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8" r:id="rId5"/>
    <p:sldMasterId id="2147483936" r:id="rId6"/>
    <p:sldMasterId id="2147483949" r:id="rId7"/>
  </p:sldMasterIdLst>
  <p:notesMasterIdLst>
    <p:notesMasterId r:id="rId34"/>
  </p:notesMasterIdLst>
  <p:handoutMasterIdLst>
    <p:handoutMasterId r:id="rId35"/>
  </p:handoutMasterIdLst>
  <p:sldIdLst>
    <p:sldId id="256" r:id="rId8"/>
    <p:sldId id="456" r:id="rId9"/>
    <p:sldId id="384" r:id="rId10"/>
    <p:sldId id="303" r:id="rId11"/>
    <p:sldId id="257" r:id="rId12"/>
    <p:sldId id="451" r:id="rId13"/>
    <p:sldId id="386" r:id="rId14"/>
    <p:sldId id="268" r:id="rId15"/>
    <p:sldId id="452" r:id="rId16"/>
    <p:sldId id="385" r:id="rId17"/>
    <p:sldId id="387" r:id="rId18"/>
    <p:sldId id="421" r:id="rId19"/>
    <p:sldId id="447" r:id="rId20"/>
    <p:sldId id="422" r:id="rId21"/>
    <p:sldId id="423" r:id="rId22"/>
    <p:sldId id="377" r:id="rId23"/>
    <p:sldId id="389" r:id="rId24"/>
    <p:sldId id="453" r:id="rId25"/>
    <p:sldId id="307" r:id="rId26"/>
    <p:sldId id="448" r:id="rId27"/>
    <p:sldId id="286" r:id="rId28"/>
    <p:sldId id="326" r:id="rId29"/>
    <p:sldId id="301" r:id="rId30"/>
    <p:sldId id="450" r:id="rId31"/>
    <p:sldId id="306" r:id="rId32"/>
    <p:sldId id="287" r:id="rId33"/>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397EF4-C4D0-4832-8151-BBDD93494481}">
          <p14:sldIdLst>
            <p14:sldId id="256"/>
            <p14:sldId id="456"/>
            <p14:sldId id="384"/>
            <p14:sldId id="303"/>
            <p14:sldId id="257"/>
            <p14:sldId id="451"/>
            <p14:sldId id="386"/>
            <p14:sldId id="268"/>
            <p14:sldId id="452"/>
            <p14:sldId id="385"/>
            <p14:sldId id="387"/>
            <p14:sldId id="421"/>
            <p14:sldId id="447"/>
            <p14:sldId id="422"/>
            <p14:sldId id="423"/>
            <p14:sldId id="377"/>
            <p14:sldId id="389"/>
            <p14:sldId id="453"/>
            <p14:sldId id="307"/>
            <p14:sldId id="448"/>
            <p14:sldId id="286"/>
            <p14:sldId id="326"/>
            <p14:sldId id="301"/>
            <p14:sldId id="450"/>
            <p14:sldId id="306"/>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20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ty Dasilva" initials="PD" lastIdx="1" clrIdx="0">
    <p:extLst>
      <p:ext uri="{19B8F6BF-5375-455C-9EA6-DF929625EA0E}">
        <p15:presenceInfo xmlns:p15="http://schemas.microsoft.com/office/powerpoint/2012/main" userId="S::Patty.Dasilva@cobbk12.org::fbcae18f-a427-44f8-b748-b76185667d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D0000"/>
    <a:srgbClr val="FF0000"/>
    <a:srgbClr val="FF6600"/>
    <a:srgbClr val="0000FF"/>
    <a:srgbClr val="009900"/>
    <a:srgbClr val="CC9900"/>
    <a:srgbClr val="663300"/>
    <a:srgbClr val="00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20C1D-A9B4-4555-B7B0-DAE0CF94671D}" v="1" dt="2021-07-21T14:33:05.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80203" autoAdjust="0"/>
  </p:normalViewPr>
  <p:slideViewPr>
    <p:cSldViewPr>
      <p:cViewPr varScale="1">
        <p:scale>
          <a:sx n="72" d="100"/>
          <a:sy n="72" d="100"/>
        </p:scale>
        <p:origin x="19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1992" y="-66"/>
      </p:cViewPr>
      <p:guideLst>
        <p:guide orient="horz" pos="2904"/>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1T10:17:24.588" idx="1">
    <p:pos x="10" y="10"/>
    <p:text/>
    <p:extLst>
      <p:ext uri="{C676402C-5697-4E1C-873F-D02D1690AC5C}">
        <p15:threadingInfo xmlns:p15="http://schemas.microsoft.com/office/powerpoint/2012/main" timeZoneBias="240"/>
      </p:ext>
    </p:extLst>
  </p:cm>
</p:cmLst>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0BD29-EF29-4064-B88A-D08A4F7B18C2}"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3ABD35DA-6750-486F-A1E6-BF6762CCEDDF}">
      <dgm:prSet/>
      <dgm:spPr/>
      <dgm:t>
        <a:bodyPr/>
        <a:lstStyle/>
        <a:p>
          <a:r>
            <a:rPr lang="en-US" b="1" baseline="0" dirty="0"/>
            <a:t>Graduation requirements – where do you stand?</a:t>
          </a:r>
          <a:endParaRPr lang="en-US" dirty="0"/>
        </a:p>
      </dgm:t>
    </dgm:pt>
    <dgm:pt modelId="{24DDE9E0-E89E-48BC-BD03-674C46B9D1A1}" type="parTrans" cxnId="{FB8CD466-FC46-430D-9EE9-AF00F4D0E44E}">
      <dgm:prSet/>
      <dgm:spPr/>
      <dgm:t>
        <a:bodyPr/>
        <a:lstStyle/>
        <a:p>
          <a:endParaRPr lang="en-US"/>
        </a:p>
      </dgm:t>
    </dgm:pt>
    <dgm:pt modelId="{69C99440-3949-40E2-A909-472324C3AB1C}" type="sibTrans" cxnId="{FB8CD466-FC46-430D-9EE9-AF00F4D0E44E}">
      <dgm:prSet/>
      <dgm:spPr/>
      <dgm:t>
        <a:bodyPr/>
        <a:lstStyle/>
        <a:p>
          <a:endParaRPr lang="en-US"/>
        </a:p>
      </dgm:t>
    </dgm:pt>
    <dgm:pt modelId="{90A37B70-EDEB-41E5-8EBF-AFF132442703}">
      <dgm:prSet/>
      <dgm:spPr/>
      <dgm:t>
        <a:bodyPr/>
        <a:lstStyle/>
        <a:p>
          <a:r>
            <a:rPr lang="en-US" b="1" baseline="0"/>
            <a:t>Reading your transcript</a:t>
          </a:r>
          <a:endParaRPr lang="en-US"/>
        </a:p>
      </dgm:t>
    </dgm:pt>
    <dgm:pt modelId="{5C5C6CD1-5AB6-4A2D-ABC2-C96DEAFA9E94}" type="parTrans" cxnId="{5232EC4F-039C-4508-9F55-4DB99CAC11E5}">
      <dgm:prSet/>
      <dgm:spPr/>
      <dgm:t>
        <a:bodyPr/>
        <a:lstStyle/>
        <a:p>
          <a:endParaRPr lang="en-US"/>
        </a:p>
      </dgm:t>
    </dgm:pt>
    <dgm:pt modelId="{6B676A68-31B8-4E70-9DDB-4ECC40CF1AEF}" type="sibTrans" cxnId="{5232EC4F-039C-4508-9F55-4DB99CAC11E5}">
      <dgm:prSet/>
      <dgm:spPr/>
      <dgm:t>
        <a:bodyPr/>
        <a:lstStyle/>
        <a:p>
          <a:endParaRPr lang="en-US"/>
        </a:p>
      </dgm:t>
    </dgm:pt>
    <dgm:pt modelId="{BABBD9B6-1D4E-4C75-A669-C421BC483937}">
      <dgm:prSet/>
      <dgm:spPr/>
      <dgm:t>
        <a:bodyPr/>
        <a:lstStyle/>
        <a:p>
          <a:r>
            <a:rPr lang="en-US" b="1" baseline="0"/>
            <a:t>Knowing your HOPE status</a:t>
          </a:r>
          <a:endParaRPr lang="en-US"/>
        </a:p>
      </dgm:t>
    </dgm:pt>
    <dgm:pt modelId="{AAD79822-D2CD-4B57-8456-1B2A3D929CC3}" type="parTrans" cxnId="{ACA50BC2-C5C9-4CCC-8611-5A11AC3E52EB}">
      <dgm:prSet/>
      <dgm:spPr/>
      <dgm:t>
        <a:bodyPr/>
        <a:lstStyle/>
        <a:p>
          <a:endParaRPr lang="en-US"/>
        </a:p>
      </dgm:t>
    </dgm:pt>
    <dgm:pt modelId="{0D22C36D-6AE0-4568-998F-5428BB7BB005}" type="sibTrans" cxnId="{ACA50BC2-C5C9-4CCC-8611-5A11AC3E52EB}">
      <dgm:prSet/>
      <dgm:spPr/>
      <dgm:t>
        <a:bodyPr/>
        <a:lstStyle/>
        <a:p>
          <a:endParaRPr lang="en-US"/>
        </a:p>
      </dgm:t>
    </dgm:pt>
    <dgm:pt modelId="{1057B918-9BFD-407F-AE42-800207E29C4F}">
      <dgm:prSet/>
      <dgm:spPr/>
      <dgm:t>
        <a:bodyPr/>
        <a:lstStyle/>
        <a:p>
          <a:r>
            <a:rPr lang="en-US" b="1" baseline="0"/>
            <a:t>Naviance</a:t>
          </a:r>
          <a:endParaRPr lang="en-US"/>
        </a:p>
      </dgm:t>
    </dgm:pt>
    <dgm:pt modelId="{32DBB671-CD85-437D-BC07-17DA451DC8C8}" type="parTrans" cxnId="{58126B11-0666-4105-B80E-357198D47EC6}">
      <dgm:prSet/>
      <dgm:spPr/>
      <dgm:t>
        <a:bodyPr/>
        <a:lstStyle/>
        <a:p>
          <a:endParaRPr lang="en-US"/>
        </a:p>
      </dgm:t>
    </dgm:pt>
    <dgm:pt modelId="{A7004AE5-CD9D-4FC5-81B7-14C0537C3DB1}" type="sibTrans" cxnId="{58126B11-0666-4105-B80E-357198D47EC6}">
      <dgm:prSet/>
      <dgm:spPr/>
      <dgm:t>
        <a:bodyPr/>
        <a:lstStyle/>
        <a:p>
          <a:endParaRPr lang="en-US"/>
        </a:p>
      </dgm:t>
    </dgm:pt>
    <dgm:pt modelId="{B81A46E9-C5E8-45E5-9704-8B23F5993043}">
      <dgm:prSet/>
      <dgm:spPr/>
      <dgm:t>
        <a:bodyPr/>
        <a:lstStyle/>
        <a:p>
          <a:r>
            <a:rPr lang="en-US" b="1" baseline="0"/>
            <a:t>Dual Enrollment</a:t>
          </a:r>
          <a:endParaRPr lang="en-US"/>
        </a:p>
      </dgm:t>
    </dgm:pt>
    <dgm:pt modelId="{8CA04E28-DEED-4022-B802-782F1AEBDEBF}" type="parTrans" cxnId="{7B447EF5-CC4A-4ADF-858A-AFBC12922C81}">
      <dgm:prSet/>
      <dgm:spPr/>
      <dgm:t>
        <a:bodyPr/>
        <a:lstStyle/>
        <a:p>
          <a:endParaRPr lang="en-US"/>
        </a:p>
      </dgm:t>
    </dgm:pt>
    <dgm:pt modelId="{15884845-EF4B-41A6-B9D2-7557EAD53871}" type="sibTrans" cxnId="{7B447EF5-CC4A-4ADF-858A-AFBC12922C81}">
      <dgm:prSet/>
      <dgm:spPr/>
      <dgm:t>
        <a:bodyPr/>
        <a:lstStyle/>
        <a:p>
          <a:endParaRPr lang="en-US"/>
        </a:p>
      </dgm:t>
    </dgm:pt>
    <dgm:pt modelId="{AF60FF50-1A99-4C5A-8809-426E8E75A884}">
      <dgm:prSet/>
      <dgm:spPr/>
      <dgm:t>
        <a:bodyPr/>
        <a:lstStyle/>
        <a:p>
          <a:r>
            <a:rPr lang="en-US" b="1" baseline="0"/>
            <a:t>How do my interests relate to careers?</a:t>
          </a:r>
          <a:endParaRPr lang="en-US"/>
        </a:p>
      </dgm:t>
    </dgm:pt>
    <dgm:pt modelId="{294899F2-CD35-44C5-86DA-0E73474CC4DB}" type="parTrans" cxnId="{52F5DCC0-F0FD-43A1-84EB-BE44E0A4E3E9}">
      <dgm:prSet/>
      <dgm:spPr/>
      <dgm:t>
        <a:bodyPr/>
        <a:lstStyle/>
        <a:p>
          <a:endParaRPr lang="en-US"/>
        </a:p>
      </dgm:t>
    </dgm:pt>
    <dgm:pt modelId="{8ED5BF80-6B7A-4CBD-AF5F-CAB305AE007D}" type="sibTrans" cxnId="{52F5DCC0-F0FD-43A1-84EB-BE44E0A4E3E9}">
      <dgm:prSet/>
      <dgm:spPr/>
      <dgm:t>
        <a:bodyPr/>
        <a:lstStyle/>
        <a:p>
          <a:endParaRPr lang="en-US"/>
        </a:p>
      </dgm:t>
    </dgm:pt>
    <dgm:pt modelId="{C8FA7459-65B0-4089-96EC-C347BA529AA3}">
      <dgm:prSet/>
      <dgm:spPr/>
      <dgm:t>
        <a:bodyPr/>
        <a:lstStyle/>
        <a:p>
          <a:r>
            <a:rPr lang="en-US" b="1" baseline="0"/>
            <a:t>Naviance’s </a:t>
          </a:r>
          <a:r>
            <a:rPr lang="en-US" b="1" i="1" baseline="0"/>
            <a:t>Career Interest Profiler</a:t>
          </a:r>
          <a:endParaRPr lang="en-US"/>
        </a:p>
      </dgm:t>
    </dgm:pt>
    <dgm:pt modelId="{7AE8614D-3B6F-46CB-B7DF-FA96614CB6A5}" type="parTrans" cxnId="{77E4A44D-A05C-499B-8512-2096D859171E}">
      <dgm:prSet/>
      <dgm:spPr/>
      <dgm:t>
        <a:bodyPr/>
        <a:lstStyle/>
        <a:p>
          <a:endParaRPr lang="en-US"/>
        </a:p>
      </dgm:t>
    </dgm:pt>
    <dgm:pt modelId="{B062E1B8-095A-4221-A719-0B65958293EF}" type="sibTrans" cxnId="{77E4A44D-A05C-499B-8512-2096D859171E}">
      <dgm:prSet/>
      <dgm:spPr/>
      <dgm:t>
        <a:bodyPr/>
        <a:lstStyle/>
        <a:p>
          <a:endParaRPr lang="en-US"/>
        </a:p>
      </dgm:t>
    </dgm:pt>
    <dgm:pt modelId="{AD21C8E6-B1E0-453A-939A-1D3656127C75}" type="pres">
      <dgm:prSet presAssocID="{B100BD29-EF29-4064-B88A-D08A4F7B18C2}" presName="diagram" presStyleCnt="0">
        <dgm:presLayoutVars>
          <dgm:dir/>
          <dgm:resizeHandles val="exact"/>
        </dgm:presLayoutVars>
      </dgm:prSet>
      <dgm:spPr/>
    </dgm:pt>
    <dgm:pt modelId="{7F334A22-15F9-4A4D-A8B8-C4E1ECDBEECB}" type="pres">
      <dgm:prSet presAssocID="{3ABD35DA-6750-486F-A1E6-BF6762CCEDDF}" presName="node" presStyleLbl="node1" presStyleIdx="0" presStyleCnt="6">
        <dgm:presLayoutVars>
          <dgm:bulletEnabled val="1"/>
        </dgm:presLayoutVars>
      </dgm:prSet>
      <dgm:spPr/>
    </dgm:pt>
    <dgm:pt modelId="{ED9AE942-9D4E-4F40-AE9D-17F902C4684D}" type="pres">
      <dgm:prSet presAssocID="{69C99440-3949-40E2-A909-472324C3AB1C}" presName="sibTrans" presStyleCnt="0"/>
      <dgm:spPr/>
    </dgm:pt>
    <dgm:pt modelId="{4811656C-A675-44A3-B105-4A8011813B25}" type="pres">
      <dgm:prSet presAssocID="{90A37B70-EDEB-41E5-8EBF-AFF132442703}" presName="node" presStyleLbl="node1" presStyleIdx="1" presStyleCnt="6">
        <dgm:presLayoutVars>
          <dgm:bulletEnabled val="1"/>
        </dgm:presLayoutVars>
      </dgm:prSet>
      <dgm:spPr/>
    </dgm:pt>
    <dgm:pt modelId="{705B339D-F609-4C7D-AB03-5EED5F802802}" type="pres">
      <dgm:prSet presAssocID="{6B676A68-31B8-4E70-9DDB-4ECC40CF1AEF}" presName="sibTrans" presStyleCnt="0"/>
      <dgm:spPr/>
    </dgm:pt>
    <dgm:pt modelId="{31BF8D70-7CF9-42EB-A373-D6BD68449389}" type="pres">
      <dgm:prSet presAssocID="{BABBD9B6-1D4E-4C75-A669-C421BC483937}" presName="node" presStyleLbl="node1" presStyleIdx="2" presStyleCnt="6">
        <dgm:presLayoutVars>
          <dgm:bulletEnabled val="1"/>
        </dgm:presLayoutVars>
      </dgm:prSet>
      <dgm:spPr/>
    </dgm:pt>
    <dgm:pt modelId="{96817A6B-9732-4A26-98AD-B4EC9954E1E4}" type="pres">
      <dgm:prSet presAssocID="{0D22C36D-6AE0-4568-998F-5428BB7BB005}" presName="sibTrans" presStyleCnt="0"/>
      <dgm:spPr/>
    </dgm:pt>
    <dgm:pt modelId="{472A1E77-DA2E-4BF9-8860-7C989AECA416}" type="pres">
      <dgm:prSet presAssocID="{1057B918-9BFD-407F-AE42-800207E29C4F}" presName="node" presStyleLbl="node1" presStyleIdx="3" presStyleCnt="6">
        <dgm:presLayoutVars>
          <dgm:bulletEnabled val="1"/>
        </dgm:presLayoutVars>
      </dgm:prSet>
      <dgm:spPr/>
    </dgm:pt>
    <dgm:pt modelId="{A178A5D6-6522-4F74-9E05-0C20A61D0AC4}" type="pres">
      <dgm:prSet presAssocID="{A7004AE5-CD9D-4FC5-81B7-14C0537C3DB1}" presName="sibTrans" presStyleCnt="0"/>
      <dgm:spPr/>
    </dgm:pt>
    <dgm:pt modelId="{A21859D0-6709-4150-BB2C-6251235F8AF6}" type="pres">
      <dgm:prSet presAssocID="{B81A46E9-C5E8-45E5-9704-8B23F5993043}" presName="node" presStyleLbl="node1" presStyleIdx="4" presStyleCnt="6">
        <dgm:presLayoutVars>
          <dgm:bulletEnabled val="1"/>
        </dgm:presLayoutVars>
      </dgm:prSet>
      <dgm:spPr/>
    </dgm:pt>
    <dgm:pt modelId="{96AD1DD2-F4F3-43F7-BE54-C597711CFB17}" type="pres">
      <dgm:prSet presAssocID="{15884845-EF4B-41A6-B9D2-7557EAD53871}" presName="sibTrans" presStyleCnt="0"/>
      <dgm:spPr/>
    </dgm:pt>
    <dgm:pt modelId="{AD74CE9C-BB27-419B-B2F8-098FF888A898}" type="pres">
      <dgm:prSet presAssocID="{AF60FF50-1A99-4C5A-8809-426E8E75A884}" presName="node" presStyleLbl="node1" presStyleIdx="5" presStyleCnt="6">
        <dgm:presLayoutVars>
          <dgm:bulletEnabled val="1"/>
        </dgm:presLayoutVars>
      </dgm:prSet>
      <dgm:spPr/>
    </dgm:pt>
  </dgm:ptLst>
  <dgm:cxnLst>
    <dgm:cxn modelId="{58126B11-0666-4105-B80E-357198D47EC6}" srcId="{B100BD29-EF29-4064-B88A-D08A4F7B18C2}" destId="{1057B918-9BFD-407F-AE42-800207E29C4F}" srcOrd="3" destOrd="0" parTransId="{32DBB671-CD85-437D-BC07-17DA451DC8C8}" sibTransId="{A7004AE5-CD9D-4FC5-81B7-14C0537C3DB1}"/>
    <dgm:cxn modelId="{857D7117-5384-43FD-96B1-9EC44E80B0B0}" type="presOf" srcId="{3ABD35DA-6750-486F-A1E6-BF6762CCEDDF}" destId="{7F334A22-15F9-4A4D-A8B8-C4E1ECDBEECB}" srcOrd="0" destOrd="0" presId="urn:microsoft.com/office/officeart/2005/8/layout/default"/>
    <dgm:cxn modelId="{6C79F01D-B54F-4C15-933A-953440F15203}" type="presOf" srcId="{1057B918-9BFD-407F-AE42-800207E29C4F}" destId="{472A1E77-DA2E-4BF9-8860-7C989AECA416}" srcOrd="0" destOrd="0" presId="urn:microsoft.com/office/officeart/2005/8/layout/default"/>
    <dgm:cxn modelId="{9CAA4224-DE3F-4228-80B6-8C4BDA0D35A9}" type="presOf" srcId="{C8FA7459-65B0-4089-96EC-C347BA529AA3}" destId="{AD74CE9C-BB27-419B-B2F8-098FF888A898}" srcOrd="0" destOrd="1" presId="urn:microsoft.com/office/officeart/2005/8/layout/default"/>
    <dgm:cxn modelId="{FB8CD466-FC46-430D-9EE9-AF00F4D0E44E}" srcId="{B100BD29-EF29-4064-B88A-D08A4F7B18C2}" destId="{3ABD35DA-6750-486F-A1E6-BF6762CCEDDF}" srcOrd="0" destOrd="0" parTransId="{24DDE9E0-E89E-48BC-BD03-674C46B9D1A1}" sibTransId="{69C99440-3949-40E2-A909-472324C3AB1C}"/>
    <dgm:cxn modelId="{77E4A44D-A05C-499B-8512-2096D859171E}" srcId="{AF60FF50-1A99-4C5A-8809-426E8E75A884}" destId="{C8FA7459-65B0-4089-96EC-C347BA529AA3}" srcOrd="0" destOrd="0" parTransId="{7AE8614D-3B6F-46CB-B7DF-FA96614CB6A5}" sibTransId="{B062E1B8-095A-4221-A719-0B65958293EF}"/>
    <dgm:cxn modelId="{5232EC4F-039C-4508-9F55-4DB99CAC11E5}" srcId="{B100BD29-EF29-4064-B88A-D08A4F7B18C2}" destId="{90A37B70-EDEB-41E5-8EBF-AFF132442703}" srcOrd="1" destOrd="0" parTransId="{5C5C6CD1-5AB6-4A2D-ABC2-C96DEAFA9E94}" sibTransId="{6B676A68-31B8-4E70-9DDB-4ECC40CF1AEF}"/>
    <dgm:cxn modelId="{2C77AA71-79C5-43A9-A0C5-32E06C817C30}" type="presOf" srcId="{B100BD29-EF29-4064-B88A-D08A4F7B18C2}" destId="{AD21C8E6-B1E0-453A-939A-1D3656127C75}" srcOrd="0" destOrd="0" presId="urn:microsoft.com/office/officeart/2005/8/layout/default"/>
    <dgm:cxn modelId="{9904DB7A-1742-4248-AA37-2FA5D380EA24}" type="presOf" srcId="{AF60FF50-1A99-4C5A-8809-426E8E75A884}" destId="{AD74CE9C-BB27-419B-B2F8-098FF888A898}" srcOrd="0" destOrd="0" presId="urn:microsoft.com/office/officeart/2005/8/layout/default"/>
    <dgm:cxn modelId="{E8BAF480-40FA-4DFC-9154-3FD0E8C7F0FD}" type="presOf" srcId="{90A37B70-EDEB-41E5-8EBF-AFF132442703}" destId="{4811656C-A675-44A3-B105-4A8011813B25}" srcOrd="0" destOrd="0" presId="urn:microsoft.com/office/officeart/2005/8/layout/default"/>
    <dgm:cxn modelId="{F0EBE5A7-3BB7-46C6-BAF8-7494E2D8B43C}" type="presOf" srcId="{B81A46E9-C5E8-45E5-9704-8B23F5993043}" destId="{A21859D0-6709-4150-BB2C-6251235F8AF6}" srcOrd="0" destOrd="0" presId="urn:microsoft.com/office/officeart/2005/8/layout/default"/>
    <dgm:cxn modelId="{52F5DCC0-F0FD-43A1-84EB-BE44E0A4E3E9}" srcId="{B100BD29-EF29-4064-B88A-D08A4F7B18C2}" destId="{AF60FF50-1A99-4C5A-8809-426E8E75A884}" srcOrd="5" destOrd="0" parTransId="{294899F2-CD35-44C5-86DA-0E73474CC4DB}" sibTransId="{8ED5BF80-6B7A-4CBD-AF5F-CAB305AE007D}"/>
    <dgm:cxn modelId="{ACA50BC2-C5C9-4CCC-8611-5A11AC3E52EB}" srcId="{B100BD29-EF29-4064-B88A-D08A4F7B18C2}" destId="{BABBD9B6-1D4E-4C75-A669-C421BC483937}" srcOrd="2" destOrd="0" parTransId="{AAD79822-D2CD-4B57-8456-1B2A3D929CC3}" sibTransId="{0D22C36D-6AE0-4568-998F-5428BB7BB005}"/>
    <dgm:cxn modelId="{010635E3-9729-44E9-87E5-F5E9B5D0ADD6}" type="presOf" srcId="{BABBD9B6-1D4E-4C75-A669-C421BC483937}" destId="{31BF8D70-7CF9-42EB-A373-D6BD68449389}" srcOrd="0" destOrd="0" presId="urn:microsoft.com/office/officeart/2005/8/layout/default"/>
    <dgm:cxn modelId="{7B447EF5-CC4A-4ADF-858A-AFBC12922C81}" srcId="{B100BD29-EF29-4064-B88A-D08A4F7B18C2}" destId="{B81A46E9-C5E8-45E5-9704-8B23F5993043}" srcOrd="4" destOrd="0" parTransId="{8CA04E28-DEED-4022-B802-782F1AEBDEBF}" sibTransId="{15884845-EF4B-41A6-B9D2-7557EAD53871}"/>
    <dgm:cxn modelId="{2CA8335C-3DB9-4519-8C6A-6D7368F0A059}" type="presParOf" srcId="{AD21C8E6-B1E0-453A-939A-1D3656127C75}" destId="{7F334A22-15F9-4A4D-A8B8-C4E1ECDBEECB}" srcOrd="0" destOrd="0" presId="urn:microsoft.com/office/officeart/2005/8/layout/default"/>
    <dgm:cxn modelId="{E03EAE6E-5578-4C33-92AF-7EDDF1DAF907}" type="presParOf" srcId="{AD21C8E6-B1E0-453A-939A-1D3656127C75}" destId="{ED9AE942-9D4E-4F40-AE9D-17F902C4684D}" srcOrd="1" destOrd="0" presId="urn:microsoft.com/office/officeart/2005/8/layout/default"/>
    <dgm:cxn modelId="{B749AE59-6AF0-4B21-82CB-C0831CB0E184}" type="presParOf" srcId="{AD21C8E6-B1E0-453A-939A-1D3656127C75}" destId="{4811656C-A675-44A3-B105-4A8011813B25}" srcOrd="2" destOrd="0" presId="urn:microsoft.com/office/officeart/2005/8/layout/default"/>
    <dgm:cxn modelId="{306D7BDD-AE37-42AD-BB09-FB1EA06CA372}" type="presParOf" srcId="{AD21C8E6-B1E0-453A-939A-1D3656127C75}" destId="{705B339D-F609-4C7D-AB03-5EED5F802802}" srcOrd="3" destOrd="0" presId="urn:microsoft.com/office/officeart/2005/8/layout/default"/>
    <dgm:cxn modelId="{31486E36-1ADF-4B78-9B2A-D1F8D716FE7B}" type="presParOf" srcId="{AD21C8E6-B1E0-453A-939A-1D3656127C75}" destId="{31BF8D70-7CF9-42EB-A373-D6BD68449389}" srcOrd="4" destOrd="0" presId="urn:microsoft.com/office/officeart/2005/8/layout/default"/>
    <dgm:cxn modelId="{964269CA-08AD-42E2-B0AF-D4EF4D0A5766}" type="presParOf" srcId="{AD21C8E6-B1E0-453A-939A-1D3656127C75}" destId="{96817A6B-9732-4A26-98AD-B4EC9954E1E4}" srcOrd="5" destOrd="0" presId="urn:microsoft.com/office/officeart/2005/8/layout/default"/>
    <dgm:cxn modelId="{7036CB1D-E1C1-43C4-8E8A-42FA09D73F82}" type="presParOf" srcId="{AD21C8E6-B1E0-453A-939A-1D3656127C75}" destId="{472A1E77-DA2E-4BF9-8860-7C989AECA416}" srcOrd="6" destOrd="0" presId="urn:microsoft.com/office/officeart/2005/8/layout/default"/>
    <dgm:cxn modelId="{51D8E564-574B-4E45-9920-AA841EB521C1}" type="presParOf" srcId="{AD21C8E6-B1E0-453A-939A-1D3656127C75}" destId="{A178A5D6-6522-4F74-9E05-0C20A61D0AC4}" srcOrd="7" destOrd="0" presId="urn:microsoft.com/office/officeart/2005/8/layout/default"/>
    <dgm:cxn modelId="{6EF2A900-CA4C-47E7-BBA1-4367AB59778F}" type="presParOf" srcId="{AD21C8E6-B1E0-453A-939A-1D3656127C75}" destId="{A21859D0-6709-4150-BB2C-6251235F8AF6}" srcOrd="8" destOrd="0" presId="urn:microsoft.com/office/officeart/2005/8/layout/default"/>
    <dgm:cxn modelId="{07F75114-04F6-4110-8881-89B1A8657674}" type="presParOf" srcId="{AD21C8E6-B1E0-453A-939A-1D3656127C75}" destId="{96AD1DD2-F4F3-43F7-BE54-C597711CFB17}" srcOrd="9" destOrd="0" presId="urn:microsoft.com/office/officeart/2005/8/layout/default"/>
    <dgm:cxn modelId="{061BC532-D28E-49A3-9975-1211C6C82504}" type="presParOf" srcId="{AD21C8E6-B1E0-453A-939A-1D3656127C75}" destId="{AD74CE9C-BB27-419B-B2F8-098FF888A89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724D1-95F7-4363-A309-B6DF67EEF48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637C7A29-38E8-45EC-A5A3-2ACD7EE09840}">
      <dgm:prSet/>
      <dgm:spPr/>
      <dgm:t>
        <a:bodyPr/>
        <a:lstStyle/>
        <a:p>
          <a:r>
            <a:rPr lang="en-US" dirty="0"/>
            <a:t>What are the different types of HOPE? </a:t>
          </a:r>
        </a:p>
      </dgm:t>
    </dgm:pt>
    <dgm:pt modelId="{8F3E3580-2A5D-4024-820C-4FDBE7897963}" type="parTrans" cxnId="{6E8C1802-9EFF-4523-BA8E-8EA96CDAE203}">
      <dgm:prSet/>
      <dgm:spPr/>
      <dgm:t>
        <a:bodyPr/>
        <a:lstStyle/>
        <a:p>
          <a:endParaRPr lang="en-US"/>
        </a:p>
      </dgm:t>
    </dgm:pt>
    <dgm:pt modelId="{4F3B295A-A4A7-44C4-BFBD-735666CE1101}" type="sibTrans" cxnId="{6E8C1802-9EFF-4523-BA8E-8EA96CDAE203}">
      <dgm:prSet/>
      <dgm:spPr/>
      <dgm:t>
        <a:bodyPr/>
        <a:lstStyle/>
        <a:p>
          <a:endParaRPr lang="en-US"/>
        </a:p>
      </dgm:t>
    </dgm:pt>
    <dgm:pt modelId="{CB97DFE7-C614-4948-B4F5-591E4985D301}">
      <dgm:prSet/>
      <dgm:spPr/>
      <dgm:t>
        <a:bodyPr/>
        <a:lstStyle/>
        <a:p>
          <a:r>
            <a:rPr lang="en-US" dirty="0"/>
            <a:t>What is HOPE Rigor? </a:t>
          </a:r>
        </a:p>
      </dgm:t>
    </dgm:pt>
    <dgm:pt modelId="{AA66BCC6-7B52-4461-AD0C-B13CA07DD983}" type="parTrans" cxnId="{964EC30B-1547-4E34-93F2-AB202806703A}">
      <dgm:prSet/>
      <dgm:spPr/>
      <dgm:t>
        <a:bodyPr/>
        <a:lstStyle/>
        <a:p>
          <a:endParaRPr lang="en-US"/>
        </a:p>
      </dgm:t>
    </dgm:pt>
    <dgm:pt modelId="{0AD900FD-6549-4A65-BDB3-ED03E6B60F62}" type="sibTrans" cxnId="{964EC30B-1547-4E34-93F2-AB202806703A}">
      <dgm:prSet/>
      <dgm:spPr/>
      <dgm:t>
        <a:bodyPr/>
        <a:lstStyle/>
        <a:p>
          <a:endParaRPr lang="en-US"/>
        </a:p>
      </dgm:t>
    </dgm:pt>
    <dgm:pt modelId="{1174BCE3-2A45-415F-969A-C1E1D2E5D649}">
      <dgm:prSet/>
      <dgm:spPr/>
      <dgm:t>
        <a:bodyPr/>
        <a:lstStyle/>
        <a:p>
          <a:r>
            <a:rPr lang="en-US" dirty="0"/>
            <a:t>How is my HOPE GPA calculated?</a:t>
          </a:r>
        </a:p>
      </dgm:t>
    </dgm:pt>
    <dgm:pt modelId="{85FA72F3-3F22-4185-81B0-07BD3DD46C34}" type="parTrans" cxnId="{0A6D5A4B-951F-4CFA-9B82-B32A01C52734}">
      <dgm:prSet/>
      <dgm:spPr/>
    </dgm:pt>
    <dgm:pt modelId="{1983B9A1-2306-4AA7-9B48-5C2C2B95451A}" type="sibTrans" cxnId="{0A6D5A4B-951F-4CFA-9B82-B32A01C52734}">
      <dgm:prSet/>
      <dgm:spPr/>
    </dgm:pt>
    <dgm:pt modelId="{C847775A-3688-436F-857E-C23F9AF9A448}" type="pres">
      <dgm:prSet presAssocID="{2E7724D1-95F7-4363-A309-B6DF67EEF484}" presName="diagram" presStyleCnt="0">
        <dgm:presLayoutVars>
          <dgm:dir/>
          <dgm:resizeHandles val="exact"/>
        </dgm:presLayoutVars>
      </dgm:prSet>
      <dgm:spPr/>
    </dgm:pt>
    <dgm:pt modelId="{007BA882-9E08-48CC-A057-9F8AD73F2BF8}" type="pres">
      <dgm:prSet presAssocID="{637C7A29-38E8-45EC-A5A3-2ACD7EE09840}" presName="node" presStyleLbl="node1" presStyleIdx="0" presStyleCnt="3">
        <dgm:presLayoutVars>
          <dgm:bulletEnabled val="1"/>
        </dgm:presLayoutVars>
      </dgm:prSet>
      <dgm:spPr/>
    </dgm:pt>
    <dgm:pt modelId="{4247650A-BFC4-46AF-A195-476C82668EF7}" type="pres">
      <dgm:prSet presAssocID="{4F3B295A-A4A7-44C4-BFBD-735666CE1101}" presName="sibTrans" presStyleCnt="0"/>
      <dgm:spPr/>
    </dgm:pt>
    <dgm:pt modelId="{5E768482-793D-4170-AAFB-11763F819582}" type="pres">
      <dgm:prSet presAssocID="{1174BCE3-2A45-415F-969A-C1E1D2E5D649}" presName="node" presStyleLbl="node1" presStyleIdx="1" presStyleCnt="3">
        <dgm:presLayoutVars>
          <dgm:bulletEnabled val="1"/>
        </dgm:presLayoutVars>
      </dgm:prSet>
      <dgm:spPr/>
    </dgm:pt>
    <dgm:pt modelId="{E5879408-C68E-4905-B916-9D9A6594EC91}" type="pres">
      <dgm:prSet presAssocID="{1983B9A1-2306-4AA7-9B48-5C2C2B95451A}" presName="sibTrans" presStyleCnt="0"/>
      <dgm:spPr/>
    </dgm:pt>
    <dgm:pt modelId="{C56CFF9F-87B6-4031-91ED-3FE29C28B743}" type="pres">
      <dgm:prSet presAssocID="{CB97DFE7-C614-4948-B4F5-591E4985D301}" presName="node" presStyleLbl="node1" presStyleIdx="2" presStyleCnt="3">
        <dgm:presLayoutVars>
          <dgm:bulletEnabled val="1"/>
        </dgm:presLayoutVars>
      </dgm:prSet>
      <dgm:spPr/>
    </dgm:pt>
  </dgm:ptLst>
  <dgm:cxnLst>
    <dgm:cxn modelId="{6E8C1802-9EFF-4523-BA8E-8EA96CDAE203}" srcId="{2E7724D1-95F7-4363-A309-B6DF67EEF484}" destId="{637C7A29-38E8-45EC-A5A3-2ACD7EE09840}" srcOrd="0" destOrd="0" parTransId="{8F3E3580-2A5D-4024-820C-4FDBE7897963}" sibTransId="{4F3B295A-A4A7-44C4-BFBD-735666CE1101}"/>
    <dgm:cxn modelId="{56261E07-7D00-4B26-BE41-E9B4B78DB58F}" type="presOf" srcId="{CB97DFE7-C614-4948-B4F5-591E4985D301}" destId="{C56CFF9F-87B6-4031-91ED-3FE29C28B743}" srcOrd="0" destOrd="0" presId="urn:microsoft.com/office/officeart/2005/8/layout/default"/>
    <dgm:cxn modelId="{964EC30B-1547-4E34-93F2-AB202806703A}" srcId="{2E7724D1-95F7-4363-A309-B6DF67EEF484}" destId="{CB97DFE7-C614-4948-B4F5-591E4985D301}" srcOrd="2" destOrd="0" parTransId="{AA66BCC6-7B52-4461-AD0C-B13CA07DD983}" sibTransId="{0AD900FD-6549-4A65-BDB3-ED03E6B60F62}"/>
    <dgm:cxn modelId="{9EAB341C-E4BC-40EB-83B8-C350C9008782}" type="presOf" srcId="{637C7A29-38E8-45EC-A5A3-2ACD7EE09840}" destId="{007BA882-9E08-48CC-A057-9F8AD73F2BF8}" srcOrd="0" destOrd="0" presId="urn:microsoft.com/office/officeart/2005/8/layout/default"/>
    <dgm:cxn modelId="{D324856A-CCEE-44C5-AF51-48F46790CF52}" type="presOf" srcId="{1174BCE3-2A45-415F-969A-C1E1D2E5D649}" destId="{5E768482-793D-4170-AAFB-11763F819582}" srcOrd="0" destOrd="0" presId="urn:microsoft.com/office/officeart/2005/8/layout/default"/>
    <dgm:cxn modelId="{0A6D5A4B-951F-4CFA-9B82-B32A01C52734}" srcId="{2E7724D1-95F7-4363-A309-B6DF67EEF484}" destId="{1174BCE3-2A45-415F-969A-C1E1D2E5D649}" srcOrd="1" destOrd="0" parTransId="{85FA72F3-3F22-4185-81B0-07BD3DD46C34}" sibTransId="{1983B9A1-2306-4AA7-9B48-5C2C2B95451A}"/>
    <dgm:cxn modelId="{04C88DAA-8A4D-42A5-923F-64D03084B4BC}" type="presOf" srcId="{2E7724D1-95F7-4363-A309-B6DF67EEF484}" destId="{C847775A-3688-436F-857E-C23F9AF9A448}" srcOrd="0" destOrd="0" presId="urn:microsoft.com/office/officeart/2005/8/layout/default"/>
    <dgm:cxn modelId="{57185EF7-4B2D-4396-93ED-D6C8A5FDB974}" type="presParOf" srcId="{C847775A-3688-436F-857E-C23F9AF9A448}" destId="{007BA882-9E08-48CC-A057-9F8AD73F2BF8}" srcOrd="0" destOrd="0" presId="urn:microsoft.com/office/officeart/2005/8/layout/default"/>
    <dgm:cxn modelId="{DC08051A-A1F8-4F5D-8915-757E1A312CF7}" type="presParOf" srcId="{C847775A-3688-436F-857E-C23F9AF9A448}" destId="{4247650A-BFC4-46AF-A195-476C82668EF7}" srcOrd="1" destOrd="0" presId="urn:microsoft.com/office/officeart/2005/8/layout/default"/>
    <dgm:cxn modelId="{797F0A18-EF26-4571-9DEB-DDF6D4A9ED46}" type="presParOf" srcId="{C847775A-3688-436F-857E-C23F9AF9A448}" destId="{5E768482-793D-4170-AAFB-11763F819582}" srcOrd="2" destOrd="0" presId="urn:microsoft.com/office/officeart/2005/8/layout/default"/>
    <dgm:cxn modelId="{D2071BC9-CE3B-474F-9155-846506A71EE7}" type="presParOf" srcId="{C847775A-3688-436F-857E-C23F9AF9A448}" destId="{E5879408-C68E-4905-B916-9D9A6594EC91}" srcOrd="3" destOrd="0" presId="urn:microsoft.com/office/officeart/2005/8/layout/default"/>
    <dgm:cxn modelId="{F3E7B473-B81E-4516-8E7B-B40F3BACF68E}" type="presParOf" srcId="{C847775A-3688-436F-857E-C23F9AF9A448}" destId="{C56CFF9F-87B6-4031-91ED-3FE29C28B74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8B165-4E1F-483A-BBDB-3E522AC88FC9}"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en-US"/>
        </a:p>
      </dgm:t>
    </dgm:pt>
    <dgm:pt modelId="{1F1D5524-2EF1-4704-9243-9F09537313CD}">
      <dgm:prSet custT="1"/>
      <dgm:spPr>
        <a:xfrm>
          <a:off x="0" y="2243"/>
          <a:ext cx="1481328" cy="980944"/>
        </a:xfrm>
        <a:prstGeom prst="roundRect">
          <a:avLst/>
        </a:prstGeom>
      </dgm:spPr>
      <dgm:t>
        <a:bodyPr/>
        <a:lstStyle/>
        <a:p>
          <a:pPr rtl="0">
            <a:buNone/>
          </a:pPr>
          <a:r>
            <a:rPr lang="en-US" sz="2000" b="1" dirty="0">
              <a:latin typeface="Arial"/>
              <a:ea typeface="+mn-ea"/>
              <a:cs typeface="+mn-cs"/>
            </a:rPr>
            <a:t>Advanced math</a:t>
          </a:r>
          <a:endParaRPr lang="en-US" sz="2000" dirty="0">
            <a:latin typeface="Arial"/>
            <a:ea typeface="+mn-ea"/>
            <a:cs typeface="+mn-cs"/>
          </a:endParaRPr>
        </a:p>
      </dgm:t>
    </dgm:pt>
    <dgm:pt modelId="{59B4DC3E-A7C2-4363-99C1-D7185878F07A}" type="parTrans" cxnId="{9F84F911-6DCE-4E24-B856-095BFC79DD9D}">
      <dgm:prSet/>
      <dgm:spPr/>
      <dgm:t>
        <a:bodyPr/>
        <a:lstStyle/>
        <a:p>
          <a:endParaRPr lang="en-US"/>
        </a:p>
      </dgm:t>
    </dgm:pt>
    <dgm:pt modelId="{91D14F6E-7CAA-4F22-8808-EC02C8B2C64D}" type="sibTrans" cxnId="{9F84F911-6DCE-4E24-B856-095BFC79DD9D}">
      <dgm:prSet/>
      <dgm:spPr/>
      <dgm:t>
        <a:bodyPr/>
        <a:lstStyle/>
        <a:p>
          <a:endParaRPr lang="en-US"/>
        </a:p>
      </dgm:t>
    </dgm:pt>
    <dgm:pt modelId="{A87B8BDD-E7E4-4253-B931-5FC75C7F764A}">
      <dgm:prSet custT="1"/>
      <dgm:spPr>
        <a:xfrm rot="5400000">
          <a:off x="2405686" y="-824020"/>
          <a:ext cx="784755" cy="2633472"/>
        </a:xfrm>
        <a:prstGeom prst="round2SameRect">
          <a:avLst/>
        </a:prstGeom>
      </dgm:spPr>
      <dgm:t>
        <a:bodyPr/>
        <a:lstStyle/>
        <a:p>
          <a:pPr rtl="0">
            <a:buChar char="•"/>
          </a:pPr>
          <a:r>
            <a:rPr lang="en-US" sz="1400" b="1" dirty="0">
              <a:latin typeface="Arial"/>
              <a:ea typeface="+mn-ea"/>
              <a:cs typeface="+mn-cs"/>
            </a:rPr>
            <a:t>Algebra II</a:t>
          </a:r>
        </a:p>
      </dgm:t>
    </dgm:pt>
    <dgm:pt modelId="{3A1CD33A-D427-4E94-9512-9919696A09B0}" type="parTrans" cxnId="{AD3A4237-423B-4B9B-9A78-F5DC027770A5}">
      <dgm:prSet/>
      <dgm:spPr/>
      <dgm:t>
        <a:bodyPr/>
        <a:lstStyle/>
        <a:p>
          <a:endParaRPr lang="en-US"/>
        </a:p>
      </dgm:t>
    </dgm:pt>
    <dgm:pt modelId="{FF02699C-9A8A-4CFA-AF1D-1AD35633A5C5}" type="sibTrans" cxnId="{AD3A4237-423B-4B9B-9A78-F5DC027770A5}">
      <dgm:prSet/>
      <dgm:spPr/>
      <dgm:t>
        <a:bodyPr/>
        <a:lstStyle/>
        <a:p>
          <a:endParaRPr lang="en-US"/>
        </a:p>
      </dgm:t>
    </dgm:pt>
    <dgm:pt modelId="{0A6EB724-C582-48E8-A518-9F294837DF02}">
      <dgm:prSet custT="1"/>
      <dgm:spPr>
        <a:xfrm rot="5400000">
          <a:off x="2405686" y="-824020"/>
          <a:ext cx="784755" cy="2633472"/>
        </a:xfrm>
        <a:prstGeom prst="round2SameRect">
          <a:avLst/>
        </a:prstGeom>
      </dgm:spPr>
      <dgm:t>
        <a:bodyPr/>
        <a:lstStyle/>
        <a:p>
          <a:pPr rtl="0">
            <a:buChar char="•"/>
          </a:pPr>
          <a:r>
            <a:rPr lang="en-US" sz="1400" b="1" dirty="0">
              <a:latin typeface="Arial"/>
              <a:ea typeface="+mn-ea"/>
              <a:cs typeface="+mn-cs"/>
            </a:rPr>
            <a:t>Pre-Calculus</a:t>
          </a:r>
        </a:p>
      </dgm:t>
    </dgm:pt>
    <dgm:pt modelId="{54BD9263-441D-4F85-B705-E0E2E9EA7704}" type="parTrans" cxnId="{88028679-B504-42F4-9535-D658CE297399}">
      <dgm:prSet/>
      <dgm:spPr/>
      <dgm:t>
        <a:bodyPr/>
        <a:lstStyle/>
        <a:p>
          <a:endParaRPr lang="en-US"/>
        </a:p>
      </dgm:t>
    </dgm:pt>
    <dgm:pt modelId="{41FD472F-08E6-4E7F-AB5A-B1E790C49FA1}" type="sibTrans" cxnId="{88028679-B504-42F4-9535-D658CE297399}">
      <dgm:prSet/>
      <dgm:spPr/>
      <dgm:t>
        <a:bodyPr/>
        <a:lstStyle/>
        <a:p>
          <a:endParaRPr lang="en-US"/>
        </a:p>
      </dgm:t>
    </dgm:pt>
    <dgm:pt modelId="{5715F641-07B7-4B72-998A-6F86CE1A7B8A}">
      <dgm:prSet custT="1"/>
      <dgm:spPr>
        <a:xfrm>
          <a:off x="0" y="1032235"/>
          <a:ext cx="1481328" cy="980944"/>
        </a:xfrm>
        <a:prstGeom prst="roundRect">
          <a:avLst/>
        </a:prstGeom>
      </dgm:spPr>
      <dgm:t>
        <a:bodyPr/>
        <a:lstStyle/>
        <a:p>
          <a:pPr rtl="0">
            <a:buNone/>
          </a:pPr>
          <a:r>
            <a:rPr lang="en-US" sz="2000" b="1" dirty="0">
              <a:latin typeface="Arial"/>
              <a:ea typeface="+mn-ea"/>
              <a:cs typeface="+mn-cs"/>
            </a:rPr>
            <a:t>Advanced science</a:t>
          </a:r>
          <a:endParaRPr lang="en-US" sz="2000" dirty="0">
            <a:latin typeface="Arial"/>
            <a:ea typeface="+mn-ea"/>
            <a:cs typeface="+mn-cs"/>
          </a:endParaRPr>
        </a:p>
      </dgm:t>
    </dgm:pt>
    <dgm:pt modelId="{D8528913-2F0C-42E4-94B2-5937A2DE3D86}" type="parTrans" cxnId="{0F4A63FC-F943-4E69-96E8-CBD61EFE92B4}">
      <dgm:prSet/>
      <dgm:spPr/>
      <dgm:t>
        <a:bodyPr/>
        <a:lstStyle/>
        <a:p>
          <a:endParaRPr lang="en-US"/>
        </a:p>
      </dgm:t>
    </dgm:pt>
    <dgm:pt modelId="{EF33B567-270E-427D-962A-2B331E8819C5}" type="sibTrans" cxnId="{0F4A63FC-F943-4E69-96E8-CBD61EFE92B4}">
      <dgm:prSet/>
      <dgm:spPr/>
      <dgm:t>
        <a:bodyPr/>
        <a:lstStyle/>
        <a:p>
          <a:endParaRPr lang="en-US"/>
        </a:p>
      </dgm:t>
    </dgm:pt>
    <dgm:pt modelId="{CB2A448C-3BD4-4881-B0BD-FFB937369FA0}">
      <dgm:prSet custT="1"/>
      <dgm:spPr>
        <a:xfrm rot="5400000">
          <a:off x="2405686" y="205971"/>
          <a:ext cx="784755" cy="2633472"/>
        </a:xfrm>
        <a:prstGeom prst="round2SameRect">
          <a:avLst/>
        </a:prstGeom>
      </dgm:spPr>
      <dgm:t>
        <a:bodyPr/>
        <a:lstStyle/>
        <a:p>
          <a:pPr rtl="0">
            <a:buChar char="•"/>
          </a:pPr>
          <a:r>
            <a:rPr lang="en-US" sz="1400" b="1" dirty="0">
              <a:latin typeface="Arial"/>
              <a:ea typeface="+mn-ea"/>
              <a:cs typeface="+mn-cs"/>
            </a:rPr>
            <a:t>Chemistry, Physics</a:t>
          </a:r>
        </a:p>
      </dgm:t>
    </dgm:pt>
    <dgm:pt modelId="{321C8EB3-1A0D-4C73-A0CE-AD7395A90777}" type="parTrans" cxnId="{9CB1689F-F1D2-4D0E-8515-02A711AEA3AE}">
      <dgm:prSet/>
      <dgm:spPr/>
      <dgm:t>
        <a:bodyPr/>
        <a:lstStyle/>
        <a:p>
          <a:endParaRPr lang="en-US"/>
        </a:p>
      </dgm:t>
    </dgm:pt>
    <dgm:pt modelId="{AFD69000-C046-43DB-81F2-D64E2F7C516C}" type="sibTrans" cxnId="{9CB1689F-F1D2-4D0E-8515-02A711AEA3AE}">
      <dgm:prSet/>
      <dgm:spPr/>
      <dgm:t>
        <a:bodyPr/>
        <a:lstStyle/>
        <a:p>
          <a:endParaRPr lang="en-US"/>
        </a:p>
      </dgm:t>
    </dgm:pt>
    <dgm:pt modelId="{7CCA68A0-C0A8-4FEC-B689-7BCD0E3FBFDD}">
      <dgm:prSet custT="1"/>
      <dgm:spPr>
        <a:xfrm>
          <a:off x="0" y="2062227"/>
          <a:ext cx="1481328" cy="980944"/>
        </a:xfrm>
        <a:prstGeom prst="roundRect">
          <a:avLst/>
        </a:prstGeom>
      </dgm:spPr>
      <dgm:t>
        <a:bodyPr/>
        <a:lstStyle/>
        <a:p>
          <a:pPr rtl="0">
            <a:buNone/>
          </a:pPr>
          <a:r>
            <a:rPr lang="en-US" sz="2000" b="1" dirty="0">
              <a:latin typeface="Arial"/>
              <a:ea typeface="+mn-ea"/>
              <a:cs typeface="+mn-cs"/>
            </a:rPr>
            <a:t>Advanced Placement</a:t>
          </a:r>
          <a:endParaRPr lang="en-US" sz="2000" dirty="0">
            <a:latin typeface="Arial"/>
            <a:ea typeface="+mn-ea"/>
            <a:cs typeface="+mn-cs"/>
          </a:endParaRPr>
        </a:p>
      </dgm:t>
    </dgm:pt>
    <dgm:pt modelId="{1E42FC84-B3C9-4F6C-9AC2-081550857F44}" type="parTrans" cxnId="{E3AC1C68-E147-4BA1-B1E4-A46C8A3373B6}">
      <dgm:prSet/>
      <dgm:spPr/>
      <dgm:t>
        <a:bodyPr/>
        <a:lstStyle/>
        <a:p>
          <a:endParaRPr lang="en-US"/>
        </a:p>
      </dgm:t>
    </dgm:pt>
    <dgm:pt modelId="{D94A4946-8FAF-4AFC-992B-4A5C3F7E7E15}" type="sibTrans" cxnId="{E3AC1C68-E147-4BA1-B1E4-A46C8A3373B6}">
      <dgm:prSet/>
      <dgm:spPr/>
      <dgm:t>
        <a:bodyPr/>
        <a:lstStyle/>
        <a:p>
          <a:endParaRPr lang="en-US"/>
        </a:p>
      </dgm:t>
    </dgm:pt>
    <dgm:pt modelId="{AAF7396A-A178-47D4-84CC-0737F5B6EDD7}">
      <dgm:prSet custT="1"/>
      <dgm:spPr>
        <a:xfrm rot="5400000">
          <a:off x="2405686" y="1235963"/>
          <a:ext cx="784755" cy="2633472"/>
        </a:xfrm>
        <a:prstGeom prst="round2SameRect">
          <a:avLst/>
        </a:prstGeom>
      </dgm:spPr>
      <dgm:t>
        <a:bodyPr/>
        <a:lstStyle/>
        <a:p>
          <a:pPr rtl="0">
            <a:buChar char="•"/>
          </a:pPr>
          <a:r>
            <a:rPr lang="en-US" sz="1400" b="1" dirty="0">
              <a:latin typeface="Arial"/>
              <a:ea typeface="+mn-ea"/>
              <a:cs typeface="+mn-cs"/>
            </a:rPr>
            <a:t>in core subjects</a:t>
          </a:r>
        </a:p>
      </dgm:t>
    </dgm:pt>
    <dgm:pt modelId="{541DEAB6-BF18-476B-AA36-9B1EF0C3AB3F}" type="parTrans" cxnId="{C8054BA7-FAD7-4BB1-A9A3-D1D73739BB53}">
      <dgm:prSet/>
      <dgm:spPr/>
      <dgm:t>
        <a:bodyPr/>
        <a:lstStyle/>
        <a:p>
          <a:endParaRPr lang="en-US"/>
        </a:p>
      </dgm:t>
    </dgm:pt>
    <dgm:pt modelId="{6DB19990-5A96-4208-AB54-761B66DCC38E}" type="sibTrans" cxnId="{C8054BA7-FAD7-4BB1-A9A3-D1D73739BB53}">
      <dgm:prSet/>
      <dgm:spPr/>
      <dgm:t>
        <a:bodyPr/>
        <a:lstStyle/>
        <a:p>
          <a:endParaRPr lang="en-US"/>
        </a:p>
      </dgm:t>
    </dgm:pt>
    <dgm:pt modelId="{B6FA3007-7918-48D0-BA28-6E55362CCC13}">
      <dgm:prSet custT="1"/>
      <dgm:spPr>
        <a:xfrm>
          <a:off x="0" y="3092219"/>
          <a:ext cx="1481328" cy="980944"/>
        </a:xfrm>
        <a:prstGeom prst="roundRect">
          <a:avLst/>
        </a:prstGeom>
      </dgm:spPr>
      <dgm:t>
        <a:bodyPr/>
        <a:lstStyle/>
        <a:p>
          <a:pPr rtl="0">
            <a:buNone/>
          </a:pPr>
          <a:r>
            <a:rPr lang="en-US" sz="2000" b="1" dirty="0">
              <a:latin typeface="Arial"/>
              <a:ea typeface="+mn-ea"/>
              <a:cs typeface="+mn-cs"/>
            </a:rPr>
            <a:t>University System of Georgia</a:t>
          </a:r>
          <a:endParaRPr lang="en-US" sz="2000" dirty="0">
            <a:latin typeface="Arial"/>
            <a:ea typeface="+mn-ea"/>
            <a:cs typeface="+mn-cs"/>
          </a:endParaRPr>
        </a:p>
      </dgm:t>
    </dgm:pt>
    <dgm:pt modelId="{28939BF0-D417-4D97-A2F5-0921B234DEC9}" type="parTrans" cxnId="{71F17B58-670E-4545-931E-CBFD5EB8FEB4}">
      <dgm:prSet/>
      <dgm:spPr/>
      <dgm:t>
        <a:bodyPr/>
        <a:lstStyle/>
        <a:p>
          <a:endParaRPr lang="en-US"/>
        </a:p>
      </dgm:t>
    </dgm:pt>
    <dgm:pt modelId="{A99A364E-FDCF-4677-A258-3BAA3A544299}" type="sibTrans" cxnId="{71F17B58-670E-4545-931E-CBFD5EB8FEB4}">
      <dgm:prSet/>
      <dgm:spPr/>
      <dgm:t>
        <a:bodyPr/>
        <a:lstStyle/>
        <a:p>
          <a:endParaRPr lang="en-US"/>
        </a:p>
      </dgm:t>
    </dgm:pt>
    <dgm:pt modelId="{2A38F766-D3B2-4790-A7BF-642C018894B2}">
      <dgm:prSet custT="1"/>
      <dgm:spPr>
        <a:xfrm rot="5400000">
          <a:off x="2405686" y="2265956"/>
          <a:ext cx="784755" cy="2633472"/>
        </a:xfrm>
        <a:prstGeom prst="round2SameRect">
          <a:avLst/>
        </a:prstGeom>
      </dgm:spPr>
      <dgm:t>
        <a:bodyPr/>
        <a:lstStyle/>
        <a:p>
          <a:pPr rtl="0">
            <a:buChar char="•"/>
          </a:pPr>
          <a:r>
            <a:rPr lang="en-US" sz="1400" b="1" dirty="0">
              <a:latin typeface="Arial"/>
              <a:ea typeface="+mn-ea"/>
              <a:cs typeface="+mn-cs"/>
            </a:rPr>
            <a:t>in core subjects</a:t>
          </a:r>
        </a:p>
      </dgm:t>
    </dgm:pt>
    <dgm:pt modelId="{B88A2CAB-1047-47C2-8D8C-30EAF8E830F6}" type="parTrans" cxnId="{7F00B7AE-5AFE-414C-9D63-1CF8D7AE9834}">
      <dgm:prSet/>
      <dgm:spPr/>
      <dgm:t>
        <a:bodyPr/>
        <a:lstStyle/>
        <a:p>
          <a:endParaRPr lang="en-US"/>
        </a:p>
      </dgm:t>
    </dgm:pt>
    <dgm:pt modelId="{41713057-7E8E-405D-819A-91718030F6E5}" type="sibTrans" cxnId="{7F00B7AE-5AFE-414C-9D63-1CF8D7AE9834}">
      <dgm:prSet/>
      <dgm:spPr/>
      <dgm:t>
        <a:bodyPr/>
        <a:lstStyle/>
        <a:p>
          <a:endParaRPr lang="en-US"/>
        </a:p>
      </dgm:t>
    </dgm:pt>
    <dgm:pt modelId="{1F7BB9D6-087F-4D7E-9480-0E54B93C8C80}">
      <dgm:prSet custT="1"/>
      <dgm:spPr>
        <a:xfrm rot="5400000">
          <a:off x="2405686" y="2265956"/>
          <a:ext cx="784755" cy="2633472"/>
        </a:xfrm>
        <a:prstGeom prst="round2SameRect">
          <a:avLst/>
        </a:prstGeom>
      </dgm:spPr>
      <dgm:t>
        <a:bodyPr/>
        <a:lstStyle/>
        <a:p>
          <a:pPr rtl="0">
            <a:buChar char="•"/>
          </a:pPr>
          <a:r>
            <a:rPr lang="en-US" sz="1400" b="1">
              <a:latin typeface="Arial"/>
              <a:ea typeface="+mn-ea"/>
              <a:cs typeface="+mn-cs"/>
            </a:rPr>
            <a:t>Dual enrollment </a:t>
          </a:r>
          <a:endParaRPr lang="en-US" sz="1400" b="1" dirty="0">
            <a:latin typeface="Arial"/>
            <a:ea typeface="+mn-ea"/>
            <a:cs typeface="+mn-cs"/>
          </a:endParaRPr>
        </a:p>
      </dgm:t>
    </dgm:pt>
    <dgm:pt modelId="{655A5AEA-11FD-4020-8444-FDFF2DDAFCAF}" type="parTrans" cxnId="{421AB76E-7B3D-4C64-ADF8-07203356F74D}">
      <dgm:prSet/>
      <dgm:spPr/>
      <dgm:t>
        <a:bodyPr/>
        <a:lstStyle/>
        <a:p>
          <a:endParaRPr lang="en-US"/>
        </a:p>
      </dgm:t>
    </dgm:pt>
    <dgm:pt modelId="{6C431DD3-F79F-4705-85FE-7490E88FD92B}" type="sibTrans" cxnId="{421AB76E-7B3D-4C64-ADF8-07203356F74D}">
      <dgm:prSet/>
      <dgm:spPr/>
      <dgm:t>
        <a:bodyPr/>
        <a:lstStyle/>
        <a:p>
          <a:endParaRPr lang="en-US"/>
        </a:p>
      </dgm:t>
    </dgm:pt>
    <dgm:pt modelId="{7FA38CE3-EC2A-4046-A23F-CED8CBCDF28A}">
      <dgm:prSet custT="1"/>
      <dgm:spPr>
        <a:xfrm>
          <a:off x="0" y="4122211"/>
          <a:ext cx="1481328" cy="980944"/>
        </a:xfrm>
        <a:prstGeom prst="roundRect">
          <a:avLst/>
        </a:prstGeom>
      </dgm:spPr>
      <dgm:t>
        <a:bodyPr/>
        <a:lstStyle/>
        <a:p>
          <a:pPr rtl="0">
            <a:buNone/>
          </a:pPr>
          <a:r>
            <a:rPr lang="en-US" sz="2000" b="1" dirty="0">
              <a:latin typeface="Arial"/>
              <a:ea typeface="+mn-ea"/>
              <a:cs typeface="+mn-cs"/>
            </a:rPr>
            <a:t>Advanced world language</a:t>
          </a:r>
          <a:endParaRPr lang="en-US" sz="2000" dirty="0">
            <a:latin typeface="Arial"/>
            <a:ea typeface="+mn-ea"/>
            <a:cs typeface="+mn-cs"/>
          </a:endParaRPr>
        </a:p>
      </dgm:t>
    </dgm:pt>
    <dgm:pt modelId="{B363FBEE-D578-4768-83C4-578F7B0736F3}" type="parTrans" cxnId="{D5AB97A6-6DB9-4B2A-A7D7-B419F8608D49}">
      <dgm:prSet/>
      <dgm:spPr/>
      <dgm:t>
        <a:bodyPr/>
        <a:lstStyle/>
        <a:p>
          <a:endParaRPr lang="en-US"/>
        </a:p>
      </dgm:t>
    </dgm:pt>
    <dgm:pt modelId="{ABB42D9F-A337-4AEB-B0F2-04A45CA6A739}" type="sibTrans" cxnId="{D5AB97A6-6DB9-4B2A-A7D7-B419F8608D49}">
      <dgm:prSet/>
      <dgm:spPr/>
      <dgm:t>
        <a:bodyPr/>
        <a:lstStyle/>
        <a:p>
          <a:endParaRPr lang="en-US"/>
        </a:p>
      </dgm:t>
    </dgm:pt>
    <dgm:pt modelId="{997ED087-E94B-45CA-AA40-EDEA0EE0256D}">
      <dgm:prSet custT="1"/>
      <dgm:spPr>
        <a:xfrm rot="5400000">
          <a:off x="2405686" y="3295948"/>
          <a:ext cx="784755" cy="2633472"/>
        </a:xfrm>
        <a:prstGeom prst="round2SameRect">
          <a:avLst/>
        </a:prstGeom>
      </dgm:spPr>
      <dgm:t>
        <a:bodyPr/>
        <a:lstStyle/>
        <a:p>
          <a:pPr rtl="0">
            <a:buChar char="•"/>
          </a:pPr>
          <a:r>
            <a:rPr lang="en-US" sz="1400" b="1" dirty="0">
              <a:latin typeface="Arial"/>
              <a:ea typeface="+mn-ea"/>
              <a:cs typeface="+mn-cs"/>
            </a:rPr>
            <a:t>Level 2 and higher</a:t>
          </a:r>
        </a:p>
      </dgm:t>
    </dgm:pt>
    <dgm:pt modelId="{7E286C92-1B22-490F-9B73-3095087B3C71}" type="parTrans" cxnId="{635120A8-CBC3-4A47-B1FF-A4C5D6211520}">
      <dgm:prSet/>
      <dgm:spPr/>
      <dgm:t>
        <a:bodyPr/>
        <a:lstStyle/>
        <a:p>
          <a:endParaRPr lang="en-US"/>
        </a:p>
      </dgm:t>
    </dgm:pt>
    <dgm:pt modelId="{95C45BDC-334A-4916-9148-A6FF7E766802}" type="sibTrans" cxnId="{635120A8-CBC3-4A47-B1FF-A4C5D6211520}">
      <dgm:prSet/>
      <dgm:spPr/>
      <dgm:t>
        <a:bodyPr/>
        <a:lstStyle/>
        <a:p>
          <a:endParaRPr lang="en-US"/>
        </a:p>
      </dgm:t>
    </dgm:pt>
    <dgm:pt modelId="{D05D86EA-1842-4F47-B3B8-539CDA60A68F}">
      <dgm:prSet custT="1"/>
      <dgm:spPr>
        <a:xfrm rot="5400000">
          <a:off x="2405686" y="-824020"/>
          <a:ext cx="784755" cy="2633472"/>
        </a:xfrm>
        <a:prstGeom prst="round2SameRect">
          <a:avLst/>
        </a:prstGeom>
      </dgm:spPr>
      <dgm:t>
        <a:bodyPr/>
        <a:lstStyle/>
        <a:p>
          <a:pPr rtl="0">
            <a:buChar char="•"/>
          </a:pPr>
          <a:r>
            <a:rPr lang="en-US" sz="1400" b="1" dirty="0">
              <a:latin typeface="Arial"/>
              <a:ea typeface="+mn-ea"/>
              <a:cs typeface="+mn-cs"/>
            </a:rPr>
            <a:t>AMDM</a:t>
          </a:r>
        </a:p>
      </dgm:t>
    </dgm:pt>
    <dgm:pt modelId="{89804590-35ED-4460-8B6B-65463447EAB3}" type="parTrans" cxnId="{A74E529E-5FA8-4CAE-8CD1-FE71E2E5813F}">
      <dgm:prSet/>
      <dgm:spPr/>
      <dgm:t>
        <a:bodyPr/>
        <a:lstStyle/>
        <a:p>
          <a:endParaRPr lang="en-US"/>
        </a:p>
      </dgm:t>
    </dgm:pt>
    <dgm:pt modelId="{B7804656-1026-4617-A318-6948328ED22A}" type="sibTrans" cxnId="{A74E529E-5FA8-4CAE-8CD1-FE71E2E5813F}">
      <dgm:prSet/>
      <dgm:spPr/>
      <dgm:t>
        <a:bodyPr/>
        <a:lstStyle/>
        <a:p>
          <a:endParaRPr lang="en-US"/>
        </a:p>
      </dgm:t>
    </dgm:pt>
    <dgm:pt modelId="{7B64DDAC-DD2B-4C9B-A602-D320AED8B3B4}" type="pres">
      <dgm:prSet presAssocID="{3B48B165-4E1F-483A-BBDB-3E522AC88FC9}" presName="Name0" presStyleCnt="0">
        <dgm:presLayoutVars>
          <dgm:dir/>
          <dgm:animLvl val="lvl"/>
          <dgm:resizeHandles val="exact"/>
        </dgm:presLayoutVars>
      </dgm:prSet>
      <dgm:spPr/>
    </dgm:pt>
    <dgm:pt modelId="{A1E0A612-82B7-433B-8EF3-616FF96DAC45}" type="pres">
      <dgm:prSet presAssocID="{1F1D5524-2EF1-4704-9243-9F09537313CD}" presName="linNode" presStyleCnt="0"/>
      <dgm:spPr/>
    </dgm:pt>
    <dgm:pt modelId="{00FDF06F-0ACC-4DA7-806E-717E75C0A714}" type="pres">
      <dgm:prSet presAssocID="{1F1D5524-2EF1-4704-9243-9F09537313CD}" presName="parentText" presStyleLbl="node1" presStyleIdx="0" presStyleCnt="5">
        <dgm:presLayoutVars>
          <dgm:chMax val="1"/>
          <dgm:bulletEnabled val="1"/>
        </dgm:presLayoutVars>
      </dgm:prSet>
      <dgm:spPr/>
    </dgm:pt>
    <dgm:pt modelId="{87D5614E-C8ED-4634-BCA5-C9CC2B4ED613}" type="pres">
      <dgm:prSet presAssocID="{1F1D5524-2EF1-4704-9243-9F09537313CD}" presName="descendantText" presStyleLbl="alignAccFollowNode1" presStyleIdx="0" presStyleCnt="5">
        <dgm:presLayoutVars>
          <dgm:bulletEnabled val="1"/>
        </dgm:presLayoutVars>
      </dgm:prSet>
      <dgm:spPr/>
    </dgm:pt>
    <dgm:pt modelId="{EEF672C6-E7FE-4B10-9E03-F46D5ECBC950}" type="pres">
      <dgm:prSet presAssocID="{91D14F6E-7CAA-4F22-8808-EC02C8B2C64D}" presName="sp" presStyleCnt="0"/>
      <dgm:spPr/>
    </dgm:pt>
    <dgm:pt modelId="{A28AACAB-E9C8-438F-9AF3-35EDC8C13BC9}" type="pres">
      <dgm:prSet presAssocID="{5715F641-07B7-4B72-998A-6F86CE1A7B8A}" presName="linNode" presStyleCnt="0"/>
      <dgm:spPr/>
    </dgm:pt>
    <dgm:pt modelId="{2611F03F-0DC7-49C7-B815-D2943474E2BD}" type="pres">
      <dgm:prSet presAssocID="{5715F641-07B7-4B72-998A-6F86CE1A7B8A}" presName="parentText" presStyleLbl="node1" presStyleIdx="1" presStyleCnt="5">
        <dgm:presLayoutVars>
          <dgm:chMax val="1"/>
          <dgm:bulletEnabled val="1"/>
        </dgm:presLayoutVars>
      </dgm:prSet>
      <dgm:spPr/>
    </dgm:pt>
    <dgm:pt modelId="{2280F433-9533-4AA1-B526-F49190179A37}" type="pres">
      <dgm:prSet presAssocID="{5715F641-07B7-4B72-998A-6F86CE1A7B8A}" presName="descendantText" presStyleLbl="alignAccFollowNode1" presStyleIdx="1" presStyleCnt="5">
        <dgm:presLayoutVars>
          <dgm:bulletEnabled val="1"/>
        </dgm:presLayoutVars>
      </dgm:prSet>
      <dgm:spPr/>
    </dgm:pt>
    <dgm:pt modelId="{F72D739E-FAE0-4AD8-AC11-0D0B46BA3D98}" type="pres">
      <dgm:prSet presAssocID="{EF33B567-270E-427D-962A-2B331E8819C5}" presName="sp" presStyleCnt="0"/>
      <dgm:spPr/>
    </dgm:pt>
    <dgm:pt modelId="{E601C6B0-5D57-409E-AF0D-C604A9D844EB}" type="pres">
      <dgm:prSet presAssocID="{7CCA68A0-C0A8-4FEC-B689-7BCD0E3FBFDD}" presName="linNode" presStyleCnt="0"/>
      <dgm:spPr/>
    </dgm:pt>
    <dgm:pt modelId="{DF9CC9E5-51E6-4A15-9110-C677D693EDBC}" type="pres">
      <dgm:prSet presAssocID="{7CCA68A0-C0A8-4FEC-B689-7BCD0E3FBFDD}" presName="parentText" presStyleLbl="node1" presStyleIdx="2" presStyleCnt="5">
        <dgm:presLayoutVars>
          <dgm:chMax val="1"/>
          <dgm:bulletEnabled val="1"/>
        </dgm:presLayoutVars>
      </dgm:prSet>
      <dgm:spPr/>
    </dgm:pt>
    <dgm:pt modelId="{FDFE9C0D-0013-4187-9103-ABF7B25BBCD0}" type="pres">
      <dgm:prSet presAssocID="{7CCA68A0-C0A8-4FEC-B689-7BCD0E3FBFDD}" presName="descendantText" presStyleLbl="alignAccFollowNode1" presStyleIdx="2" presStyleCnt="5">
        <dgm:presLayoutVars>
          <dgm:bulletEnabled val="1"/>
        </dgm:presLayoutVars>
      </dgm:prSet>
      <dgm:spPr/>
    </dgm:pt>
    <dgm:pt modelId="{4C56692E-8F69-47B1-B0F2-2805CC640A91}" type="pres">
      <dgm:prSet presAssocID="{D94A4946-8FAF-4AFC-992B-4A5C3F7E7E15}" presName="sp" presStyleCnt="0"/>
      <dgm:spPr/>
    </dgm:pt>
    <dgm:pt modelId="{E4D42C93-3AB6-4B1D-A880-8F5D1C6879E4}" type="pres">
      <dgm:prSet presAssocID="{B6FA3007-7918-48D0-BA28-6E55362CCC13}" presName="linNode" presStyleCnt="0"/>
      <dgm:spPr/>
    </dgm:pt>
    <dgm:pt modelId="{20DE4557-3C19-4DA4-8674-7A73F74DF9CC}" type="pres">
      <dgm:prSet presAssocID="{B6FA3007-7918-48D0-BA28-6E55362CCC13}" presName="parentText" presStyleLbl="node1" presStyleIdx="3" presStyleCnt="5">
        <dgm:presLayoutVars>
          <dgm:chMax val="1"/>
          <dgm:bulletEnabled val="1"/>
        </dgm:presLayoutVars>
      </dgm:prSet>
      <dgm:spPr/>
    </dgm:pt>
    <dgm:pt modelId="{9E4EC5EA-49B0-467F-8984-81BE017DC78F}" type="pres">
      <dgm:prSet presAssocID="{B6FA3007-7918-48D0-BA28-6E55362CCC13}" presName="descendantText" presStyleLbl="alignAccFollowNode1" presStyleIdx="3" presStyleCnt="5">
        <dgm:presLayoutVars>
          <dgm:bulletEnabled val="1"/>
        </dgm:presLayoutVars>
      </dgm:prSet>
      <dgm:spPr/>
    </dgm:pt>
    <dgm:pt modelId="{633D75F9-C85A-4B76-A310-B2B77495020C}" type="pres">
      <dgm:prSet presAssocID="{A99A364E-FDCF-4677-A258-3BAA3A544299}" presName="sp" presStyleCnt="0"/>
      <dgm:spPr/>
    </dgm:pt>
    <dgm:pt modelId="{180A492F-4CA6-4FE7-B3FA-E1E237443EF2}" type="pres">
      <dgm:prSet presAssocID="{7FA38CE3-EC2A-4046-A23F-CED8CBCDF28A}" presName="linNode" presStyleCnt="0"/>
      <dgm:spPr/>
    </dgm:pt>
    <dgm:pt modelId="{F8E3F971-0DEB-4EEA-AC87-E0BEC8E6C453}" type="pres">
      <dgm:prSet presAssocID="{7FA38CE3-EC2A-4046-A23F-CED8CBCDF28A}" presName="parentText" presStyleLbl="node1" presStyleIdx="4" presStyleCnt="5">
        <dgm:presLayoutVars>
          <dgm:chMax val="1"/>
          <dgm:bulletEnabled val="1"/>
        </dgm:presLayoutVars>
      </dgm:prSet>
      <dgm:spPr/>
    </dgm:pt>
    <dgm:pt modelId="{B9A347AE-B63B-4D79-90D1-7093046218CB}" type="pres">
      <dgm:prSet presAssocID="{7FA38CE3-EC2A-4046-A23F-CED8CBCDF28A}" presName="descendantText" presStyleLbl="alignAccFollowNode1" presStyleIdx="4" presStyleCnt="5">
        <dgm:presLayoutVars>
          <dgm:bulletEnabled val="1"/>
        </dgm:presLayoutVars>
      </dgm:prSet>
      <dgm:spPr/>
    </dgm:pt>
  </dgm:ptLst>
  <dgm:cxnLst>
    <dgm:cxn modelId="{9F84F911-6DCE-4E24-B856-095BFC79DD9D}" srcId="{3B48B165-4E1F-483A-BBDB-3E522AC88FC9}" destId="{1F1D5524-2EF1-4704-9243-9F09537313CD}" srcOrd="0" destOrd="0" parTransId="{59B4DC3E-A7C2-4363-99C1-D7185878F07A}" sibTransId="{91D14F6E-7CAA-4F22-8808-EC02C8B2C64D}"/>
    <dgm:cxn modelId="{2A6F3D13-0892-4A1D-AA44-4B3E46098FCE}" type="presOf" srcId="{B6FA3007-7918-48D0-BA28-6E55362CCC13}" destId="{20DE4557-3C19-4DA4-8674-7A73F74DF9CC}" srcOrd="0" destOrd="0" presId="urn:microsoft.com/office/officeart/2005/8/layout/vList5"/>
    <dgm:cxn modelId="{6A258315-90F4-4AF4-9CD6-6688CF14F5B9}" type="presOf" srcId="{1F1D5524-2EF1-4704-9243-9F09537313CD}" destId="{00FDF06F-0ACC-4DA7-806E-717E75C0A714}" srcOrd="0" destOrd="0" presId="urn:microsoft.com/office/officeart/2005/8/layout/vList5"/>
    <dgm:cxn modelId="{17742C1A-B2DD-49B4-86DA-F6BE6E5FBE08}" type="presOf" srcId="{AAF7396A-A178-47D4-84CC-0737F5B6EDD7}" destId="{FDFE9C0D-0013-4187-9103-ABF7B25BBCD0}" srcOrd="0" destOrd="0" presId="urn:microsoft.com/office/officeart/2005/8/layout/vList5"/>
    <dgm:cxn modelId="{AD3A4237-423B-4B9B-9A78-F5DC027770A5}" srcId="{1F1D5524-2EF1-4704-9243-9F09537313CD}" destId="{A87B8BDD-E7E4-4253-B931-5FC75C7F764A}" srcOrd="0" destOrd="0" parTransId="{3A1CD33A-D427-4E94-9512-9919696A09B0}" sibTransId="{FF02699C-9A8A-4CFA-AF1D-1AD35633A5C5}"/>
    <dgm:cxn modelId="{E804E63A-9FE2-46B6-85F9-74B53259388A}" type="presOf" srcId="{D05D86EA-1842-4F47-B3B8-539CDA60A68F}" destId="{87D5614E-C8ED-4634-BCA5-C9CC2B4ED613}" srcOrd="0" destOrd="2" presId="urn:microsoft.com/office/officeart/2005/8/layout/vList5"/>
    <dgm:cxn modelId="{3CA49E5C-FB15-43A5-934E-3B00562BA235}" type="presOf" srcId="{7FA38CE3-EC2A-4046-A23F-CED8CBCDF28A}" destId="{F8E3F971-0DEB-4EEA-AC87-E0BEC8E6C453}" srcOrd="0" destOrd="0" presId="urn:microsoft.com/office/officeart/2005/8/layout/vList5"/>
    <dgm:cxn modelId="{319D2141-46ED-479F-A643-5286FB798FEC}" type="presOf" srcId="{997ED087-E94B-45CA-AA40-EDEA0EE0256D}" destId="{B9A347AE-B63B-4D79-90D1-7093046218CB}" srcOrd="0" destOrd="0" presId="urn:microsoft.com/office/officeart/2005/8/layout/vList5"/>
    <dgm:cxn modelId="{E3AC1C68-E147-4BA1-B1E4-A46C8A3373B6}" srcId="{3B48B165-4E1F-483A-BBDB-3E522AC88FC9}" destId="{7CCA68A0-C0A8-4FEC-B689-7BCD0E3FBFDD}" srcOrd="2" destOrd="0" parTransId="{1E42FC84-B3C9-4F6C-9AC2-081550857F44}" sibTransId="{D94A4946-8FAF-4AFC-992B-4A5C3F7E7E15}"/>
    <dgm:cxn modelId="{6ADC996B-698A-4C00-B081-9FE3246DEFA6}" type="presOf" srcId="{5715F641-07B7-4B72-998A-6F86CE1A7B8A}" destId="{2611F03F-0DC7-49C7-B815-D2943474E2BD}" srcOrd="0" destOrd="0" presId="urn:microsoft.com/office/officeart/2005/8/layout/vList5"/>
    <dgm:cxn modelId="{421AB76E-7B3D-4C64-ADF8-07203356F74D}" srcId="{B6FA3007-7918-48D0-BA28-6E55362CCC13}" destId="{1F7BB9D6-087F-4D7E-9480-0E54B93C8C80}" srcOrd="1" destOrd="0" parTransId="{655A5AEA-11FD-4020-8444-FDFF2DDAFCAF}" sibTransId="{6C431DD3-F79F-4705-85FE-7490E88FD92B}"/>
    <dgm:cxn modelId="{FB5C6451-9E76-45A5-BC9E-6BA5A1A2EB8A}" type="presOf" srcId="{3B48B165-4E1F-483A-BBDB-3E522AC88FC9}" destId="{7B64DDAC-DD2B-4C9B-A602-D320AED8B3B4}" srcOrd="0" destOrd="0" presId="urn:microsoft.com/office/officeart/2005/8/layout/vList5"/>
    <dgm:cxn modelId="{71F17B58-670E-4545-931E-CBFD5EB8FEB4}" srcId="{3B48B165-4E1F-483A-BBDB-3E522AC88FC9}" destId="{B6FA3007-7918-48D0-BA28-6E55362CCC13}" srcOrd="3" destOrd="0" parTransId="{28939BF0-D417-4D97-A2F5-0921B234DEC9}" sibTransId="{A99A364E-FDCF-4677-A258-3BAA3A544299}"/>
    <dgm:cxn modelId="{88028679-B504-42F4-9535-D658CE297399}" srcId="{1F1D5524-2EF1-4704-9243-9F09537313CD}" destId="{0A6EB724-C582-48E8-A518-9F294837DF02}" srcOrd="1" destOrd="0" parTransId="{54BD9263-441D-4F85-B705-E0E2E9EA7704}" sibTransId="{41FD472F-08E6-4E7F-AB5A-B1E790C49FA1}"/>
    <dgm:cxn modelId="{74A20884-B179-4B71-8DF2-5FA66FF4F257}" type="presOf" srcId="{7CCA68A0-C0A8-4FEC-B689-7BCD0E3FBFDD}" destId="{DF9CC9E5-51E6-4A15-9110-C677D693EDBC}" srcOrd="0" destOrd="0" presId="urn:microsoft.com/office/officeart/2005/8/layout/vList5"/>
    <dgm:cxn modelId="{690D4A92-82F2-4CC8-B989-926807250947}" type="presOf" srcId="{0A6EB724-C582-48E8-A518-9F294837DF02}" destId="{87D5614E-C8ED-4634-BCA5-C9CC2B4ED613}" srcOrd="0" destOrd="1" presId="urn:microsoft.com/office/officeart/2005/8/layout/vList5"/>
    <dgm:cxn modelId="{A74E529E-5FA8-4CAE-8CD1-FE71E2E5813F}" srcId="{1F1D5524-2EF1-4704-9243-9F09537313CD}" destId="{D05D86EA-1842-4F47-B3B8-539CDA60A68F}" srcOrd="2" destOrd="0" parTransId="{89804590-35ED-4460-8B6B-65463447EAB3}" sibTransId="{B7804656-1026-4617-A318-6948328ED22A}"/>
    <dgm:cxn modelId="{9CB1689F-F1D2-4D0E-8515-02A711AEA3AE}" srcId="{5715F641-07B7-4B72-998A-6F86CE1A7B8A}" destId="{CB2A448C-3BD4-4881-B0BD-FFB937369FA0}" srcOrd="0" destOrd="0" parTransId="{321C8EB3-1A0D-4C73-A0CE-AD7395A90777}" sibTransId="{AFD69000-C046-43DB-81F2-D64E2F7C516C}"/>
    <dgm:cxn modelId="{D5AB97A6-6DB9-4B2A-A7D7-B419F8608D49}" srcId="{3B48B165-4E1F-483A-BBDB-3E522AC88FC9}" destId="{7FA38CE3-EC2A-4046-A23F-CED8CBCDF28A}" srcOrd="4" destOrd="0" parTransId="{B363FBEE-D578-4768-83C4-578F7B0736F3}" sibTransId="{ABB42D9F-A337-4AEB-B0F2-04A45CA6A739}"/>
    <dgm:cxn modelId="{C8054BA7-FAD7-4BB1-A9A3-D1D73739BB53}" srcId="{7CCA68A0-C0A8-4FEC-B689-7BCD0E3FBFDD}" destId="{AAF7396A-A178-47D4-84CC-0737F5B6EDD7}" srcOrd="0" destOrd="0" parTransId="{541DEAB6-BF18-476B-AA36-9B1EF0C3AB3F}" sibTransId="{6DB19990-5A96-4208-AB54-761B66DCC38E}"/>
    <dgm:cxn modelId="{635120A8-CBC3-4A47-B1FF-A4C5D6211520}" srcId="{7FA38CE3-EC2A-4046-A23F-CED8CBCDF28A}" destId="{997ED087-E94B-45CA-AA40-EDEA0EE0256D}" srcOrd="0" destOrd="0" parTransId="{7E286C92-1B22-490F-9B73-3095087B3C71}" sibTransId="{95C45BDC-334A-4916-9148-A6FF7E766802}"/>
    <dgm:cxn modelId="{7F00B7AE-5AFE-414C-9D63-1CF8D7AE9834}" srcId="{B6FA3007-7918-48D0-BA28-6E55362CCC13}" destId="{2A38F766-D3B2-4790-A7BF-642C018894B2}" srcOrd="0" destOrd="0" parTransId="{B88A2CAB-1047-47C2-8D8C-30EAF8E830F6}" sibTransId="{41713057-7E8E-405D-819A-91718030F6E5}"/>
    <dgm:cxn modelId="{C42E5EDD-40DC-445C-A28C-4E5CAAC32404}" type="presOf" srcId="{1F7BB9D6-087F-4D7E-9480-0E54B93C8C80}" destId="{9E4EC5EA-49B0-467F-8984-81BE017DC78F}" srcOrd="0" destOrd="1" presId="urn:microsoft.com/office/officeart/2005/8/layout/vList5"/>
    <dgm:cxn modelId="{6B7BDDDF-E429-4BBB-ADFF-E7D536E62D1B}" type="presOf" srcId="{A87B8BDD-E7E4-4253-B931-5FC75C7F764A}" destId="{87D5614E-C8ED-4634-BCA5-C9CC2B4ED613}" srcOrd="0" destOrd="0" presId="urn:microsoft.com/office/officeart/2005/8/layout/vList5"/>
    <dgm:cxn modelId="{D84E24E5-2AFB-4A01-B5E2-14277C679571}" type="presOf" srcId="{2A38F766-D3B2-4790-A7BF-642C018894B2}" destId="{9E4EC5EA-49B0-467F-8984-81BE017DC78F}" srcOrd="0" destOrd="0" presId="urn:microsoft.com/office/officeart/2005/8/layout/vList5"/>
    <dgm:cxn modelId="{AB21D5F2-D6FD-4527-BBDF-C6B0BA1A469C}" type="presOf" srcId="{CB2A448C-3BD4-4881-B0BD-FFB937369FA0}" destId="{2280F433-9533-4AA1-B526-F49190179A37}" srcOrd="0" destOrd="0" presId="urn:microsoft.com/office/officeart/2005/8/layout/vList5"/>
    <dgm:cxn modelId="{0F4A63FC-F943-4E69-96E8-CBD61EFE92B4}" srcId="{3B48B165-4E1F-483A-BBDB-3E522AC88FC9}" destId="{5715F641-07B7-4B72-998A-6F86CE1A7B8A}" srcOrd="1" destOrd="0" parTransId="{D8528913-2F0C-42E4-94B2-5937A2DE3D86}" sibTransId="{EF33B567-270E-427D-962A-2B331E8819C5}"/>
    <dgm:cxn modelId="{A509F30F-6647-4870-91FE-A109ECDD2226}" type="presParOf" srcId="{7B64DDAC-DD2B-4C9B-A602-D320AED8B3B4}" destId="{A1E0A612-82B7-433B-8EF3-616FF96DAC45}" srcOrd="0" destOrd="0" presId="urn:microsoft.com/office/officeart/2005/8/layout/vList5"/>
    <dgm:cxn modelId="{A43D66FC-4ED5-474A-A589-754122018E0A}" type="presParOf" srcId="{A1E0A612-82B7-433B-8EF3-616FF96DAC45}" destId="{00FDF06F-0ACC-4DA7-806E-717E75C0A714}" srcOrd="0" destOrd="0" presId="urn:microsoft.com/office/officeart/2005/8/layout/vList5"/>
    <dgm:cxn modelId="{8FE19F2D-B520-4A04-A533-6A350DFF9899}" type="presParOf" srcId="{A1E0A612-82B7-433B-8EF3-616FF96DAC45}" destId="{87D5614E-C8ED-4634-BCA5-C9CC2B4ED613}" srcOrd="1" destOrd="0" presId="urn:microsoft.com/office/officeart/2005/8/layout/vList5"/>
    <dgm:cxn modelId="{D4C6EF1D-EC33-485B-B0D3-000F6D86097F}" type="presParOf" srcId="{7B64DDAC-DD2B-4C9B-A602-D320AED8B3B4}" destId="{EEF672C6-E7FE-4B10-9E03-F46D5ECBC950}" srcOrd="1" destOrd="0" presId="urn:microsoft.com/office/officeart/2005/8/layout/vList5"/>
    <dgm:cxn modelId="{C0D00357-4BC2-4181-BD4A-F928E441AE7A}" type="presParOf" srcId="{7B64DDAC-DD2B-4C9B-A602-D320AED8B3B4}" destId="{A28AACAB-E9C8-438F-9AF3-35EDC8C13BC9}" srcOrd="2" destOrd="0" presId="urn:microsoft.com/office/officeart/2005/8/layout/vList5"/>
    <dgm:cxn modelId="{9F71934B-C76B-4C62-BCCA-754F43BBEACA}" type="presParOf" srcId="{A28AACAB-E9C8-438F-9AF3-35EDC8C13BC9}" destId="{2611F03F-0DC7-49C7-B815-D2943474E2BD}" srcOrd="0" destOrd="0" presId="urn:microsoft.com/office/officeart/2005/8/layout/vList5"/>
    <dgm:cxn modelId="{35062E34-A4B9-4BAB-AB66-4D44AFA9D9FF}" type="presParOf" srcId="{A28AACAB-E9C8-438F-9AF3-35EDC8C13BC9}" destId="{2280F433-9533-4AA1-B526-F49190179A37}" srcOrd="1" destOrd="0" presId="urn:microsoft.com/office/officeart/2005/8/layout/vList5"/>
    <dgm:cxn modelId="{5BAF2A42-99CA-433A-A43C-4DB96AE808A5}" type="presParOf" srcId="{7B64DDAC-DD2B-4C9B-A602-D320AED8B3B4}" destId="{F72D739E-FAE0-4AD8-AC11-0D0B46BA3D98}" srcOrd="3" destOrd="0" presId="urn:microsoft.com/office/officeart/2005/8/layout/vList5"/>
    <dgm:cxn modelId="{D6ED47F9-813D-4481-B6D1-B3FD30FC2D2D}" type="presParOf" srcId="{7B64DDAC-DD2B-4C9B-A602-D320AED8B3B4}" destId="{E601C6B0-5D57-409E-AF0D-C604A9D844EB}" srcOrd="4" destOrd="0" presId="urn:microsoft.com/office/officeart/2005/8/layout/vList5"/>
    <dgm:cxn modelId="{0077A2A7-B4D2-409E-B970-3A3C9E6BE876}" type="presParOf" srcId="{E601C6B0-5D57-409E-AF0D-C604A9D844EB}" destId="{DF9CC9E5-51E6-4A15-9110-C677D693EDBC}" srcOrd="0" destOrd="0" presId="urn:microsoft.com/office/officeart/2005/8/layout/vList5"/>
    <dgm:cxn modelId="{4E0DB945-B9A1-475C-B151-30B183C84F25}" type="presParOf" srcId="{E601C6B0-5D57-409E-AF0D-C604A9D844EB}" destId="{FDFE9C0D-0013-4187-9103-ABF7B25BBCD0}" srcOrd="1" destOrd="0" presId="urn:microsoft.com/office/officeart/2005/8/layout/vList5"/>
    <dgm:cxn modelId="{4FB25C79-678C-441F-B919-991EADFBB9D1}" type="presParOf" srcId="{7B64DDAC-DD2B-4C9B-A602-D320AED8B3B4}" destId="{4C56692E-8F69-47B1-B0F2-2805CC640A91}" srcOrd="5" destOrd="0" presId="urn:microsoft.com/office/officeart/2005/8/layout/vList5"/>
    <dgm:cxn modelId="{23BE0D67-73C7-403C-A052-92E19591CAC3}" type="presParOf" srcId="{7B64DDAC-DD2B-4C9B-A602-D320AED8B3B4}" destId="{E4D42C93-3AB6-4B1D-A880-8F5D1C6879E4}" srcOrd="6" destOrd="0" presId="urn:microsoft.com/office/officeart/2005/8/layout/vList5"/>
    <dgm:cxn modelId="{42F3FAF8-5FFC-49BA-8C1A-2DB0F963038B}" type="presParOf" srcId="{E4D42C93-3AB6-4B1D-A880-8F5D1C6879E4}" destId="{20DE4557-3C19-4DA4-8674-7A73F74DF9CC}" srcOrd="0" destOrd="0" presId="urn:microsoft.com/office/officeart/2005/8/layout/vList5"/>
    <dgm:cxn modelId="{3DAD5647-7548-4BBE-A970-821EE065A98B}" type="presParOf" srcId="{E4D42C93-3AB6-4B1D-A880-8F5D1C6879E4}" destId="{9E4EC5EA-49B0-467F-8984-81BE017DC78F}" srcOrd="1" destOrd="0" presId="urn:microsoft.com/office/officeart/2005/8/layout/vList5"/>
    <dgm:cxn modelId="{FD4D9D6A-C0EE-4A2D-BBCB-44D082D54112}" type="presParOf" srcId="{7B64DDAC-DD2B-4C9B-A602-D320AED8B3B4}" destId="{633D75F9-C85A-4B76-A310-B2B77495020C}" srcOrd="7" destOrd="0" presId="urn:microsoft.com/office/officeart/2005/8/layout/vList5"/>
    <dgm:cxn modelId="{8CFA3643-902C-4960-96B6-D854C957B283}" type="presParOf" srcId="{7B64DDAC-DD2B-4C9B-A602-D320AED8B3B4}" destId="{180A492F-4CA6-4FE7-B3FA-E1E237443EF2}" srcOrd="8" destOrd="0" presId="urn:microsoft.com/office/officeart/2005/8/layout/vList5"/>
    <dgm:cxn modelId="{E45FEEC0-28D8-4A69-BB26-5A12586C62B1}" type="presParOf" srcId="{180A492F-4CA6-4FE7-B3FA-E1E237443EF2}" destId="{F8E3F971-0DEB-4EEA-AC87-E0BEC8E6C453}" srcOrd="0" destOrd="0" presId="urn:microsoft.com/office/officeart/2005/8/layout/vList5"/>
    <dgm:cxn modelId="{7C413AC4-FC6D-4C0B-AF45-20EDFBFCD8B4}" type="presParOf" srcId="{180A492F-4CA6-4FE7-B3FA-E1E237443EF2}" destId="{B9A347AE-B63B-4D79-90D1-7093046218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A3DF62-B42D-4A35-B4AA-689B4BA4F06F}" type="doc">
      <dgm:prSet loTypeId="urn:microsoft.com/office/officeart/2009/3/layout/HorizontalOrganizationChart" loCatId="hierarchy" qsTypeId="urn:microsoft.com/office/officeart/2005/8/quickstyle/simple2" qsCatId="simple" csTypeId="urn:microsoft.com/office/officeart/2005/8/colors/accent1_2" csCatId="accent1" phldr="1"/>
      <dgm:spPr/>
      <dgm:t>
        <a:bodyPr/>
        <a:lstStyle/>
        <a:p>
          <a:endParaRPr lang="en-US"/>
        </a:p>
      </dgm:t>
    </dgm:pt>
    <dgm:pt modelId="{080E3753-204B-46A4-8B82-B63B30245E5F}">
      <dgm:prSet/>
      <dgm:spPr/>
      <dgm:t>
        <a:bodyPr/>
        <a:lstStyle/>
        <a:p>
          <a:pPr>
            <a:lnSpc>
              <a:spcPct val="100000"/>
            </a:lnSpc>
          </a:pPr>
          <a:r>
            <a:rPr lang="en-US" baseline="0" dirty="0"/>
            <a:t>DE is a state funded program that allows 11</a:t>
          </a:r>
          <a:r>
            <a:rPr lang="en-US" baseline="30000" dirty="0"/>
            <a:t>th</a:t>
          </a:r>
          <a:r>
            <a:rPr lang="en-US" baseline="0" dirty="0"/>
            <a:t> and 12</a:t>
          </a:r>
          <a:r>
            <a:rPr lang="en-US" baseline="30000" dirty="0"/>
            <a:t>th</a:t>
          </a:r>
          <a:r>
            <a:rPr lang="en-US" baseline="0" dirty="0"/>
            <a:t> graders to take college classes while completing their high school diploma.</a:t>
          </a:r>
        </a:p>
      </dgm:t>
    </dgm:pt>
    <dgm:pt modelId="{E1660428-6D3D-44E6-B498-FA2F095F090F}" type="parTrans" cxnId="{93A635CE-7B2E-424F-935C-26882372012E}">
      <dgm:prSet/>
      <dgm:spPr/>
      <dgm:t>
        <a:bodyPr/>
        <a:lstStyle/>
        <a:p>
          <a:endParaRPr lang="en-US"/>
        </a:p>
      </dgm:t>
    </dgm:pt>
    <dgm:pt modelId="{C84E90CE-07C5-49CF-809C-2FC605A938CA}" type="sibTrans" cxnId="{93A635CE-7B2E-424F-935C-26882372012E}">
      <dgm:prSet/>
      <dgm:spPr/>
      <dgm:t>
        <a:bodyPr/>
        <a:lstStyle/>
        <a:p>
          <a:endParaRPr lang="en-US"/>
        </a:p>
      </dgm:t>
    </dgm:pt>
    <dgm:pt modelId="{E2DE6F02-77DB-4DB5-BF90-9D9E4F830622}">
      <dgm:prSet/>
      <dgm:spPr/>
      <dgm:t>
        <a:bodyPr/>
        <a:lstStyle/>
        <a:p>
          <a:pPr>
            <a:lnSpc>
              <a:spcPct val="100000"/>
            </a:lnSpc>
          </a:pPr>
          <a:r>
            <a:rPr lang="en-US" baseline="0"/>
            <a:t>DE also provides limited options for 10</a:t>
          </a:r>
          <a:r>
            <a:rPr lang="en-US" baseline="30000"/>
            <a:t>th</a:t>
          </a:r>
          <a:r>
            <a:rPr lang="en-US" baseline="0"/>
            <a:t> graders</a:t>
          </a:r>
          <a:endParaRPr lang="en-US"/>
        </a:p>
      </dgm:t>
    </dgm:pt>
    <dgm:pt modelId="{70DF16CE-2558-4B65-AD33-A20AA37E5F48}" type="parTrans" cxnId="{27CB215E-04C5-4AE8-970A-6E8BBCDA67D8}">
      <dgm:prSet/>
      <dgm:spPr/>
      <dgm:t>
        <a:bodyPr/>
        <a:lstStyle/>
        <a:p>
          <a:endParaRPr lang="en-US"/>
        </a:p>
      </dgm:t>
    </dgm:pt>
    <dgm:pt modelId="{236F6F50-FD22-4900-A0E1-A845A7395BBA}" type="sibTrans" cxnId="{27CB215E-04C5-4AE8-970A-6E8BBCDA67D8}">
      <dgm:prSet/>
      <dgm:spPr/>
      <dgm:t>
        <a:bodyPr/>
        <a:lstStyle/>
        <a:p>
          <a:endParaRPr lang="en-US"/>
        </a:p>
      </dgm:t>
    </dgm:pt>
    <dgm:pt modelId="{BA429F45-FD04-4BDA-97CE-B57367D8C748}">
      <dgm:prSet/>
      <dgm:spPr/>
      <dgm:t>
        <a:bodyPr/>
        <a:lstStyle/>
        <a:p>
          <a:pPr>
            <a:lnSpc>
              <a:spcPct val="100000"/>
            </a:lnSpc>
          </a:pPr>
          <a:r>
            <a:rPr lang="en-US" baseline="0" dirty="0"/>
            <a:t>Any 10</a:t>
          </a:r>
          <a:r>
            <a:rPr lang="en-US" baseline="30000" dirty="0"/>
            <a:t>th</a:t>
          </a:r>
          <a:r>
            <a:rPr lang="en-US" baseline="0" dirty="0"/>
            <a:t> grader can take CTAE classes at a Technical College</a:t>
          </a:r>
          <a:endParaRPr lang="en-US" dirty="0"/>
        </a:p>
      </dgm:t>
    </dgm:pt>
    <dgm:pt modelId="{38B87018-67CD-4ADA-932A-B46F73BB9D03}" type="parTrans" cxnId="{1F53EF3D-1E9D-4EB7-B4B4-4AE499A00266}">
      <dgm:prSet/>
      <dgm:spPr/>
      <dgm:t>
        <a:bodyPr/>
        <a:lstStyle/>
        <a:p>
          <a:endParaRPr lang="en-US"/>
        </a:p>
      </dgm:t>
    </dgm:pt>
    <dgm:pt modelId="{76476B08-F3F6-44B4-98E4-A9F2E1A2FBA7}" type="sibTrans" cxnId="{1F53EF3D-1E9D-4EB7-B4B4-4AE499A00266}">
      <dgm:prSet/>
      <dgm:spPr/>
      <dgm:t>
        <a:bodyPr/>
        <a:lstStyle/>
        <a:p>
          <a:endParaRPr lang="en-US"/>
        </a:p>
      </dgm:t>
    </dgm:pt>
    <dgm:pt modelId="{710B391B-9C3E-4BBC-ADC3-979F329642B5}">
      <dgm:prSet/>
      <dgm:spPr/>
      <dgm:t>
        <a:bodyPr/>
        <a:lstStyle/>
        <a:p>
          <a:pPr>
            <a:lnSpc>
              <a:spcPct val="100000"/>
            </a:lnSpc>
          </a:pPr>
          <a:r>
            <a:rPr lang="en-US" baseline="0" dirty="0"/>
            <a:t>10</a:t>
          </a:r>
          <a:r>
            <a:rPr lang="en-US" baseline="30000" dirty="0"/>
            <a:t>th</a:t>
          </a:r>
          <a:r>
            <a:rPr lang="en-US" baseline="0" dirty="0"/>
            <a:t> graders who have earned a 1200 SAT or 26 ACT (in one sitting) are eligible to apply to any DE program</a:t>
          </a:r>
          <a:endParaRPr lang="en-US" dirty="0"/>
        </a:p>
      </dgm:t>
    </dgm:pt>
    <dgm:pt modelId="{1E230456-6FC8-4183-8E39-7C5A125B0B17}" type="parTrans" cxnId="{1079081A-4DDA-4E9C-B3F9-385439A6153C}">
      <dgm:prSet/>
      <dgm:spPr/>
      <dgm:t>
        <a:bodyPr/>
        <a:lstStyle/>
        <a:p>
          <a:endParaRPr lang="en-US"/>
        </a:p>
      </dgm:t>
    </dgm:pt>
    <dgm:pt modelId="{411345C4-4521-417F-9B02-AA8DB402C761}" type="sibTrans" cxnId="{1079081A-4DDA-4E9C-B3F9-385439A6153C}">
      <dgm:prSet/>
      <dgm:spPr/>
      <dgm:t>
        <a:bodyPr/>
        <a:lstStyle/>
        <a:p>
          <a:endParaRPr lang="en-US"/>
        </a:p>
      </dgm:t>
    </dgm:pt>
    <dgm:pt modelId="{D0FACAD5-DCF7-4C04-9DF3-B0BD17BD21DD}">
      <dgm:prSet/>
      <dgm:spPr/>
      <dgm:t>
        <a:bodyPr/>
        <a:lstStyle/>
        <a:p>
          <a:pPr>
            <a:lnSpc>
              <a:spcPct val="100000"/>
            </a:lnSpc>
          </a:pPr>
          <a:r>
            <a:rPr lang="en-US" baseline="0"/>
            <a:t>DE pays for 100% tuition, mandatory fees, and required textbooks up to a maximum cap of 30 hours </a:t>
          </a:r>
          <a:r>
            <a:rPr lang="en-US" i="1" baseline="0"/>
            <a:t>(this equates to roughly one year of full-time college enrollment or around 10 courses)</a:t>
          </a:r>
          <a:endParaRPr lang="en-US"/>
        </a:p>
      </dgm:t>
    </dgm:pt>
    <dgm:pt modelId="{DD7A57CA-3D06-4359-AA6A-586577897458}" type="parTrans" cxnId="{A026D83F-D01E-4341-A1C0-E1F74AA5E677}">
      <dgm:prSet/>
      <dgm:spPr/>
      <dgm:t>
        <a:bodyPr/>
        <a:lstStyle/>
        <a:p>
          <a:endParaRPr lang="en-US"/>
        </a:p>
      </dgm:t>
    </dgm:pt>
    <dgm:pt modelId="{A0FA27FD-DD7A-4B0E-A741-6A7C9E637890}" type="sibTrans" cxnId="{A026D83F-D01E-4341-A1C0-E1F74AA5E677}">
      <dgm:prSet/>
      <dgm:spPr/>
      <dgm:t>
        <a:bodyPr/>
        <a:lstStyle/>
        <a:p>
          <a:endParaRPr lang="en-US"/>
        </a:p>
      </dgm:t>
    </dgm:pt>
    <dgm:pt modelId="{C6391A5A-FDA7-4D64-808E-18D2926637B4}" type="pres">
      <dgm:prSet presAssocID="{45A3DF62-B42D-4A35-B4AA-689B4BA4F06F}" presName="hierChild1" presStyleCnt="0">
        <dgm:presLayoutVars>
          <dgm:orgChart val="1"/>
          <dgm:chPref val="1"/>
          <dgm:dir/>
          <dgm:animOne val="branch"/>
          <dgm:animLvl val="lvl"/>
          <dgm:resizeHandles/>
        </dgm:presLayoutVars>
      </dgm:prSet>
      <dgm:spPr/>
    </dgm:pt>
    <dgm:pt modelId="{EE6033F7-7817-4626-BC30-2844C75173E3}" type="pres">
      <dgm:prSet presAssocID="{080E3753-204B-46A4-8B82-B63B30245E5F}" presName="hierRoot1" presStyleCnt="0">
        <dgm:presLayoutVars>
          <dgm:hierBranch val="init"/>
        </dgm:presLayoutVars>
      </dgm:prSet>
      <dgm:spPr/>
    </dgm:pt>
    <dgm:pt modelId="{89EC4AE0-1462-4E1C-8291-7190A251C3A5}" type="pres">
      <dgm:prSet presAssocID="{080E3753-204B-46A4-8B82-B63B30245E5F}" presName="rootComposite1" presStyleCnt="0"/>
      <dgm:spPr/>
    </dgm:pt>
    <dgm:pt modelId="{F66E9F67-AB4C-4B97-8E92-9F27D3091D2C}" type="pres">
      <dgm:prSet presAssocID="{080E3753-204B-46A4-8B82-B63B30245E5F}" presName="rootText1" presStyleLbl="node0" presStyleIdx="0" presStyleCnt="3">
        <dgm:presLayoutVars>
          <dgm:chPref val="3"/>
        </dgm:presLayoutVars>
      </dgm:prSet>
      <dgm:spPr/>
    </dgm:pt>
    <dgm:pt modelId="{8037DBF6-8436-4490-82B8-6B7880CCB79E}" type="pres">
      <dgm:prSet presAssocID="{080E3753-204B-46A4-8B82-B63B30245E5F}" presName="rootConnector1" presStyleLbl="node1" presStyleIdx="0" presStyleCnt="0"/>
      <dgm:spPr/>
    </dgm:pt>
    <dgm:pt modelId="{55EB95D6-D652-4BCC-BF78-DBF99F095392}" type="pres">
      <dgm:prSet presAssocID="{080E3753-204B-46A4-8B82-B63B30245E5F}" presName="hierChild2" presStyleCnt="0"/>
      <dgm:spPr/>
    </dgm:pt>
    <dgm:pt modelId="{F619DB47-0FB1-4F25-BBF4-545DA57DA116}" type="pres">
      <dgm:prSet presAssocID="{080E3753-204B-46A4-8B82-B63B30245E5F}" presName="hierChild3" presStyleCnt="0"/>
      <dgm:spPr/>
    </dgm:pt>
    <dgm:pt modelId="{06A2C317-F803-4B50-B064-1A78BDBC1D5F}" type="pres">
      <dgm:prSet presAssocID="{E2DE6F02-77DB-4DB5-BF90-9D9E4F830622}" presName="hierRoot1" presStyleCnt="0">
        <dgm:presLayoutVars>
          <dgm:hierBranch val="init"/>
        </dgm:presLayoutVars>
      </dgm:prSet>
      <dgm:spPr/>
    </dgm:pt>
    <dgm:pt modelId="{C521D169-F1A2-49E3-A0C0-3F1479886593}" type="pres">
      <dgm:prSet presAssocID="{E2DE6F02-77DB-4DB5-BF90-9D9E4F830622}" presName="rootComposite1" presStyleCnt="0"/>
      <dgm:spPr/>
    </dgm:pt>
    <dgm:pt modelId="{0679BBC7-812D-4BE4-8767-65C3601A393C}" type="pres">
      <dgm:prSet presAssocID="{E2DE6F02-77DB-4DB5-BF90-9D9E4F830622}" presName="rootText1" presStyleLbl="node0" presStyleIdx="1" presStyleCnt="3">
        <dgm:presLayoutVars>
          <dgm:chPref val="3"/>
        </dgm:presLayoutVars>
      </dgm:prSet>
      <dgm:spPr/>
    </dgm:pt>
    <dgm:pt modelId="{5E89C007-D606-4D09-B894-E5CC6A94E7C0}" type="pres">
      <dgm:prSet presAssocID="{E2DE6F02-77DB-4DB5-BF90-9D9E4F830622}" presName="rootConnector1" presStyleLbl="node1" presStyleIdx="0" presStyleCnt="0"/>
      <dgm:spPr/>
    </dgm:pt>
    <dgm:pt modelId="{1DAD2A96-7F07-41E7-9087-B2726E42F711}" type="pres">
      <dgm:prSet presAssocID="{E2DE6F02-77DB-4DB5-BF90-9D9E4F830622}" presName="hierChild2" presStyleCnt="0"/>
      <dgm:spPr/>
    </dgm:pt>
    <dgm:pt modelId="{9C55BADD-B17A-4CBE-86E4-FC672A94F2AE}" type="pres">
      <dgm:prSet presAssocID="{38B87018-67CD-4ADA-932A-B46F73BB9D03}" presName="Name64" presStyleLbl="parChTrans1D2" presStyleIdx="0" presStyleCnt="2"/>
      <dgm:spPr/>
    </dgm:pt>
    <dgm:pt modelId="{F3CF00F3-9957-46C6-AF27-9E38D50A06AB}" type="pres">
      <dgm:prSet presAssocID="{BA429F45-FD04-4BDA-97CE-B57367D8C748}" presName="hierRoot2" presStyleCnt="0">
        <dgm:presLayoutVars>
          <dgm:hierBranch val="init"/>
        </dgm:presLayoutVars>
      </dgm:prSet>
      <dgm:spPr/>
    </dgm:pt>
    <dgm:pt modelId="{EC1D0CC5-CDBF-4DB3-8D64-DAEF7EBBBB16}" type="pres">
      <dgm:prSet presAssocID="{BA429F45-FD04-4BDA-97CE-B57367D8C748}" presName="rootComposite" presStyleCnt="0"/>
      <dgm:spPr/>
    </dgm:pt>
    <dgm:pt modelId="{D10FFC99-8D7E-45F0-B884-A3CCA1D8960E}" type="pres">
      <dgm:prSet presAssocID="{BA429F45-FD04-4BDA-97CE-B57367D8C748}" presName="rootText" presStyleLbl="node2" presStyleIdx="0" presStyleCnt="2">
        <dgm:presLayoutVars>
          <dgm:chPref val="3"/>
        </dgm:presLayoutVars>
      </dgm:prSet>
      <dgm:spPr/>
    </dgm:pt>
    <dgm:pt modelId="{00B96DF5-FD1B-4C68-9E5A-7339D3D26516}" type="pres">
      <dgm:prSet presAssocID="{BA429F45-FD04-4BDA-97CE-B57367D8C748}" presName="rootConnector" presStyleLbl="node2" presStyleIdx="0" presStyleCnt="2"/>
      <dgm:spPr/>
    </dgm:pt>
    <dgm:pt modelId="{C62251F9-1962-407E-8068-64EE854D399A}" type="pres">
      <dgm:prSet presAssocID="{BA429F45-FD04-4BDA-97CE-B57367D8C748}" presName="hierChild4" presStyleCnt="0"/>
      <dgm:spPr/>
    </dgm:pt>
    <dgm:pt modelId="{DD0CAF8D-F11F-434C-BE5F-B20369B1C62A}" type="pres">
      <dgm:prSet presAssocID="{BA429F45-FD04-4BDA-97CE-B57367D8C748}" presName="hierChild5" presStyleCnt="0"/>
      <dgm:spPr/>
    </dgm:pt>
    <dgm:pt modelId="{FBA0E058-7E02-464A-8D74-972A370F48AC}" type="pres">
      <dgm:prSet presAssocID="{1E230456-6FC8-4183-8E39-7C5A125B0B17}" presName="Name64" presStyleLbl="parChTrans1D2" presStyleIdx="1" presStyleCnt="2"/>
      <dgm:spPr/>
    </dgm:pt>
    <dgm:pt modelId="{898A4DDB-7BF9-4AFE-83EB-91793D985D57}" type="pres">
      <dgm:prSet presAssocID="{710B391B-9C3E-4BBC-ADC3-979F329642B5}" presName="hierRoot2" presStyleCnt="0">
        <dgm:presLayoutVars>
          <dgm:hierBranch val="init"/>
        </dgm:presLayoutVars>
      </dgm:prSet>
      <dgm:spPr/>
    </dgm:pt>
    <dgm:pt modelId="{452BAB64-0B10-4B7B-B155-F70B948399D6}" type="pres">
      <dgm:prSet presAssocID="{710B391B-9C3E-4BBC-ADC3-979F329642B5}" presName="rootComposite" presStyleCnt="0"/>
      <dgm:spPr/>
    </dgm:pt>
    <dgm:pt modelId="{32BF18F0-581F-4C9F-8BF0-A733668C8AD9}" type="pres">
      <dgm:prSet presAssocID="{710B391B-9C3E-4BBC-ADC3-979F329642B5}" presName="rootText" presStyleLbl="node2" presStyleIdx="1" presStyleCnt="2">
        <dgm:presLayoutVars>
          <dgm:chPref val="3"/>
        </dgm:presLayoutVars>
      </dgm:prSet>
      <dgm:spPr/>
    </dgm:pt>
    <dgm:pt modelId="{A2DC21F7-67A4-45C6-AB00-55B7814106EA}" type="pres">
      <dgm:prSet presAssocID="{710B391B-9C3E-4BBC-ADC3-979F329642B5}" presName="rootConnector" presStyleLbl="node2" presStyleIdx="1" presStyleCnt="2"/>
      <dgm:spPr/>
    </dgm:pt>
    <dgm:pt modelId="{C575A40F-877B-40CC-A2CC-89B133D3C68A}" type="pres">
      <dgm:prSet presAssocID="{710B391B-9C3E-4BBC-ADC3-979F329642B5}" presName="hierChild4" presStyleCnt="0"/>
      <dgm:spPr/>
    </dgm:pt>
    <dgm:pt modelId="{020E8F59-F188-4391-9D3E-975B97960681}" type="pres">
      <dgm:prSet presAssocID="{710B391B-9C3E-4BBC-ADC3-979F329642B5}" presName="hierChild5" presStyleCnt="0"/>
      <dgm:spPr/>
    </dgm:pt>
    <dgm:pt modelId="{192EA7E5-8BAE-4AF3-93D2-710221EAC045}" type="pres">
      <dgm:prSet presAssocID="{E2DE6F02-77DB-4DB5-BF90-9D9E4F830622}" presName="hierChild3" presStyleCnt="0"/>
      <dgm:spPr/>
    </dgm:pt>
    <dgm:pt modelId="{4D22447D-A21E-45F1-98FB-0027D59A9C81}" type="pres">
      <dgm:prSet presAssocID="{D0FACAD5-DCF7-4C04-9DF3-B0BD17BD21DD}" presName="hierRoot1" presStyleCnt="0">
        <dgm:presLayoutVars>
          <dgm:hierBranch val="init"/>
        </dgm:presLayoutVars>
      </dgm:prSet>
      <dgm:spPr/>
    </dgm:pt>
    <dgm:pt modelId="{81D64633-E204-4D45-82B2-19A1FF9856F6}" type="pres">
      <dgm:prSet presAssocID="{D0FACAD5-DCF7-4C04-9DF3-B0BD17BD21DD}" presName="rootComposite1" presStyleCnt="0"/>
      <dgm:spPr/>
    </dgm:pt>
    <dgm:pt modelId="{4B9963D6-F952-4193-A9F8-0C1954DB3AD9}" type="pres">
      <dgm:prSet presAssocID="{D0FACAD5-DCF7-4C04-9DF3-B0BD17BD21DD}" presName="rootText1" presStyleLbl="node0" presStyleIdx="2" presStyleCnt="3">
        <dgm:presLayoutVars>
          <dgm:chPref val="3"/>
        </dgm:presLayoutVars>
      </dgm:prSet>
      <dgm:spPr/>
    </dgm:pt>
    <dgm:pt modelId="{832FD43F-D949-41FB-B904-4CC41BD2A80E}" type="pres">
      <dgm:prSet presAssocID="{D0FACAD5-DCF7-4C04-9DF3-B0BD17BD21DD}" presName="rootConnector1" presStyleLbl="node1" presStyleIdx="0" presStyleCnt="0"/>
      <dgm:spPr/>
    </dgm:pt>
    <dgm:pt modelId="{9027FC18-1E78-474D-820B-CD22925365A2}" type="pres">
      <dgm:prSet presAssocID="{D0FACAD5-DCF7-4C04-9DF3-B0BD17BD21DD}" presName="hierChild2" presStyleCnt="0"/>
      <dgm:spPr/>
    </dgm:pt>
    <dgm:pt modelId="{6F92EA9C-76DE-4349-A0B9-04E66833B222}" type="pres">
      <dgm:prSet presAssocID="{D0FACAD5-DCF7-4C04-9DF3-B0BD17BD21DD}" presName="hierChild3" presStyleCnt="0"/>
      <dgm:spPr/>
    </dgm:pt>
  </dgm:ptLst>
  <dgm:cxnLst>
    <dgm:cxn modelId="{BA7D270F-FA85-41F7-9F12-8F80577F9F0F}" type="presOf" srcId="{710B391B-9C3E-4BBC-ADC3-979F329642B5}" destId="{A2DC21F7-67A4-45C6-AB00-55B7814106EA}" srcOrd="1" destOrd="0" presId="urn:microsoft.com/office/officeart/2009/3/layout/HorizontalOrganizationChart"/>
    <dgm:cxn modelId="{1079081A-4DDA-4E9C-B3F9-385439A6153C}" srcId="{E2DE6F02-77DB-4DB5-BF90-9D9E4F830622}" destId="{710B391B-9C3E-4BBC-ADC3-979F329642B5}" srcOrd="1" destOrd="0" parTransId="{1E230456-6FC8-4183-8E39-7C5A125B0B17}" sibTransId="{411345C4-4521-417F-9B02-AA8DB402C761}"/>
    <dgm:cxn modelId="{1F53EF3D-1E9D-4EB7-B4B4-4AE499A00266}" srcId="{E2DE6F02-77DB-4DB5-BF90-9D9E4F830622}" destId="{BA429F45-FD04-4BDA-97CE-B57367D8C748}" srcOrd="0" destOrd="0" parTransId="{38B87018-67CD-4ADA-932A-B46F73BB9D03}" sibTransId="{76476B08-F3F6-44B4-98E4-A9F2E1A2FBA7}"/>
    <dgm:cxn modelId="{A026D83F-D01E-4341-A1C0-E1F74AA5E677}" srcId="{45A3DF62-B42D-4A35-B4AA-689B4BA4F06F}" destId="{D0FACAD5-DCF7-4C04-9DF3-B0BD17BD21DD}" srcOrd="2" destOrd="0" parTransId="{DD7A57CA-3D06-4359-AA6A-586577897458}" sibTransId="{A0FA27FD-DD7A-4B0E-A741-6A7C9E637890}"/>
    <dgm:cxn modelId="{27CB215E-04C5-4AE8-970A-6E8BBCDA67D8}" srcId="{45A3DF62-B42D-4A35-B4AA-689B4BA4F06F}" destId="{E2DE6F02-77DB-4DB5-BF90-9D9E4F830622}" srcOrd="1" destOrd="0" parTransId="{70DF16CE-2558-4B65-AD33-A20AA37E5F48}" sibTransId="{236F6F50-FD22-4900-A0E1-A845A7395BBA}"/>
    <dgm:cxn modelId="{3D530069-EB86-4AE8-9995-E715C06EFD05}" type="presOf" srcId="{080E3753-204B-46A4-8B82-B63B30245E5F}" destId="{8037DBF6-8436-4490-82B8-6B7880CCB79E}" srcOrd="1" destOrd="0" presId="urn:microsoft.com/office/officeart/2009/3/layout/HorizontalOrganizationChart"/>
    <dgm:cxn modelId="{7FEB7E4A-8F9D-40F1-9746-65A5D9DF5D9D}" type="presOf" srcId="{E2DE6F02-77DB-4DB5-BF90-9D9E4F830622}" destId="{0679BBC7-812D-4BE4-8767-65C3601A393C}" srcOrd="0" destOrd="0" presId="urn:microsoft.com/office/officeart/2009/3/layout/HorizontalOrganizationChart"/>
    <dgm:cxn modelId="{6B22C378-FC35-4E9E-82D2-E15CC33AA91A}" type="presOf" srcId="{38B87018-67CD-4ADA-932A-B46F73BB9D03}" destId="{9C55BADD-B17A-4CBE-86E4-FC672A94F2AE}" srcOrd="0" destOrd="0" presId="urn:microsoft.com/office/officeart/2009/3/layout/HorizontalOrganizationChart"/>
    <dgm:cxn modelId="{48D3D87F-B786-4763-9F88-E0E5D2BDA42F}" type="presOf" srcId="{710B391B-9C3E-4BBC-ADC3-979F329642B5}" destId="{32BF18F0-581F-4C9F-8BF0-A733668C8AD9}" srcOrd="0" destOrd="0" presId="urn:microsoft.com/office/officeart/2009/3/layout/HorizontalOrganizationChart"/>
    <dgm:cxn modelId="{39324C9D-14A9-4DD5-A934-D51D3650AD6F}" type="presOf" srcId="{45A3DF62-B42D-4A35-B4AA-689B4BA4F06F}" destId="{C6391A5A-FDA7-4D64-808E-18D2926637B4}" srcOrd="0" destOrd="0" presId="urn:microsoft.com/office/officeart/2009/3/layout/HorizontalOrganizationChart"/>
    <dgm:cxn modelId="{7907F8B0-EEFB-47C9-BEFA-18727CEFC7C3}" type="presOf" srcId="{E2DE6F02-77DB-4DB5-BF90-9D9E4F830622}" destId="{5E89C007-D606-4D09-B894-E5CC6A94E7C0}" srcOrd="1" destOrd="0" presId="urn:microsoft.com/office/officeart/2009/3/layout/HorizontalOrganizationChart"/>
    <dgm:cxn modelId="{0B37EFB8-8258-45B6-88A8-30056D121E81}" type="presOf" srcId="{080E3753-204B-46A4-8B82-B63B30245E5F}" destId="{F66E9F67-AB4C-4B97-8E92-9F27D3091D2C}" srcOrd="0" destOrd="0" presId="urn:microsoft.com/office/officeart/2009/3/layout/HorizontalOrganizationChart"/>
    <dgm:cxn modelId="{93A635CE-7B2E-424F-935C-26882372012E}" srcId="{45A3DF62-B42D-4A35-B4AA-689B4BA4F06F}" destId="{080E3753-204B-46A4-8B82-B63B30245E5F}" srcOrd="0" destOrd="0" parTransId="{E1660428-6D3D-44E6-B498-FA2F095F090F}" sibTransId="{C84E90CE-07C5-49CF-809C-2FC605A938CA}"/>
    <dgm:cxn modelId="{63A05AD9-1E30-4ACA-9DA6-96AF512FD96B}" type="presOf" srcId="{BA429F45-FD04-4BDA-97CE-B57367D8C748}" destId="{D10FFC99-8D7E-45F0-B884-A3CCA1D8960E}" srcOrd="0" destOrd="0" presId="urn:microsoft.com/office/officeart/2009/3/layout/HorizontalOrganizationChart"/>
    <dgm:cxn modelId="{6D19BADC-D803-4EEC-A347-94E348D02D06}" type="presOf" srcId="{D0FACAD5-DCF7-4C04-9DF3-B0BD17BD21DD}" destId="{4B9963D6-F952-4193-A9F8-0C1954DB3AD9}" srcOrd="0" destOrd="0" presId="urn:microsoft.com/office/officeart/2009/3/layout/HorizontalOrganizationChart"/>
    <dgm:cxn modelId="{E1790AE0-8222-4676-A4D0-93EC4A150091}" type="presOf" srcId="{D0FACAD5-DCF7-4C04-9DF3-B0BD17BD21DD}" destId="{832FD43F-D949-41FB-B904-4CC41BD2A80E}" srcOrd="1" destOrd="0" presId="urn:microsoft.com/office/officeart/2009/3/layout/HorizontalOrganizationChart"/>
    <dgm:cxn modelId="{B20BFEE8-6D6D-4256-BA34-73236260BBC9}" type="presOf" srcId="{1E230456-6FC8-4183-8E39-7C5A125B0B17}" destId="{FBA0E058-7E02-464A-8D74-972A370F48AC}" srcOrd="0" destOrd="0" presId="urn:microsoft.com/office/officeart/2009/3/layout/HorizontalOrganizationChart"/>
    <dgm:cxn modelId="{590B22F9-77E4-4F22-8BC5-F9606BC3F0CF}" type="presOf" srcId="{BA429F45-FD04-4BDA-97CE-B57367D8C748}" destId="{00B96DF5-FD1B-4C68-9E5A-7339D3D26516}" srcOrd="1" destOrd="0" presId="urn:microsoft.com/office/officeart/2009/3/layout/HorizontalOrganizationChart"/>
    <dgm:cxn modelId="{50D7ACF1-29FB-4350-9CB7-666E09E1EA4F}" type="presParOf" srcId="{C6391A5A-FDA7-4D64-808E-18D2926637B4}" destId="{EE6033F7-7817-4626-BC30-2844C75173E3}" srcOrd="0" destOrd="0" presId="urn:microsoft.com/office/officeart/2009/3/layout/HorizontalOrganizationChart"/>
    <dgm:cxn modelId="{155608D9-C376-4C23-BDA0-7B70AF30700A}" type="presParOf" srcId="{EE6033F7-7817-4626-BC30-2844C75173E3}" destId="{89EC4AE0-1462-4E1C-8291-7190A251C3A5}" srcOrd="0" destOrd="0" presId="urn:microsoft.com/office/officeart/2009/3/layout/HorizontalOrganizationChart"/>
    <dgm:cxn modelId="{3D6E5C34-497B-4F2F-A963-3199E2EB1F48}" type="presParOf" srcId="{89EC4AE0-1462-4E1C-8291-7190A251C3A5}" destId="{F66E9F67-AB4C-4B97-8E92-9F27D3091D2C}" srcOrd="0" destOrd="0" presId="urn:microsoft.com/office/officeart/2009/3/layout/HorizontalOrganizationChart"/>
    <dgm:cxn modelId="{B5F1D0FC-5875-462D-8E5E-622920334449}" type="presParOf" srcId="{89EC4AE0-1462-4E1C-8291-7190A251C3A5}" destId="{8037DBF6-8436-4490-82B8-6B7880CCB79E}" srcOrd="1" destOrd="0" presId="urn:microsoft.com/office/officeart/2009/3/layout/HorizontalOrganizationChart"/>
    <dgm:cxn modelId="{F4C53D9E-B7AE-4283-ABB3-D8D5FAFBD074}" type="presParOf" srcId="{EE6033F7-7817-4626-BC30-2844C75173E3}" destId="{55EB95D6-D652-4BCC-BF78-DBF99F095392}" srcOrd="1" destOrd="0" presId="urn:microsoft.com/office/officeart/2009/3/layout/HorizontalOrganizationChart"/>
    <dgm:cxn modelId="{56B8F976-9D28-471D-8CE8-3EA14CBA2BBF}" type="presParOf" srcId="{EE6033F7-7817-4626-BC30-2844C75173E3}" destId="{F619DB47-0FB1-4F25-BBF4-545DA57DA116}" srcOrd="2" destOrd="0" presId="urn:microsoft.com/office/officeart/2009/3/layout/HorizontalOrganizationChart"/>
    <dgm:cxn modelId="{FA8ACC4D-121E-46A0-BC16-503D41520197}" type="presParOf" srcId="{C6391A5A-FDA7-4D64-808E-18D2926637B4}" destId="{06A2C317-F803-4B50-B064-1A78BDBC1D5F}" srcOrd="1" destOrd="0" presId="urn:microsoft.com/office/officeart/2009/3/layout/HorizontalOrganizationChart"/>
    <dgm:cxn modelId="{EA4FCC62-530C-41C2-97B5-5FB99A1FC4AE}" type="presParOf" srcId="{06A2C317-F803-4B50-B064-1A78BDBC1D5F}" destId="{C521D169-F1A2-49E3-A0C0-3F1479886593}" srcOrd="0" destOrd="0" presId="urn:microsoft.com/office/officeart/2009/3/layout/HorizontalOrganizationChart"/>
    <dgm:cxn modelId="{B69D89AE-E10B-4C5B-AD38-24DE6AB1A863}" type="presParOf" srcId="{C521D169-F1A2-49E3-A0C0-3F1479886593}" destId="{0679BBC7-812D-4BE4-8767-65C3601A393C}" srcOrd="0" destOrd="0" presId="urn:microsoft.com/office/officeart/2009/3/layout/HorizontalOrganizationChart"/>
    <dgm:cxn modelId="{651B9BF8-FE07-4090-A557-27F374059DDE}" type="presParOf" srcId="{C521D169-F1A2-49E3-A0C0-3F1479886593}" destId="{5E89C007-D606-4D09-B894-E5CC6A94E7C0}" srcOrd="1" destOrd="0" presId="urn:microsoft.com/office/officeart/2009/3/layout/HorizontalOrganizationChart"/>
    <dgm:cxn modelId="{1237C959-A4BE-4476-A5F5-BB8CA6EBA545}" type="presParOf" srcId="{06A2C317-F803-4B50-B064-1A78BDBC1D5F}" destId="{1DAD2A96-7F07-41E7-9087-B2726E42F711}" srcOrd="1" destOrd="0" presId="urn:microsoft.com/office/officeart/2009/3/layout/HorizontalOrganizationChart"/>
    <dgm:cxn modelId="{3F752ED8-FFBE-4BE7-99EA-F5C0A7879FB2}" type="presParOf" srcId="{1DAD2A96-7F07-41E7-9087-B2726E42F711}" destId="{9C55BADD-B17A-4CBE-86E4-FC672A94F2AE}" srcOrd="0" destOrd="0" presId="urn:microsoft.com/office/officeart/2009/3/layout/HorizontalOrganizationChart"/>
    <dgm:cxn modelId="{A3DF1B17-C78A-4E7C-AACF-D28408E01830}" type="presParOf" srcId="{1DAD2A96-7F07-41E7-9087-B2726E42F711}" destId="{F3CF00F3-9957-46C6-AF27-9E38D50A06AB}" srcOrd="1" destOrd="0" presId="urn:microsoft.com/office/officeart/2009/3/layout/HorizontalOrganizationChart"/>
    <dgm:cxn modelId="{F5B8163C-6A67-400F-91D2-C04D7C449B5D}" type="presParOf" srcId="{F3CF00F3-9957-46C6-AF27-9E38D50A06AB}" destId="{EC1D0CC5-CDBF-4DB3-8D64-DAEF7EBBBB16}" srcOrd="0" destOrd="0" presId="urn:microsoft.com/office/officeart/2009/3/layout/HorizontalOrganizationChart"/>
    <dgm:cxn modelId="{A0324E36-40AF-49D6-A94B-3EBC51A1E470}" type="presParOf" srcId="{EC1D0CC5-CDBF-4DB3-8D64-DAEF7EBBBB16}" destId="{D10FFC99-8D7E-45F0-B884-A3CCA1D8960E}" srcOrd="0" destOrd="0" presId="urn:microsoft.com/office/officeart/2009/3/layout/HorizontalOrganizationChart"/>
    <dgm:cxn modelId="{6E47255F-DD1C-453F-B030-8D0F8E06EEC1}" type="presParOf" srcId="{EC1D0CC5-CDBF-4DB3-8D64-DAEF7EBBBB16}" destId="{00B96DF5-FD1B-4C68-9E5A-7339D3D26516}" srcOrd="1" destOrd="0" presId="urn:microsoft.com/office/officeart/2009/3/layout/HorizontalOrganizationChart"/>
    <dgm:cxn modelId="{D1A1B25E-45BA-4376-8E87-049B3BE4A033}" type="presParOf" srcId="{F3CF00F3-9957-46C6-AF27-9E38D50A06AB}" destId="{C62251F9-1962-407E-8068-64EE854D399A}" srcOrd="1" destOrd="0" presId="urn:microsoft.com/office/officeart/2009/3/layout/HorizontalOrganizationChart"/>
    <dgm:cxn modelId="{FD3188FE-7F2A-48B5-803F-E136A4D1D1F7}" type="presParOf" srcId="{F3CF00F3-9957-46C6-AF27-9E38D50A06AB}" destId="{DD0CAF8D-F11F-434C-BE5F-B20369B1C62A}" srcOrd="2" destOrd="0" presId="urn:microsoft.com/office/officeart/2009/3/layout/HorizontalOrganizationChart"/>
    <dgm:cxn modelId="{60394F10-0904-4B38-8CE0-4AB590301CCB}" type="presParOf" srcId="{1DAD2A96-7F07-41E7-9087-B2726E42F711}" destId="{FBA0E058-7E02-464A-8D74-972A370F48AC}" srcOrd="2" destOrd="0" presId="urn:microsoft.com/office/officeart/2009/3/layout/HorizontalOrganizationChart"/>
    <dgm:cxn modelId="{1C43FD7C-F300-4811-8BED-3B8A930B47EA}" type="presParOf" srcId="{1DAD2A96-7F07-41E7-9087-B2726E42F711}" destId="{898A4DDB-7BF9-4AFE-83EB-91793D985D57}" srcOrd="3" destOrd="0" presId="urn:microsoft.com/office/officeart/2009/3/layout/HorizontalOrganizationChart"/>
    <dgm:cxn modelId="{BA47918A-84F1-4185-8EB9-C3966B9F169A}" type="presParOf" srcId="{898A4DDB-7BF9-4AFE-83EB-91793D985D57}" destId="{452BAB64-0B10-4B7B-B155-F70B948399D6}" srcOrd="0" destOrd="0" presId="urn:microsoft.com/office/officeart/2009/3/layout/HorizontalOrganizationChart"/>
    <dgm:cxn modelId="{8BD244D5-3E7F-4D1B-B837-1024FAFFC0B6}" type="presParOf" srcId="{452BAB64-0B10-4B7B-B155-F70B948399D6}" destId="{32BF18F0-581F-4C9F-8BF0-A733668C8AD9}" srcOrd="0" destOrd="0" presId="urn:microsoft.com/office/officeart/2009/3/layout/HorizontalOrganizationChart"/>
    <dgm:cxn modelId="{94A9A638-F4BF-4BC9-995E-97F8B8382D26}" type="presParOf" srcId="{452BAB64-0B10-4B7B-B155-F70B948399D6}" destId="{A2DC21F7-67A4-45C6-AB00-55B7814106EA}" srcOrd="1" destOrd="0" presId="urn:microsoft.com/office/officeart/2009/3/layout/HorizontalOrganizationChart"/>
    <dgm:cxn modelId="{3CBCCD76-22E9-403E-9FB0-0CBDE22B9CB4}" type="presParOf" srcId="{898A4DDB-7BF9-4AFE-83EB-91793D985D57}" destId="{C575A40F-877B-40CC-A2CC-89B133D3C68A}" srcOrd="1" destOrd="0" presId="urn:microsoft.com/office/officeart/2009/3/layout/HorizontalOrganizationChart"/>
    <dgm:cxn modelId="{78CAFF0A-8AEA-45C9-B5C7-2CEDC6607A26}" type="presParOf" srcId="{898A4DDB-7BF9-4AFE-83EB-91793D985D57}" destId="{020E8F59-F188-4391-9D3E-975B97960681}" srcOrd="2" destOrd="0" presId="urn:microsoft.com/office/officeart/2009/3/layout/HorizontalOrganizationChart"/>
    <dgm:cxn modelId="{CFE83539-E55D-4D5B-8F3B-DF6DC957B854}" type="presParOf" srcId="{06A2C317-F803-4B50-B064-1A78BDBC1D5F}" destId="{192EA7E5-8BAE-4AF3-93D2-710221EAC045}" srcOrd="2" destOrd="0" presId="urn:microsoft.com/office/officeart/2009/3/layout/HorizontalOrganizationChart"/>
    <dgm:cxn modelId="{64090E68-444B-4D75-B665-6327DDF95097}" type="presParOf" srcId="{C6391A5A-FDA7-4D64-808E-18D2926637B4}" destId="{4D22447D-A21E-45F1-98FB-0027D59A9C81}" srcOrd="2" destOrd="0" presId="urn:microsoft.com/office/officeart/2009/3/layout/HorizontalOrganizationChart"/>
    <dgm:cxn modelId="{B6796CD3-238A-4142-B7CF-5F9212F3DAB4}" type="presParOf" srcId="{4D22447D-A21E-45F1-98FB-0027D59A9C81}" destId="{81D64633-E204-4D45-82B2-19A1FF9856F6}" srcOrd="0" destOrd="0" presId="urn:microsoft.com/office/officeart/2009/3/layout/HorizontalOrganizationChart"/>
    <dgm:cxn modelId="{9B1425A7-F654-4A06-ABAB-2A08D6BFC3A8}" type="presParOf" srcId="{81D64633-E204-4D45-82B2-19A1FF9856F6}" destId="{4B9963D6-F952-4193-A9F8-0C1954DB3AD9}" srcOrd="0" destOrd="0" presId="urn:microsoft.com/office/officeart/2009/3/layout/HorizontalOrganizationChart"/>
    <dgm:cxn modelId="{A4A57915-950F-4495-BD54-6B0FD592FF51}" type="presParOf" srcId="{81D64633-E204-4D45-82B2-19A1FF9856F6}" destId="{832FD43F-D949-41FB-B904-4CC41BD2A80E}" srcOrd="1" destOrd="0" presId="urn:microsoft.com/office/officeart/2009/3/layout/HorizontalOrganizationChart"/>
    <dgm:cxn modelId="{E48196C2-61D6-4E33-ABDD-ADB5DBD41673}" type="presParOf" srcId="{4D22447D-A21E-45F1-98FB-0027D59A9C81}" destId="{9027FC18-1E78-474D-820B-CD22925365A2}" srcOrd="1" destOrd="0" presId="urn:microsoft.com/office/officeart/2009/3/layout/HorizontalOrganizationChart"/>
    <dgm:cxn modelId="{6D69DAA0-883B-4A43-BCCB-70C6CECC8F4B}" type="presParOf" srcId="{4D22447D-A21E-45F1-98FB-0027D59A9C81}" destId="{6F92EA9C-76DE-4349-A0B9-04E66833B22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9D1AE-4AEE-4B68-93B0-55C9441F4CDF}"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61D28B4-F290-4AC4-AC19-235835824198}">
      <dgm:prSet/>
      <dgm:spPr/>
      <dgm:t>
        <a:bodyPr/>
        <a:lstStyle/>
        <a:p>
          <a:r>
            <a:rPr lang="en-US" baseline="0"/>
            <a:t>DE students can take approved courses in:</a:t>
          </a:r>
          <a:endParaRPr lang="en-US"/>
        </a:p>
      </dgm:t>
    </dgm:pt>
    <dgm:pt modelId="{FABCF34D-EF17-4F87-8093-58084BCDE386}" type="parTrans" cxnId="{DA590657-4B38-4A1C-8FAD-78C3C434AF52}">
      <dgm:prSet/>
      <dgm:spPr/>
      <dgm:t>
        <a:bodyPr/>
        <a:lstStyle/>
        <a:p>
          <a:endParaRPr lang="en-US"/>
        </a:p>
      </dgm:t>
    </dgm:pt>
    <dgm:pt modelId="{D51685FF-7BCC-4B11-8858-497A92D86AFF}" type="sibTrans" cxnId="{DA590657-4B38-4A1C-8FAD-78C3C434AF52}">
      <dgm:prSet/>
      <dgm:spPr/>
      <dgm:t>
        <a:bodyPr/>
        <a:lstStyle/>
        <a:p>
          <a:endParaRPr lang="en-US"/>
        </a:p>
      </dgm:t>
    </dgm:pt>
    <dgm:pt modelId="{A19565A8-97D9-4AAE-8097-22C34E94F9DE}">
      <dgm:prSet/>
      <dgm:spPr/>
      <dgm:t>
        <a:bodyPr/>
        <a:lstStyle/>
        <a:p>
          <a:r>
            <a:rPr lang="en-US" baseline="0" dirty="0"/>
            <a:t>English, math, science, social studies, or world/foreign languages (11</a:t>
          </a:r>
          <a:r>
            <a:rPr lang="en-US" baseline="30000" dirty="0"/>
            <a:t>th</a:t>
          </a:r>
          <a:r>
            <a:rPr lang="en-US" baseline="0" dirty="0"/>
            <a:t> and 12th)</a:t>
          </a:r>
          <a:endParaRPr lang="en-US" dirty="0"/>
        </a:p>
      </dgm:t>
    </dgm:pt>
    <dgm:pt modelId="{64717D3D-1F3B-4B67-A93C-FF3FEED28F09}" type="parTrans" cxnId="{8BA6113B-1ACA-4682-AB8C-5388C0D481C0}">
      <dgm:prSet/>
      <dgm:spPr/>
      <dgm:t>
        <a:bodyPr/>
        <a:lstStyle/>
        <a:p>
          <a:endParaRPr lang="en-US"/>
        </a:p>
      </dgm:t>
    </dgm:pt>
    <dgm:pt modelId="{E2997AE0-996C-4E54-BED1-863C091B913A}" type="sibTrans" cxnId="{8BA6113B-1ACA-4682-AB8C-5388C0D481C0}">
      <dgm:prSet/>
      <dgm:spPr/>
      <dgm:t>
        <a:bodyPr/>
        <a:lstStyle/>
        <a:p>
          <a:endParaRPr lang="en-US"/>
        </a:p>
      </dgm:t>
    </dgm:pt>
    <dgm:pt modelId="{311801CA-1CEB-4972-99D1-E63E43BFD986}">
      <dgm:prSet/>
      <dgm:spPr/>
      <dgm:t>
        <a:bodyPr/>
        <a:lstStyle/>
        <a:p>
          <a:r>
            <a:rPr lang="en-US" baseline="0" dirty="0"/>
            <a:t>AND/OR</a:t>
          </a:r>
          <a:endParaRPr lang="en-US" dirty="0"/>
        </a:p>
      </dgm:t>
    </dgm:pt>
    <dgm:pt modelId="{8C160670-60BD-40A6-BE77-0CA6B4AD7629}" type="parTrans" cxnId="{867DCB33-ADD5-479A-8636-10BF48654CBE}">
      <dgm:prSet/>
      <dgm:spPr/>
      <dgm:t>
        <a:bodyPr/>
        <a:lstStyle/>
        <a:p>
          <a:endParaRPr lang="en-US"/>
        </a:p>
      </dgm:t>
    </dgm:pt>
    <dgm:pt modelId="{258B04BB-50A8-425B-9E01-5201582191C4}" type="sibTrans" cxnId="{867DCB33-ADD5-479A-8636-10BF48654CBE}">
      <dgm:prSet/>
      <dgm:spPr/>
      <dgm:t>
        <a:bodyPr/>
        <a:lstStyle/>
        <a:p>
          <a:endParaRPr lang="en-US"/>
        </a:p>
      </dgm:t>
    </dgm:pt>
    <dgm:pt modelId="{EB89E7A1-2672-46E2-A270-DC8C7F854D86}">
      <dgm:prSet/>
      <dgm:spPr/>
      <dgm:t>
        <a:bodyPr/>
        <a:lstStyle/>
        <a:p>
          <a:r>
            <a:rPr lang="en-US" baseline="0" dirty="0"/>
            <a:t>Career Tech (CTAE) classes (10</a:t>
          </a:r>
          <a:r>
            <a:rPr lang="en-US" baseline="30000" dirty="0"/>
            <a:t>th</a:t>
          </a:r>
          <a:r>
            <a:rPr lang="en-US" baseline="0" dirty="0"/>
            <a:t> Grade)</a:t>
          </a:r>
          <a:endParaRPr lang="en-US" dirty="0"/>
        </a:p>
      </dgm:t>
    </dgm:pt>
    <dgm:pt modelId="{8E5B07F0-7D0E-4C43-AB35-F154DF89DBA2}" type="parTrans" cxnId="{345CF924-F9C9-4325-8A1E-5385BFDA05CF}">
      <dgm:prSet/>
      <dgm:spPr/>
      <dgm:t>
        <a:bodyPr/>
        <a:lstStyle/>
        <a:p>
          <a:endParaRPr lang="en-US"/>
        </a:p>
      </dgm:t>
    </dgm:pt>
    <dgm:pt modelId="{A8FBAA2B-0045-459E-BB42-D7FFDCF4A8A5}" type="sibTrans" cxnId="{345CF924-F9C9-4325-8A1E-5385BFDA05CF}">
      <dgm:prSet/>
      <dgm:spPr/>
      <dgm:t>
        <a:bodyPr/>
        <a:lstStyle/>
        <a:p>
          <a:endParaRPr lang="en-US"/>
        </a:p>
      </dgm:t>
    </dgm:pt>
    <dgm:pt modelId="{E13C7F5E-F5B4-46FD-881C-42E8D6D24195}">
      <dgm:prSet/>
      <dgm:spPr/>
      <dgm:t>
        <a:bodyPr/>
        <a:lstStyle/>
        <a:p>
          <a:r>
            <a:rPr lang="en-US" baseline="0" dirty="0"/>
            <a:t>The goal of Dual Enrollment is to increase college access and completion; and prepare students to enter the workforce with the skills they need to succeed. </a:t>
          </a:r>
          <a:endParaRPr lang="en-US" dirty="0"/>
        </a:p>
      </dgm:t>
    </dgm:pt>
    <dgm:pt modelId="{A95CDCF1-9AF5-48F7-BF81-C4EF49B2D3AA}" type="parTrans" cxnId="{26F9AD5A-6B74-4A4B-8413-ECB44B54C547}">
      <dgm:prSet/>
      <dgm:spPr/>
      <dgm:t>
        <a:bodyPr/>
        <a:lstStyle/>
        <a:p>
          <a:endParaRPr lang="en-US"/>
        </a:p>
      </dgm:t>
    </dgm:pt>
    <dgm:pt modelId="{D689DF53-9E2F-4C45-BF9C-8EB61D9D8A6B}" type="sibTrans" cxnId="{26F9AD5A-6B74-4A4B-8413-ECB44B54C547}">
      <dgm:prSet/>
      <dgm:spPr/>
      <dgm:t>
        <a:bodyPr/>
        <a:lstStyle/>
        <a:p>
          <a:endParaRPr lang="en-US"/>
        </a:p>
      </dgm:t>
    </dgm:pt>
    <dgm:pt modelId="{72591D96-F945-4BDB-A895-938FC45C66CE}">
      <dgm:prSet/>
      <dgm:spPr/>
      <dgm:t>
        <a:bodyPr/>
        <a:lstStyle/>
        <a:p>
          <a:r>
            <a:rPr lang="en-US" baseline="0"/>
            <a:t>If you’re interested in Dual Enrollment, speak with your school counselor.</a:t>
          </a:r>
          <a:endParaRPr lang="en-US"/>
        </a:p>
      </dgm:t>
    </dgm:pt>
    <dgm:pt modelId="{6AA0F658-9017-40FF-9C34-C319B0EE6568}" type="parTrans" cxnId="{B7F9FCE1-6FAE-4FEB-9EE8-F3230A60B841}">
      <dgm:prSet/>
      <dgm:spPr/>
      <dgm:t>
        <a:bodyPr/>
        <a:lstStyle/>
        <a:p>
          <a:endParaRPr lang="en-US"/>
        </a:p>
      </dgm:t>
    </dgm:pt>
    <dgm:pt modelId="{157570EC-6583-47E8-BFB8-F5C0712A5E5A}" type="sibTrans" cxnId="{B7F9FCE1-6FAE-4FEB-9EE8-F3230A60B841}">
      <dgm:prSet/>
      <dgm:spPr/>
      <dgm:t>
        <a:bodyPr/>
        <a:lstStyle/>
        <a:p>
          <a:endParaRPr lang="en-US"/>
        </a:p>
      </dgm:t>
    </dgm:pt>
    <dgm:pt modelId="{B30C5897-66C2-4B57-BFBC-27FC41B4618F}" type="pres">
      <dgm:prSet presAssocID="{E679D1AE-4AEE-4B68-93B0-55C9441F4CDF}" presName="linear" presStyleCnt="0">
        <dgm:presLayoutVars>
          <dgm:animLvl val="lvl"/>
          <dgm:resizeHandles val="exact"/>
        </dgm:presLayoutVars>
      </dgm:prSet>
      <dgm:spPr/>
    </dgm:pt>
    <dgm:pt modelId="{14EDDF12-D985-4D71-A35B-8CC72D4EC2D6}" type="pres">
      <dgm:prSet presAssocID="{D61D28B4-F290-4AC4-AC19-235835824198}" presName="parentText" presStyleLbl="node1" presStyleIdx="0" presStyleCnt="3">
        <dgm:presLayoutVars>
          <dgm:chMax val="0"/>
          <dgm:bulletEnabled val="1"/>
        </dgm:presLayoutVars>
      </dgm:prSet>
      <dgm:spPr/>
    </dgm:pt>
    <dgm:pt modelId="{43C51B81-23D3-46A4-B4FB-6A219AEDC369}" type="pres">
      <dgm:prSet presAssocID="{D61D28B4-F290-4AC4-AC19-235835824198}" presName="childText" presStyleLbl="revTx" presStyleIdx="0" presStyleCnt="1">
        <dgm:presLayoutVars>
          <dgm:bulletEnabled val="1"/>
        </dgm:presLayoutVars>
      </dgm:prSet>
      <dgm:spPr/>
    </dgm:pt>
    <dgm:pt modelId="{F50C9760-A94B-4131-80B9-339F04EB245B}" type="pres">
      <dgm:prSet presAssocID="{E13C7F5E-F5B4-46FD-881C-42E8D6D24195}" presName="parentText" presStyleLbl="node1" presStyleIdx="1" presStyleCnt="3">
        <dgm:presLayoutVars>
          <dgm:chMax val="0"/>
          <dgm:bulletEnabled val="1"/>
        </dgm:presLayoutVars>
      </dgm:prSet>
      <dgm:spPr/>
    </dgm:pt>
    <dgm:pt modelId="{5FA7F344-8000-4986-9660-F68A4B7805F8}" type="pres">
      <dgm:prSet presAssocID="{D689DF53-9E2F-4C45-BF9C-8EB61D9D8A6B}" presName="spacer" presStyleCnt="0"/>
      <dgm:spPr/>
    </dgm:pt>
    <dgm:pt modelId="{893485BD-AE4E-450A-A931-7189B46E2810}" type="pres">
      <dgm:prSet presAssocID="{72591D96-F945-4BDB-A895-938FC45C66CE}" presName="parentText" presStyleLbl="node1" presStyleIdx="2" presStyleCnt="3">
        <dgm:presLayoutVars>
          <dgm:chMax val="0"/>
          <dgm:bulletEnabled val="1"/>
        </dgm:presLayoutVars>
      </dgm:prSet>
      <dgm:spPr/>
    </dgm:pt>
  </dgm:ptLst>
  <dgm:cxnLst>
    <dgm:cxn modelId="{1363CF0C-9E79-46C2-B80B-8DDC1F236747}" type="presOf" srcId="{D61D28B4-F290-4AC4-AC19-235835824198}" destId="{14EDDF12-D985-4D71-A35B-8CC72D4EC2D6}" srcOrd="0" destOrd="0" presId="urn:microsoft.com/office/officeart/2005/8/layout/vList2"/>
    <dgm:cxn modelId="{345CF924-F9C9-4325-8A1E-5385BFDA05CF}" srcId="{D61D28B4-F290-4AC4-AC19-235835824198}" destId="{EB89E7A1-2672-46E2-A270-DC8C7F854D86}" srcOrd="2" destOrd="0" parTransId="{8E5B07F0-7D0E-4C43-AB35-F154DF89DBA2}" sibTransId="{A8FBAA2B-0045-459E-BB42-D7FFDCF4A8A5}"/>
    <dgm:cxn modelId="{867DCB33-ADD5-479A-8636-10BF48654CBE}" srcId="{D61D28B4-F290-4AC4-AC19-235835824198}" destId="{311801CA-1CEB-4972-99D1-E63E43BFD986}" srcOrd="1" destOrd="0" parTransId="{8C160670-60BD-40A6-BE77-0CA6B4AD7629}" sibTransId="{258B04BB-50A8-425B-9E01-5201582191C4}"/>
    <dgm:cxn modelId="{8BA6113B-1ACA-4682-AB8C-5388C0D481C0}" srcId="{D61D28B4-F290-4AC4-AC19-235835824198}" destId="{A19565A8-97D9-4AAE-8097-22C34E94F9DE}" srcOrd="0" destOrd="0" parTransId="{64717D3D-1F3B-4B67-A93C-FF3FEED28F09}" sibTransId="{E2997AE0-996C-4E54-BED1-863C091B913A}"/>
    <dgm:cxn modelId="{029F6B4D-D4E8-498D-9A7F-A9E1BF4FAFA3}" type="presOf" srcId="{72591D96-F945-4BDB-A895-938FC45C66CE}" destId="{893485BD-AE4E-450A-A931-7189B46E2810}" srcOrd="0" destOrd="0" presId="urn:microsoft.com/office/officeart/2005/8/layout/vList2"/>
    <dgm:cxn modelId="{E44B9B56-A29B-4560-BF3F-8757AD1B606B}" type="presOf" srcId="{A19565A8-97D9-4AAE-8097-22C34E94F9DE}" destId="{43C51B81-23D3-46A4-B4FB-6A219AEDC369}" srcOrd="0" destOrd="0" presId="urn:microsoft.com/office/officeart/2005/8/layout/vList2"/>
    <dgm:cxn modelId="{DA590657-4B38-4A1C-8FAD-78C3C434AF52}" srcId="{E679D1AE-4AEE-4B68-93B0-55C9441F4CDF}" destId="{D61D28B4-F290-4AC4-AC19-235835824198}" srcOrd="0" destOrd="0" parTransId="{FABCF34D-EF17-4F87-8093-58084BCDE386}" sibTransId="{D51685FF-7BCC-4B11-8858-497A92D86AFF}"/>
    <dgm:cxn modelId="{26F9AD5A-6B74-4A4B-8413-ECB44B54C547}" srcId="{E679D1AE-4AEE-4B68-93B0-55C9441F4CDF}" destId="{E13C7F5E-F5B4-46FD-881C-42E8D6D24195}" srcOrd="1" destOrd="0" parTransId="{A95CDCF1-9AF5-48F7-BF81-C4EF49B2D3AA}" sibTransId="{D689DF53-9E2F-4C45-BF9C-8EB61D9D8A6B}"/>
    <dgm:cxn modelId="{0EE4918E-1BD8-424D-A61A-11B65D628005}" type="presOf" srcId="{EB89E7A1-2672-46E2-A270-DC8C7F854D86}" destId="{43C51B81-23D3-46A4-B4FB-6A219AEDC369}" srcOrd="0" destOrd="2" presId="urn:microsoft.com/office/officeart/2005/8/layout/vList2"/>
    <dgm:cxn modelId="{36E054B1-9419-426E-8F51-64F6F53F0D82}" type="presOf" srcId="{E13C7F5E-F5B4-46FD-881C-42E8D6D24195}" destId="{F50C9760-A94B-4131-80B9-339F04EB245B}" srcOrd="0" destOrd="0" presId="urn:microsoft.com/office/officeart/2005/8/layout/vList2"/>
    <dgm:cxn modelId="{AF545ABF-A046-429E-A090-CC2662548333}" type="presOf" srcId="{311801CA-1CEB-4972-99D1-E63E43BFD986}" destId="{43C51B81-23D3-46A4-B4FB-6A219AEDC369}" srcOrd="0" destOrd="1" presId="urn:microsoft.com/office/officeart/2005/8/layout/vList2"/>
    <dgm:cxn modelId="{27842DD2-8F8B-45D5-9558-3A3289522452}" type="presOf" srcId="{E679D1AE-4AEE-4B68-93B0-55C9441F4CDF}" destId="{B30C5897-66C2-4B57-BFBC-27FC41B4618F}" srcOrd="0" destOrd="0" presId="urn:microsoft.com/office/officeart/2005/8/layout/vList2"/>
    <dgm:cxn modelId="{B7F9FCE1-6FAE-4FEB-9EE8-F3230A60B841}" srcId="{E679D1AE-4AEE-4B68-93B0-55C9441F4CDF}" destId="{72591D96-F945-4BDB-A895-938FC45C66CE}" srcOrd="2" destOrd="0" parTransId="{6AA0F658-9017-40FF-9C34-C319B0EE6568}" sibTransId="{157570EC-6583-47E8-BFB8-F5C0712A5E5A}"/>
    <dgm:cxn modelId="{98EDACD1-6110-4532-8A7C-3E53BC3C77BD}" type="presParOf" srcId="{B30C5897-66C2-4B57-BFBC-27FC41B4618F}" destId="{14EDDF12-D985-4D71-A35B-8CC72D4EC2D6}" srcOrd="0" destOrd="0" presId="urn:microsoft.com/office/officeart/2005/8/layout/vList2"/>
    <dgm:cxn modelId="{121664E3-7AA5-4E16-97BC-2569A19D0115}" type="presParOf" srcId="{B30C5897-66C2-4B57-BFBC-27FC41B4618F}" destId="{43C51B81-23D3-46A4-B4FB-6A219AEDC369}" srcOrd="1" destOrd="0" presId="urn:microsoft.com/office/officeart/2005/8/layout/vList2"/>
    <dgm:cxn modelId="{0D69905C-7FE6-4BB8-85B9-757481E5AC40}" type="presParOf" srcId="{B30C5897-66C2-4B57-BFBC-27FC41B4618F}" destId="{F50C9760-A94B-4131-80B9-339F04EB245B}" srcOrd="2" destOrd="0" presId="urn:microsoft.com/office/officeart/2005/8/layout/vList2"/>
    <dgm:cxn modelId="{126CB900-E2B2-43EC-98E5-7B9884498AD3}" type="presParOf" srcId="{B30C5897-66C2-4B57-BFBC-27FC41B4618F}" destId="{5FA7F344-8000-4986-9660-F68A4B7805F8}" srcOrd="3" destOrd="0" presId="urn:microsoft.com/office/officeart/2005/8/layout/vList2"/>
    <dgm:cxn modelId="{DD076924-26A4-49BC-93E1-16BFA79B9488}" type="presParOf" srcId="{B30C5897-66C2-4B57-BFBC-27FC41B4618F}" destId="{893485BD-AE4E-450A-A931-7189B46E281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DDE885-9693-47A0-AA06-8D1234DEC12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6FCDAFB-122F-4F40-9899-62B072BAB4BD}">
      <dgm:prSet/>
      <dgm:spPr/>
      <dgm:t>
        <a:bodyPr/>
        <a:lstStyle/>
        <a:p>
          <a:pPr>
            <a:lnSpc>
              <a:spcPct val="100000"/>
            </a:lnSpc>
          </a:pPr>
          <a:r>
            <a:rPr lang="en-US" dirty="0"/>
            <a:t>College and Career Planning</a:t>
          </a:r>
        </a:p>
      </dgm:t>
    </dgm:pt>
    <dgm:pt modelId="{94FE04F1-88E6-4B45-A03F-06243ADB5663}" type="parTrans" cxnId="{EFB83E7A-6800-4CE7-8EF3-DFF866C9DBF4}">
      <dgm:prSet/>
      <dgm:spPr/>
      <dgm:t>
        <a:bodyPr/>
        <a:lstStyle/>
        <a:p>
          <a:endParaRPr lang="en-US"/>
        </a:p>
      </dgm:t>
    </dgm:pt>
    <dgm:pt modelId="{39B56CDC-1FAC-4525-B6D5-669AAFAF997A}" type="sibTrans" cxnId="{EFB83E7A-6800-4CE7-8EF3-DFF866C9DBF4}">
      <dgm:prSet/>
      <dgm:spPr/>
      <dgm:t>
        <a:bodyPr/>
        <a:lstStyle/>
        <a:p>
          <a:endParaRPr lang="en-US"/>
        </a:p>
      </dgm:t>
    </dgm:pt>
    <dgm:pt modelId="{DA5C5A95-34B4-40B5-A537-C0CC5055C50F}">
      <dgm:prSet/>
      <dgm:spPr/>
      <dgm:t>
        <a:bodyPr/>
        <a:lstStyle/>
        <a:p>
          <a:pPr>
            <a:lnSpc>
              <a:spcPct val="100000"/>
            </a:lnSpc>
          </a:pPr>
          <a:r>
            <a:rPr lang="en-US"/>
            <a:t>Resume Builder</a:t>
          </a:r>
        </a:p>
      </dgm:t>
    </dgm:pt>
    <dgm:pt modelId="{A3664859-A71E-426B-93FB-B7ADFBB3006A}" type="parTrans" cxnId="{BBA0E780-DDFA-4C47-8097-A36ED2E89DCF}">
      <dgm:prSet/>
      <dgm:spPr/>
      <dgm:t>
        <a:bodyPr/>
        <a:lstStyle/>
        <a:p>
          <a:endParaRPr lang="en-US"/>
        </a:p>
      </dgm:t>
    </dgm:pt>
    <dgm:pt modelId="{D9ACB9F5-5EE9-4285-8E2F-77EB9414FEA2}" type="sibTrans" cxnId="{BBA0E780-DDFA-4C47-8097-A36ED2E89DCF}">
      <dgm:prSet/>
      <dgm:spPr/>
      <dgm:t>
        <a:bodyPr/>
        <a:lstStyle/>
        <a:p>
          <a:endParaRPr lang="en-US"/>
        </a:p>
      </dgm:t>
    </dgm:pt>
    <dgm:pt modelId="{BA263582-A5F9-49BC-AD19-2567A1F80CA0}">
      <dgm:prSet/>
      <dgm:spPr/>
      <dgm:t>
        <a:bodyPr/>
        <a:lstStyle/>
        <a:p>
          <a:pPr>
            <a:lnSpc>
              <a:spcPct val="100000"/>
            </a:lnSpc>
          </a:pPr>
          <a:r>
            <a:rPr lang="en-US"/>
            <a:t>Communicating with your Counselor</a:t>
          </a:r>
        </a:p>
      </dgm:t>
    </dgm:pt>
    <dgm:pt modelId="{D82A2790-E43A-42DC-82DB-E990E94D6007}" type="parTrans" cxnId="{B1D3202A-0B09-4233-8538-0348340A69C6}">
      <dgm:prSet/>
      <dgm:spPr/>
      <dgm:t>
        <a:bodyPr/>
        <a:lstStyle/>
        <a:p>
          <a:endParaRPr lang="en-US"/>
        </a:p>
      </dgm:t>
    </dgm:pt>
    <dgm:pt modelId="{4034E419-0DD2-46A7-8DB1-0D8EE9B9C7F6}" type="sibTrans" cxnId="{B1D3202A-0B09-4233-8538-0348340A69C6}">
      <dgm:prSet/>
      <dgm:spPr/>
      <dgm:t>
        <a:bodyPr/>
        <a:lstStyle/>
        <a:p>
          <a:endParaRPr lang="en-US"/>
        </a:p>
      </dgm:t>
    </dgm:pt>
    <dgm:pt modelId="{585236C9-1DC8-4583-BAF7-BD32BA59A366}">
      <dgm:prSet/>
      <dgm:spPr/>
      <dgm:t>
        <a:bodyPr/>
        <a:lstStyle/>
        <a:p>
          <a:pPr>
            <a:lnSpc>
              <a:spcPct val="100000"/>
            </a:lnSpc>
          </a:pPr>
          <a:r>
            <a:rPr lang="en-US"/>
            <a:t>Scholarship Searches</a:t>
          </a:r>
        </a:p>
      </dgm:t>
    </dgm:pt>
    <dgm:pt modelId="{96D11F3F-1D5C-4FB9-81D5-26B728DB8A2E}" type="parTrans" cxnId="{CE334A5F-E5C1-46B0-99F6-948D719686B7}">
      <dgm:prSet/>
      <dgm:spPr/>
      <dgm:t>
        <a:bodyPr/>
        <a:lstStyle/>
        <a:p>
          <a:endParaRPr lang="en-US"/>
        </a:p>
      </dgm:t>
    </dgm:pt>
    <dgm:pt modelId="{CD7B3CB0-3544-4A46-9881-503E6FD17DFF}" type="sibTrans" cxnId="{CE334A5F-E5C1-46B0-99F6-948D719686B7}">
      <dgm:prSet/>
      <dgm:spPr/>
      <dgm:t>
        <a:bodyPr/>
        <a:lstStyle/>
        <a:p>
          <a:endParaRPr lang="en-US"/>
        </a:p>
      </dgm:t>
    </dgm:pt>
    <dgm:pt modelId="{91560880-8D33-4802-BEE7-211F288A1F61}" type="pres">
      <dgm:prSet presAssocID="{E3DDE885-9693-47A0-AA06-8D1234DEC123}" presName="root" presStyleCnt="0">
        <dgm:presLayoutVars>
          <dgm:dir/>
          <dgm:resizeHandles val="exact"/>
        </dgm:presLayoutVars>
      </dgm:prSet>
      <dgm:spPr/>
    </dgm:pt>
    <dgm:pt modelId="{F650E4CD-5CBD-4E4C-99E8-0B9563D27019}" type="pres">
      <dgm:prSet presAssocID="{96FCDAFB-122F-4F40-9899-62B072BAB4BD}" presName="compNode" presStyleCnt="0"/>
      <dgm:spPr/>
    </dgm:pt>
    <dgm:pt modelId="{8A123A76-C85D-45C7-9D74-A158D4188C68}" type="pres">
      <dgm:prSet presAssocID="{96FCDAFB-122F-4F40-9899-62B072BAB4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B97FC1C-8B49-459D-AE33-16350A175DCA}" type="pres">
      <dgm:prSet presAssocID="{96FCDAFB-122F-4F40-9899-62B072BAB4BD}" presName="spaceRect" presStyleCnt="0"/>
      <dgm:spPr/>
    </dgm:pt>
    <dgm:pt modelId="{A1DC6671-5A2D-45D0-8E18-B0F07014E794}" type="pres">
      <dgm:prSet presAssocID="{96FCDAFB-122F-4F40-9899-62B072BAB4BD}" presName="textRect" presStyleLbl="revTx" presStyleIdx="0" presStyleCnt="4">
        <dgm:presLayoutVars>
          <dgm:chMax val="1"/>
          <dgm:chPref val="1"/>
        </dgm:presLayoutVars>
      </dgm:prSet>
      <dgm:spPr/>
    </dgm:pt>
    <dgm:pt modelId="{48A01AB3-F163-454E-8FCC-7879B5C43C5D}" type="pres">
      <dgm:prSet presAssocID="{39B56CDC-1FAC-4525-B6D5-669AAFAF997A}" presName="sibTrans" presStyleCnt="0"/>
      <dgm:spPr/>
    </dgm:pt>
    <dgm:pt modelId="{BB9EBA7F-2ED0-49C5-B331-B1B5F04C349C}" type="pres">
      <dgm:prSet presAssocID="{DA5C5A95-34B4-40B5-A537-C0CC5055C50F}" presName="compNode" presStyleCnt="0"/>
      <dgm:spPr/>
    </dgm:pt>
    <dgm:pt modelId="{DF1AB8E2-5B16-4F91-B697-2F3A34CF9CE3}" type="pres">
      <dgm:prSet presAssocID="{DA5C5A95-34B4-40B5-A537-C0CC5055C5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5C0C4082-CF00-478F-AC08-DE034AC8078F}" type="pres">
      <dgm:prSet presAssocID="{DA5C5A95-34B4-40B5-A537-C0CC5055C50F}" presName="spaceRect" presStyleCnt="0"/>
      <dgm:spPr/>
    </dgm:pt>
    <dgm:pt modelId="{7216DD3C-B3DA-4813-9983-27F0B6C82A73}" type="pres">
      <dgm:prSet presAssocID="{DA5C5A95-34B4-40B5-A537-C0CC5055C50F}" presName="textRect" presStyleLbl="revTx" presStyleIdx="1" presStyleCnt="4">
        <dgm:presLayoutVars>
          <dgm:chMax val="1"/>
          <dgm:chPref val="1"/>
        </dgm:presLayoutVars>
      </dgm:prSet>
      <dgm:spPr/>
    </dgm:pt>
    <dgm:pt modelId="{22990ECB-3923-421D-9D7A-2BADE779374B}" type="pres">
      <dgm:prSet presAssocID="{D9ACB9F5-5EE9-4285-8E2F-77EB9414FEA2}" presName="sibTrans" presStyleCnt="0"/>
      <dgm:spPr/>
    </dgm:pt>
    <dgm:pt modelId="{B1CF5E5C-9EC0-4288-AFB4-AB78E467D524}" type="pres">
      <dgm:prSet presAssocID="{BA263582-A5F9-49BC-AD19-2567A1F80CA0}" presName="compNode" presStyleCnt="0"/>
      <dgm:spPr/>
    </dgm:pt>
    <dgm:pt modelId="{D661F440-BE9A-4F4E-9B9F-A04DAF54606C}" type="pres">
      <dgm:prSet presAssocID="{BA263582-A5F9-49BC-AD19-2567A1F80CA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AD26EEF4-A385-4EDD-B555-0854C6715393}" type="pres">
      <dgm:prSet presAssocID="{BA263582-A5F9-49BC-AD19-2567A1F80CA0}" presName="spaceRect" presStyleCnt="0"/>
      <dgm:spPr/>
    </dgm:pt>
    <dgm:pt modelId="{CCF17944-BE96-4B49-AB37-EE23208983E7}" type="pres">
      <dgm:prSet presAssocID="{BA263582-A5F9-49BC-AD19-2567A1F80CA0}" presName="textRect" presStyleLbl="revTx" presStyleIdx="2" presStyleCnt="4">
        <dgm:presLayoutVars>
          <dgm:chMax val="1"/>
          <dgm:chPref val="1"/>
        </dgm:presLayoutVars>
      </dgm:prSet>
      <dgm:spPr/>
    </dgm:pt>
    <dgm:pt modelId="{78E7D95E-7380-4871-AE1C-B87F30C73720}" type="pres">
      <dgm:prSet presAssocID="{4034E419-0DD2-46A7-8DB1-0D8EE9B9C7F6}" presName="sibTrans" presStyleCnt="0"/>
      <dgm:spPr/>
    </dgm:pt>
    <dgm:pt modelId="{4059C4F0-BA56-4F5B-B883-E96075A4057D}" type="pres">
      <dgm:prSet presAssocID="{585236C9-1DC8-4583-BAF7-BD32BA59A366}" presName="compNode" presStyleCnt="0"/>
      <dgm:spPr/>
    </dgm:pt>
    <dgm:pt modelId="{4B78DB90-E650-4447-9FD6-D8B63A0E391F}" type="pres">
      <dgm:prSet presAssocID="{585236C9-1DC8-4583-BAF7-BD32BA59A3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6695E53A-7237-4983-B8A1-14C76EE901B5}" type="pres">
      <dgm:prSet presAssocID="{585236C9-1DC8-4583-BAF7-BD32BA59A366}" presName="spaceRect" presStyleCnt="0"/>
      <dgm:spPr/>
    </dgm:pt>
    <dgm:pt modelId="{126FAD39-78FB-4CF0-9C3A-945881A4B85E}" type="pres">
      <dgm:prSet presAssocID="{585236C9-1DC8-4583-BAF7-BD32BA59A366}" presName="textRect" presStyleLbl="revTx" presStyleIdx="3" presStyleCnt="4">
        <dgm:presLayoutVars>
          <dgm:chMax val="1"/>
          <dgm:chPref val="1"/>
        </dgm:presLayoutVars>
      </dgm:prSet>
      <dgm:spPr/>
    </dgm:pt>
  </dgm:ptLst>
  <dgm:cxnLst>
    <dgm:cxn modelId="{8059561C-DE05-4BD0-B222-64E699D0622B}" type="presOf" srcId="{BA263582-A5F9-49BC-AD19-2567A1F80CA0}" destId="{CCF17944-BE96-4B49-AB37-EE23208983E7}" srcOrd="0" destOrd="0" presId="urn:microsoft.com/office/officeart/2018/2/layout/IconLabelList"/>
    <dgm:cxn modelId="{B1D3202A-0B09-4233-8538-0348340A69C6}" srcId="{E3DDE885-9693-47A0-AA06-8D1234DEC123}" destId="{BA263582-A5F9-49BC-AD19-2567A1F80CA0}" srcOrd="2" destOrd="0" parTransId="{D82A2790-E43A-42DC-82DB-E990E94D6007}" sibTransId="{4034E419-0DD2-46A7-8DB1-0D8EE9B9C7F6}"/>
    <dgm:cxn modelId="{CE334A5F-E5C1-46B0-99F6-948D719686B7}" srcId="{E3DDE885-9693-47A0-AA06-8D1234DEC123}" destId="{585236C9-1DC8-4583-BAF7-BD32BA59A366}" srcOrd="3" destOrd="0" parTransId="{96D11F3F-1D5C-4FB9-81D5-26B728DB8A2E}" sibTransId="{CD7B3CB0-3544-4A46-9881-503E6FD17DFF}"/>
    <dgm:cxn modelId="{EFB83E7A-6800-4CE7-8EF3-DFF866C9DBF4}" srcId="{E3DDE885-9693-47A0-AA06-8D1234DEC123}" destId="{96FCDAFB-122F-4F40-9899-62B072BAB4BD}" srcOrd="0" destOrd="0" parTransId="{94FE04F1-88E6-4B45-A03F-06243ADB5663}" sibTransId="{39B56CDC-1FAC-4525-B6D5-669AAFAF997A}"/>
    <dgm:cxn modelId="{BBA0E780-DDFA-4C47-8097-A36ED2E89DCF}" srcId="{E3DDE885-9693-47A0-AA06-8D1234DEC123}" destId="{DA5C5A95-34B4-40B5-A537-C0CC5055C50F}" srcOrd="1" destOrd="0" parTransId="{A3664859-A71E-426B-93FB-B7ADFBB3006A}" sibTransId="{D9ACB9F5-5EE9-4285-8E2F-77EB9414FEA2}"/>
    <dgm:cxn modelId="{A598A2A8-A118-4BBB-8F48-3845F2522EDB}" type="presOf" srcId="{96FCDAFB-122F-4F40-9899-62B072BAB4BD}" destId="{A1DC6671-5A2D-45D0-8E18-B0F07014E794}" srcOrd="0" destOrd="0" presId="urn:microsoft.com/office/officeart/2018/2/layout/IconLabelList"/>
    <dgm:cxn modelId="{631DD8B6-255B-4691-8651-5F5D2D8E773F}" type="presOf" srcId="{DA5C5A95-34B4-40B5-A537-C0CC5055C50F}" destId="{7216DD3C-B3DA-4813-9983-27F0B6C82A73}" srcOrd="0" destOrd="0" presId="urn:microsoft.com/office/officeart/2018/2/layout/IconLabelList"/>
    <dgm:cxn modelId="{65883FC8-3954-4B8A-864A-4069E6219E93}" type="presOf" srcId="{E3DDE885-9693-47A0-AA06-8D1234DEC123}" destId="{91560880-8D33-4802-BEE7-211F288A1F61}" srcOrd="0" destOrd="0" presId="urn:microsoft.com/office/officeart/2018/2/layout/IconLabelList"/>
    <dgm:cxn modelId="{5627D7EC-3E74-4F4D-9DEE-842D18759C73}" type="presOf" srcId="{585236C9-1DC8-4583-BAF7-BD32BA59A366}" destId="{126FAD39-78FB-4CF0-9C3A-945881A4B85E}" srcOrd="0" destOrd="0" presId="urn:microsoft.com/office/officeart/2018/2/layout/IconLabelList"/>
    <dgm:cxn modelId="{816F9B91-068B-4488-BA0D-589EA7E61C82}" type="presParOf" srcId="{91560880-8D33-4802-BEE7-211F288A1F61}" destId="{F650E4CD-5CBD-4E4C-99E8-0B9563D27019}" srcOrd="0" destOrd="0" presId="urn:microsoft.com/office/officeart/2018/2/layout/IconLabelList"/>
    <dgm:cxn modelId="{F863B475-5746-484D-AD01-79BAA7B9AD39}" type="presParOf" srcId="{F650E4CD-5CBD-4E4C-99E8-0B9563D27019}" destId="{8A123A76-C85D-45C7-9D74-A158D4188C68}" srcOrd="0" destOrd="0" presId="urn:microsoft.com/office/officeart/2018/2/layout/IconLabelList"/>
    <dgm:cxn modelId="{3C94CDDD-13AD-461C-8954-391D5AA0E754}" type="presParOf" srcId="{F650E4CD-5CBD-4E4C-99E8-0B9563D27019}" destId="{DB97FC1C-8B49-459D-AE33-16350A175DCA}" srcOrd="1" destOrd="0" presId="urn:microsoft.com/office/officeart/2018/2/layout/IconLabelList"/>
    <dgm:cxn modelId="{D15753B0-7754-4FAA-A362-D210A2ED4BD2}" type="presParOf" srcId="{F650E4CD-5CBD-4E4C-99E8-0B9563D27019}" destId="{A1DC6671-5A2D-45D0-8E18-B0F07014E794}" srcOrd="2" destOrd="0" presId="urn:microsoft.com/office/officeart/2018/2/layout/IconLabelList"/>
    <dgm:cxn modelId="{3ACE4C5F-2032-4E78-8ED1-B4E924AC931B}" type="presParOf" srcId="{91560880-8D33-4802-BEE7-211F288A1F61}" destId="{48A01AB3-F163-454E-8FCC-7879B5C43C5D}" srcOrd="1" destOrd="0" presId="urn:microsoft.com/office/officeart/2018/2/layout/IconLabelList"/>
    <dgm:cxn modelId="{6F0D36DA-7DA8-4DE7-8C1F-915F2E7A151A}" type="presParOf" srcId="{91560880-8D33-4802-BEE7-211F288A1F61}" destId="{BB9EBA7F-2ED0-49C5-B331-B1B5F04C349C}" srcOrd="2" destOrd="0" presId="urn:microsoft.com/office/officeart/2018/2/layout/IconLabelList"/>
    <dgm:cxn modelId="{3E0C32EF-AD09-408F-BD2C-BF7E984CCCB4}" type="presParOf" srcId="{BB9EBA7F-2ED0-49C5-B331-B1B5F04C349C}" destId="{DF1AB8E2-5B16-4F91-B697-2F3A34CF9CE3}" srcOrd="0" destOrd="0" presId="urn:microsoft.com/office/officeart/2018/2/layout/IconLabelList"/>
    <dgm:cxn modelId="{5914F370-563F-4234-B8B1-9D7959EBD243}" type="presParOf" srcId="{BB9EBA7F-2ED0-49C5-B331-B1B5F04C349C}" destId="{5C0C4082-CF00-478F-AC08-DE034AC8078F}" srcOrd="1" destOrd="0" presId="urn:microsoft.com/office/officeart/2018/2/layout/IconLabelList"/>
    <dgm:cxn modelId="{1FEFB0C0-520D-4E87-9D70-427CE93ABEDA}" type="presParOf" srcId="{BB9EBA7F-2ED0-49C5-B331-B1B5F04C349C}" destId="{7216DD3C-B3DA-4813-9983-27F0B6C82A73}" srcOrd="2" destOrd="0" presId="urn:microsoft.com/office/officeart/2018/2/layout/IconLabelList"/>
    <dgm:cxn modelId="{690F5E23-F456-4BF8-BD1B-573DB422FB10}" type="presParOf" srcId="{91560880-8D33-4802-BEE7-211F288A1F61}" destId="{22990ECB-3923-421D-9D7A-2BADE779374B}" srcOrd="3" destOrd="0" presId="urn:microsoft.com/office/officeart/2018/2/layout/IconLabelList"/>
    <dgm:cxn modelId="{BC1368A5-E228-45F1-8278-5A69F145C924}" type="presParOf" srcId="{91560880-8D33-4802-BEE7-211F288A1F61}" destId="{B1CF5E5C-9EC0-4288-AFB4-AB78E467D524}" srcOrd="4" destOrd="0" presId="urn:microsoft.com/office/officeart/2018/2/layout/IconLabelList"/>
    <dgm:cxn modelId="{2B536A47-2D61-4941-B6E9-7C56F1A38558}" type="presParOf" srcId="{B1CF5E5C-9EC0-4288-AFB4-AB78E467D524}" destId="{D661F440-BE9A-4F4E-9B9F-A04DAF54606C}" srcOrd="0" destOrd="0" presId="urn:microsoft.com/office/officeart/2018/2/layout/IconLabelList"/>
    <dgm:cxn modelId="{E742C4B6-3B64-4EFF-9D8C-4A93D91BEFC4}" type="presParOf" srcId="{B1CF5E5C-9EC0-4288-AFB4-AB78E467D524}" destId="{AD26EEF4-A385-4EDD-B555-0854C6715393}" srcOrd="1" destOrd="0" presId="urn:microsoft.com/office/officeart/2018/2/layout/IconLabelList"/>
    <dgm:cxn modelId="{6C23346E-8D1D-4D9D-A6AE-DAA1260F4339}" type="presParOf" srcId="{B1CF5E5C-9EC0-4288-AFB4-AB78E467D524}" destId="{CCF17944-BE96-4B49-AB37-EE23208983E7}" srcOrd="2" destOrd="0" presId="urn:microsoft.com/office/officeart/2018/2/layout/IconLabelList"/>
    <dgm:cxn modelId="{D5DC4375-46EC-4BF2-ADDD-FF91F11ACF68}" type="presParOf" srcId="{91560880-8D33-4802-BEE7-211F288A1F61}" destId="{78E7D95E-7380-4871-AE1C-B87F30C73720}" srcOrd="5" destOrd="0" presId="urn:microsoft.com/office/officeart/2018/2/layout/IconLabelList"/>
    <dgm:cxn modelId="{E934599F-210E-4836-8B5A-80C59D7DC5B5}" type="presParOf" srcId="{91560880-8D33-4802-BEE7-211F288A1F61}" destId="{4059C4F0-BA56-4F5B-B883-E96075A4057D}" srcOrd="6" destOrd="0" presId="urn:microsoft.com/office/officeart/2018/2/layout/IconLabelList"/>
    <dgm:cxn modelId="{D98C3C63-0AAD-448C-987F-5DEC51BC0F02}" type="presParOf" srcId="{4059C4F0-BA56-4F5B-B883-E96075A4057D}" destId="{4B78DB90-E650-4447-9FD6-D8B63A0E391F}" srcOrd="0" destOrd="0" presId="urn:microsoft.com/office/officeart/2018/2/layout/IconLabelList"/>
    <dgm:cxn modelId="{A540D233-F544-4583-BF34-FAF18B6738E3}" type="presParOf" srcId="{4059C4F0-BA56-4F5B-B883-E96075A4057D}" destId="{6695E53A-7237-4983-B8A1-14C76EE901B5}" srcOrd="1" destOrd="0" presId="urn:microsoft.com/office/officeart/2018/2/layout/IconLabelList"/>
    <dgm:cxn modelId="{3635492F-B5B4-4A7C-8EE0-063A8E252B05}" type="presParOf" srcId="{4059C4F0-BA56-4F5B-B883-E96075A4057D}" destId="{126FAD39-78FB-4CF0-9C3A-945881A4B85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303BF8-8EC9-4DC3-A5ED-3A780EE895D9}" type="doc">
      <dgm:prSet loTypeId="urn:microsoft.com/office/officeart/2016/7/layout/BasicLinearProcessNumbered" loCatId="process" qsTypeId="urn:microsoft.com/office/officeart/2005/8/quickstyle/simple1" qsCatId="simple" csTypeId="urn:microsoft.com/office/officeart/2005/8/colors/accent1_3" csCatId="accent1" phldr="1"/>
      <dgm:spPr/>
      <dgm:t>
        <a:bodyPr/>
        <a:lstStyle/>
        <a:p>
          <a:endParaRPr lang="en-US"/>
        </a:p>
      </dgm:t>
    </dgm:pt>
    <dgm:pt modelId="{8F75FBE2-AE40-4879-898D-319C3006AA8C}">
      <dgm:prSet/>
      <dgm:spPr/>
      <dgm:t>
        <a:bodyPr/>
        <a:lstStyle/>
        <a:p>
          <a:r>
            <a:rPr lang="en-US" b="0" baseline="0" dirty="0"/>
            <a:t>Scroll down to “Tasks You Need to Work On”</a:t>
          </a:r>
        </a:p>
      </dgm:t>
    </dgm:pt>
    <dgm:pt modelId="{3B0D5C40-DAE0-4859-B7B1-27BF28AECCE3}" type="parTrans" cxnId="{4D3DFB86-E121-402B-9683-8F609E884584}">
      <dgm:prSet/>
      <dgm:spPr/>
      <dgm:t>
        <a:bodyPr/>
        <a:lstStyle/>
        <a:p>
          <a:endParaRPr lang="en-US"/>
        </a:p>
      </dgm:t>
    </dgm:pt>
    <dgm:pt modelId="{7E932BED-FB89-4EDF-B581-3C232682FDC2}" type="sibTrans" cxnId="{4D3DFB86-E121-402B-9683-8F609E884584}">
      <dgm:prSet phldrT="1" phldr="0"/>
      <dgm:spPr/>
      <dgm:t>
        <a:bodyPr/>
        <a:lstStyle/>
        <a:p>
          <a:r>
            <a:rPr lang="en-US"/>
            <a:t>1</a:t>
          </a:r>
        </a:p>
      </dgm:t>
    </dgm:pt>
    <dgm:pt modelId="{BEA1F216-A7B4-4ADA-9F1D-971C1D16816F}">
      <dgm:prSet/>
      <dgm:spPr/>
      <dgm:t>
        <a:bodyPr/>
        <a:lstStyle/>
        <a:p>
          <a:r>
            <a:rPr lang="en-US" baseline="0" dirty="0"/>
            <a:t>Select “10</a:t>
          </a:r>
          <a:r>
            <a:rPr lang="en-US" baseline="30000" dirty="0"/>
            <a:t>th</a:t>
          </a:r>
          <a:r>
            <a:rPr lang="en-US" baseline="0" dirty="0"/>
            <a:t> Grade -  Dual Enrollment Survey”</a:t>
          </a:r>
          <a:endParaRPr lang="en-US" dirty="0"/>
        </a:p>
      </dgm:t>
    </dgm:pt>
    <dgm:pt modelId="{17907621-A49D-469A-83B0-45E9C75A6F10}" type="parTrans" cxnId="{82A19995-F468-4DB8-8A4D-DC80FAE42F40}">
      <dgm:prSet/>
      <dgm:spPr/>
      <dgm:t>
        <a:bodyPr/>
        <a:lstStyle/>
        <a:p>
          <a:endParaRPr lang="en-US"/>
        </a:p>
      </dgm:t>
    </dgm:pt>
    <dgm:pt modelId="{B0032179-7163-4F74-B498-8EEFA267E220}" type="sibTrans" cxnId="{82A19995-F468-4DB8-8A4D-DC80FAE42F40}">
      <dgm:prSet phldrT="2" phldr="0"/>
      <dgm:spPr/>
      <dgm:t>
        <a:bodyPr/>
        <a:lstStyle/>
        <a:p>
          <a:r>
            <a:rPr lang="en-US"/>
            <a:t>2</a:t>
          </a:r>
        </a:p>
      </dgm:t>
    </dgm:pt>
    <dgm:pt modelId="{873053E9-B8B8-4EAF-98F7-63CABD565078}">
      <dgm:prSet/>
      <dgm:spPr/>
      <dgm:t>
        <a:bodyPr/>
        <a:lstStyle/>
        <a:p>
          <a:r>
            <a:rPr lang="en-US" baseline="0" dirty="0"/>
            <a:t>Select “Take this survey” on the right side of your screen to begin the survey</a:t>
          </a:r>
          <a:endParaRPr lang="en-US" dirty="0"/>
        </a:p>
      </dgm:t>
    </dgm:pt>
    <dgm:pt modelId="{31A909F9-ADE4-4BDB-A15A-652366A1E942}" type="parTrans" cxnId="{6CB9B1D1-6914-41B5-BC65-00F8380FA8C7}">
      <dgm:prSet/>
      <dgm:spPr/>
      <dgm:t>
        <a:bodyPr/>
        <a:lstStyle/>
        <a:p>
          <a:endParaRPr lang="en-US"/>
        </a:p>
      </dgm:t>
    </dgm:pt>
    <dgm:pt modelId="{C2F8D2B4-AA30-4A84-ACDA-439AF0ED1165}" type="sibTrans" cxnId="{6CB9B1D1-6914-41B5-BC65-00F8380FA8C7}">
      <dgm:prSet phldrT="3" phldr="0"/>
      <dgm:spPr/>
      <dgm:t>
        <a:bodyPr/>
        <a:lstStyle/>
        <a:p>
          <a:r>
            <a:rPr lang="en-US"/>
            <a:t>3</a:t>
          </a:r>
        </a:p>
      </dgm:t>
    </dgm:pt>
    <dgm:pt modelId="{9952A99C-84EF-44F3-91ED-0501C0383255}">
      <dgm:prSet/>
      <dgm:spPr/>
      <dgm:t>
        <a:bodyPr/>
        <a:lstStyle/>
        <a:p>
          <a:r>
            <a:rPr lang="en-US" baseline="0" dirty="0"/>
            <a:t>Answer the question and click “Save and Finish”</a:t>
          </a:r>
          <a:endParaRPr lang="en-US" dirty="0"/>
        </a:p>
      </dgm:t>
    </dgm:pt>
    <dgm:pt modelId="{16951E93-899E-4355-8AEC-72E4ACDF8866}" type="parTrans" cxnId="{6D90FF57-80EB-4773-8868-1B8331332892}">
      <dgm:prSet/>
      <dgm:spPr/>
      <dgm:t>
        <a:bodyPr/>
        <a:lstStyle/>
        <a:p>
          <a:endParaRPr lang="en-US"/>
        </a:p>
      </dgm:t>
    </dgm:pt>
    <dgm:pt modelId="{37B2189F-0B00-4A09-80F2-138252DFE4E3}" type="sibTrans" cxnId="{6D90FF57-80EB-4773-8868-1B8331332892}">
      <dgm:prSet phldrT="4" phldr="0"/>
      <dgm:spPr/>
      <dgm:t>
        <a:bodyPr/>
        <a:lstStyle/>
        <a:p>
          <a:r>
            <a:rPr lang="en-US"/>
            <a:t>4</a:t>
          </a:r>
        </a:p>
      </dgm:t>
    </dgm:pt>
    <dgm:pt modelId="{192B2364-2912-4119-99D4-81F4A26E4CD4}" type="pres">
      <dgm:prSet presAssocID="{3A303BF8-8EC9-4DC3-A5ED-3A780EE895D9}" presName="Name0" presStyleCnt="0">
        <dgm:presLayoutVars>
          <dgm:animLvl val="lvl"/>
          <dgm:resizeHandles val="exact"/>
        </dgm:presLayoutVars>
      </dgm:prSet>
      <dgm:spPr/>
    </dgm:pt>
    <dgm:pt modelId="{CE2E940B-4F1A-432B-AB3C-3B40D9A791FE}" type="pres">
      <dgm:prSet presAssocID="{8F75FBE2-AE40-4879-898D-319C3006AA8C}" presName="compositeNode" presStyleCnt="0">
        <dgm:presLayoutVars>
          <dgm:bulletEnabled val="1"/>
        </dgm:presLayoutVars>
      </dgm:prSet>
      <dgm:spPr/>
    </dgm:pt>
    <dgm:pt modelId="{5FCF39DE-5192-4231-AE32-D3507B183891}" type="pres">
      <dgm:prSet presAssocID="{8F75FBE2-AE40-4879-898D-319C3006AA8C}" presName="bgRect" presStyleLbl="bgAccFollowNode1" presStyleIdx="0" presStyleCnt="4"/>
      <dgm:spPr/>
    </dgm:pt>
    <dgm:pt modelId="{09A29A75-8A09-47E9-8884-3E57320C55BA}" type="pres">
      <dgm:prSet presAssocID="{7E932BED-FB89-4EDF-B581-3C232682FDC2}" presName="sibTransNodeCircle" presStyleLbl="alignNode1" presStyleIdx="0" presStyleCnt="8">
        <dgm:presLayoutVars>
          <dgm:chMax val="0"/>
          <dgm:bulletEnabled/>
        </dgm:presLayoutVars>
      </dgm:prSet>
      <dgm:spPr/>
    </dgm:pt>
    <dgm:pt modelId="{4E935FAD-8BE0-4DC5-9888-A30A0AB78471}" type="pres">
      <dgm:prSet presAssocID="{8F75FBE2-AE40-4879-898D-319C3006AA8C}" presName="bottomLine" presStyleLbl="alignNode1" presStyleIdx="1" presStyleCnt="8">
        <dgm:presLayoutVars/>
      </dgm:prSet>
      <dgm:spPr/>
    </dgm:pt>
    <dgm:pt modelId="{50F19ACB-5D7A-46BD-A15F-8DC918E4B13D}" type="pres">
      <dgm:prSet presAssocID="{8F75FBE2-AE40-4879-898D-319C3006AA8C}" presName="nodeText" presStyleLbl="bgAccFollowNode1" presStyleIdx="0" presStyleCnt="4">
        <dgm:presLayoutVars>
          <dgm:bulletEnabled val="1"/>
        </dgm:presLayoutVars>
      </dgm:prSet>
      <dgm:spPr/>
    </dgm:pt>
    <dgm:pt modelId="{EBD18FE6-A429-427A-8FCE-360836C6CC29}" type="pres">
      <dgm:prSet presAssocID="{7E932BED-FB89-4EDF-B581-3C232682FDC2}" presName="sibTrans" presStyleCnt="0"/>
      <dgm:spPr/>
    </dgm:pt>
    <dgm:pt modelId="{67BB9914-3339-4A19-BAB6-ECDEBD7FBF1D}" type="pres">
      <dgm:prSet presAssocID="{BEA1F216-A7B4-4ADA-9F1D-971C1D16816F}" presName="compositeNode" presStyleCnt="0">
        <dgm:presLayoutVars>
          <dgm:bulletEnabled val="1"/>
        </dgm:presLayoutVars>
      </dgm:prSet>
      <dgm:spPr/>
    </dgm:pt>
    <dgm:pt modelId="{4341AF08-136A-41B9-95FE-B423157114C0}" type="pres">
      <dgm:prSet presAssocID="{BEA1F216-A7B4-4ADA-9F1D-971C1D16816F}" presName="bgRect" presStyleLbl="bgAccFollowNode1" presStyleIdx="1" presStyleCnt="4"/>
      <dgm:spPr/>
    </dgm:pt>
    <dgm:pt modelId="{32BAA97B-45C9-4A51-A4AD-9FF2D4636A69}" type="pres">
      <dgm:prSet presAssocID="{B0032179-7163-4F74-B498-8EEFA267E220}" presName="sibTransNodeCircle" presStyleLbl="alignNode1" presStyleIdx="2" presStyleCnt="8">
        <dgm:presLayoutVars>
          <dgm:chMax val="0"/>
          <dgm:bulletEnabled/>
        </dgm:presLayoutVars>
      </dgm:prSet>
      <dgm:spPr/>
    </dgm:pt>
    <dgm:pt modelId="{F2D5CAE6-530C-42FA-B355-F0790E6A2C91}" type="pres">
      <dgm:prSet presAssocID="{BEA1F216-A7B4-4ADA-9F1D-971C1D16816F}" presName="bottomLine" presStyleLbl="alignNode1" presStyleIdx="3" presStyleCnt="8">
        <dgm:presLayoutVars/>
      </dgm:prSet>
      <dgm:spPr/>
    </dgm:pt>
    <dgm:pt modelId="{B1CCA2E1-C24F-4216-8F70-C3513137DE1C}" type="pres">
      <dgm:prSet presAssocID="{BEA1F216-A7B4-4ADA-9F1D-971C1D16816F}" presName="nodeText" presStyleLbl="bgAccFollowNode1" presStyleIdx="1" presStyleCnt="4">
        <dgm:presLayoutVars>
          <dgm:bulletEnabled val="1"/>
        </dgm:presLayoutVars>
      </dgm:prSet>
      <dgm:spPr/>
    </dgm:pt>
    <dgm:pt modelId="{B8C0DA0B-683B-4A17-BA05-54AEC65BE2D5}" type="pres">
      <dgm:prSet presAssocID="{B0032179-7163-4F74-B498-8EEFA267E220}" presName="sibTrans" presStyleCnt="0"/>
      <dgm:spPr/>
    </dgm:pt>
    <dgm:pt modelId="{E79DB13D-7E15-4FA4-89DF-26217B27E805}" type="pres">
      <dgm:prSet presAssocID="{873053E9-B8B8-4EAF-98F7-63CABD565078}" presName="compositeNode" presStyleCnt="0">
        <dgm:presLayoutVars>
          <dgm:bulletEnabled val="1"/>
        </dgm:presLayoutVars>
      </dgm:prSet>
      <dgm:spPr/>
    </dgm:pt>
    <dgm:pt modelId="{47FBBBAD-606D-47D0-A8F2-3E8DC7EC3F73}" type="pres">
      <dgm:prSet presAssocID="{873053E9-B8B8-4EAF-98F7-63CABD565078}" presName="bgRect" presStyleLbl="bgAccFollowNode1" presStyleIdx="2" presStyleCnt="4"/>
      <dgm:spPr/>
    </dgm:pt>
    <dgm:pt modelId="{3E2CC4F5-A9AB-4B2A-83ED-AFD6C77726CC}" type="pres">
      <dgm:prSet presAssocID="{C2F8D2B4-AA30-4A84-ACDA-439AF0ED1165}" presName="sibTransNodeCircle" presStyleLbl="alignNode1" presStyleIdx="4" presStyleCnt="8">
        <dgm:presLayoutVars>
          <dgm:chMax val="0"/>
          <dgm:bulletEnabled/>
        </dgm:presLayoutVars>
      </dgm:prSet>
      <dgm:spPr/>
    </dgm:pt>
    <dgm:pt modelId="{4780B0D2-C29F-4BCC-8B41-4D504AFA1E92}" type="pres">
      <dgm:prSet presAssocID="{873053E9-B8B8-4EAF-98F7-63CABD565078}" presName="bottomLine" presStyleLbl="alignNode1" presStyleIdx="5" presStyleCnt="8">
        <dgm:presLayoutVars/>
      </dgm:prSet>
      <dgm:spPr/>
    </dgm:pt>
    <dgm:pt modelId="{0E74C6FA-1A12-4A06-986E-B72C09002C8B}" type="pres">
      <dgm:prSet presAssocID="{873053E9-B8B8-4EAF-98F7-63CABD565078}" presName="nodeText" presStyleLbl="bgAccFollowNode1" presStyleIdx="2" presStyleCnt="4">
        <dgm:presLayoutVars>
          <dgm:bulletEnabled val="1"/>
        </dgm:presLayoutVars>
      </dgm:prSet>
      <dgm:spPr/>
    </dgm:pt>
    <dgm:pt modelId="{70739B2C-915D-4973-B92D-A96680812DE3}" type="pres">
      <dgm:prSet presAssocID="{C2F8D2B4-AA30-4A84-ACDA-439AF0ED1165}" presName="sibTrans" presStyleCnt="0"/>
      <dgm:spPr/>
    </dgm:pt>
    <dgm:pt modelId="{BB1A4D2F-AF79-489B-B2D0-89D9CFEAACB4}" type="pres">
      <dgm:prSet presAssocID="{9952A99C-84EF-44F3-91ED-0501C0383255}" presName="compositeNode" presStyleCnt="0">
        <dgm:presLayoutVars>
          <dgm:bulletEnabled val="1"/>
        </dgm:presLayoutVars>
      </dgm:prSet>
      <dgm:spPr/>
    </dgm:pt>
    <dgm:pt modelId="{8DD5A8D6-D755-433C-9607-2AABA89D0D8D}" type="pres">
      <dgm:prSet presAssocID="{9952A99C-84EF-44F3-91ED-0501C0383255}" presName="bgRect" presStyleLbl="bgAccFollowNode1" presStyleIdx="3" presStyleCnt="4"/>
      <dgm:spPr/>
    </dgm:pt>
    <dgm:pt modelId="{0868356E-F390-4E9E-B50D-51AD9FBC38FF}" type="pres">
      <dgm:prSet presAssocID="{37B2189F-0B00-4A09-80F2-138252DFE4E3}" presName="sibTransNodeCircle" presStyleLbl="alignNode1" presStyleIdx="6" presStyleCnt="8">
        <dgm:presLayoutVars>
          <dgm:chMax val="0"/>
          <dgm:bulletEnabled/>
        </dgm:presLayoutVars>
      </dgm:prSet>
      <dgm:spPr/>
    </dgm:pt>
    <dgm:pt modelId="{74114964-0ABA-495C-9847-98DA84AA97CB}" type="pres">
      <dgm:prSet presAssocID="{9952A99C-84EF-44F3-91ED-0501C0383255}" presName="bottomLine" presStyleLbl="alignNode1" presStyleIdx="7" presStyleCnt="8">
        <dgm:presLayoutVars/>
      </dgm:prSet>
      <dgm:spPr/>
    </dgm:pt>
    <dgm:pt modelId="{D3DD4D52-28C3-43A7-9F8C-5EB87353013C}" type="pres">
      <dgm:prSet presAssocID="{9952A99C-84EF-44F3-91ED-0501C0383255}" presName="nodeText" presStyleLbl="bgAccFollowNode1" presStyleIdx="3" presStyleCnt="4">
        <dgm:presLayoutVars>
          <dgm:bulletEnabled val="1"/>
        </dgm:presLayoutVars>
      </dgm:prSet>
      <dgm:spPr/>
    </dgm:pt>
  </dgm:ptLst>
  <dgm:cxnLst>
    <dgm:cxn modelId="{BF1C580C-F701-4C6F-BB20-9D38A7424D7B}" type="presOf" srcId="{37B2189F-0B00-4A09-80F2-138252DFE4E3}" destId="{0868356E-F390-4E9E-B50D-51AD9FBC38FF}" srcOrd="0" destOrd="0" presId="urn:microsoft.com/office/officeart/2016/7/layout/BasicLinearProcessNumbered"/>
    <dgm:cxn modelId="{9FBE460E-457A-4294-9D81-0EA14FE6E64F}" type="presOf" srcId="{3A303BF8-8EC9-4DC3-A5ED-3A780EE895D9}" destId="{192B2364-2912-4119-99D4-81F4A26E4CD4}" srcOrd="0" destOrd="0" presId="urn:microsoft.com/office/officeart/2016/7/layout/BasicLinearProcessNumbered"/>
    <dgm:cxn modelId="{858BD32C-B525-4F82-A3F2-2BC3CCA53340}" type="presOf" srcId="{BEA1F216-A7B4-4ADA-9F1D-971C1D16816F}" destId="{4341AF08-136A-41B9-95FE-B423157114C0}" srcOrd="0" destOrd="0" presId="urn:microsoft.com/office/officeart/2016/7/layout/BasicLinearProcessNumbered"/>
    <dgm:cxn modelId="{35EDCA3D-6E95-401F-8A0A-E787117E4ADE}" type="presOf" srcId="{BEA1F216-A7B4-4ADA-9F1D-971C1D16816F}" destId="{B1CCA2E1-C24F-4216-8F70-C3513137DE1C}" srcOrd="1" destOrd="0" presId="urn:microsoft.com/office/officeart/2016/7/layout/BasicLinearProcessNumbered"/>
    <dgm:cxn modelId="{45AF5D40-8251-439C-A892-A1881DE0D086}" type="presOf" srcId="{C2F8D2B4-AA30-4A84-ACDA-439AF0ED1165}" destId="{3E2CC4F5-A9AB-4B2A-83ED-AFD6C77726CC}" srcOrd="0" destOrd="0" presId="urn:microsoft.com/office/officeart/2016/7/layout/BasicLinearProcessNumbered"/>
    <dgm:cxn modelId="{3E463346-63E9-4501-98B2-3A10F515DC35}" type="presOf" srcId="{8F75FBE2-AE40-4879-898D-319C3006AA8C}" destId="{50F19ACB-5D7A-46BD-A15F-8DC918E4B13D}" srcOrd="1" destOrd="0" presId="urn:microsoft.com/office/officeart/2016/7/layout/BasicLinearProcessNumbered"/>
    <dgm:cxn modelId="{407A7653-D953-4621-ABC2-CAE1083CD93D}" type="presOf" srcId="{9952A99C-84EF-44F3-91ED-0501C0383255}" destId="{D3DD4D52-28C3-43A7-9F8C-5EB87353013C}" srcOrd="1" destOrd="0" presId="urn:microsoft.com/office/officeart/2016/7/layout/BasicLinearProcessNumbered"/>
    <dgm:cxn modelId="{BF6FCC55-F0FA-4214-AF7F-5688C75C1149}" type="presOf" srcId="{9952A99C-84EF-44F3-91ED-0501C0383255}" destId="{8DD5A8D6-D755-433C-9607-2AABA89D0D8D}" srcOrd="0" destOrd="0" presId="urn:microsoft.com/office/officeart/2016/7/layout/BasicLinearProcessNumbered"/>
    <dgm:cxn modelId="{6EF00C57-A1C4-41F1-9F87-283BD72CDC37}" type="presOf" srcId="{873053E9-B8B8-4EAF-98F7-63CABD565078}" destId="{0E74C6FA-1A12-4A06-986E-B72C09002C8B}" srcOrd="1" destOrd="0" presId="urn:microsoft.com/office/officeart/2016/7/layout/BasicLinearProcessNumbered"/>
    <dgm:cxn modelId="{6D90FF57-80EB-4773-8868-1B8331332892}" srcId="{3A303BF8-8EC9-4DC3-A5ED-3A780EE895D9}" destId="{9952A99C-84EF-44F3-91ED-0501C0383255}" srcOrd="3" destOrd="0" parTransId="{16951E93-899E-4355-8AEC-72E4ACDF8866}" sibTransId="{37B2189F-0B00-4A09-80F2-138252DFE4E3}"/>
    <dgm:cxn modelId="{4D3DFB86-E121-402B-9683-8F609E884584}" srcId="{3A303BF8-8EC9-4DC3-A5ED-3A780EE895D9}" destId="{8F75FBE2-AE40-4879-898D-319C3006AA8C}" srcOrd="0" destOrd="0" parTransId="{3B0D5C40-DAE0-4859-B7B1-27BF28AECCE3}" sibTransId="{7E932BED-FB89-4EDF-B581-3C232682FDC2}"/>
    <dgm:cxn modelId="{DB459E8F-7ECA-42F6-A1CE-E78020EC5DA0}" type="presOf" srcId="{7E932BED-FB89-4EDF-B581-3C232682FDC2}" destId="{09A29A75-8A09-47E9-8884-3E57320C55BA}" srcOrd="0" destOrd="0" presId="urn:microsoft.com/office/officeart/2016/7/layout/BasicLinearProcessNumbered"/>
    <dgm:cxn modelId="{82A19995-F468-4DB8-8A4D-DC80FAE42F40}" srcId="{3A303BF8-8EC9-4DC3-A5ED-3A780EE895D9}" destId="{BEA1F216-A7B4-4ADA-9F1D-971C1D16816F}" srcOrd="1" destOrd="0" parTransId="{17907621-A49D-469A-83B0-45E9C75A6F10}" sibTransId="{B0032179-7163-4F74-B498-8EEFA267E220}"/>
    <dgm:cxn modelId="{DE70DFB1-6BB2-4D60-8ED2-345FB942F362}" type="presOf" srcId="{B0032179-7163-4F74-B498-8EEFA267E220}" destId="{32BAA97B-45C9-4A51-A4AD-9FF2D4636A69}" srcOrd="0" destOrd="0" presId="urn:microsoft.com/office/officeart/2016/7/layout/BasicLinearProcessNumbered"/>
    <dgm:cxn modelId="{EAC630BD-099A-48DD-81B8-34500CF8D873}" type="presOf" srcId="{8F75FBE2-AE40-4879-898D-319C3006AA8C}" destId="{5FCF39DE-5192-4231-AE32-D3507B183891}" srcOrd="0" destOrd="0" presId="urn:microsoft.com/office/officeart/2016/7/layout/BasicLinearProcessNumbered"/>
    <dgm:cxn modelId="{6CB9B1D1-6914-41B5-BC65-00F8380FA8C7}" srcId="{3A303BF8-8EC9-4DC3-A5ED-3A780EE895D9}" destId="{873053E9-B8B8-4EAF-98F7-63CABD565078}" srcOrd="2" destOrd="0" parTransId="{31A909F9-ADE4-4BDB-A15A-652366A1E942}" sibTransId="{C2F8D2B4-AA30-4A84-ACDA-439AF0ED1165}"/>
    <dgm:cxn modelId="{273C59DD-7057-4C7D-8383-4FAAD57531C5}" type="presOf" srcId="{873053E9-B8B8-4EAF-98F7-63CABD565078}" destId="{47FBBBAD-606D-47D0-A8F2-3E8DC7EC3F73}" srcOrd="0" destOrd="0" presId="urn:microsoft.com/office/officeart/2016/7/layout/BasicLinearProcessNumbered"/>
    <dgm:cxn modelId="{3E625018-5849-45DE-A21A-860F9373D99C}" type="presParOf" srcId="{192B2364-2912-4119-99D4-81F4A26E4CD4}" destId="{CE2E940B-4F1A-432B-AB3C-3B40D9A791FE}" srcOrd="0" destOrd="0" presId="urn:microsoft.com/office/officeart/2016/7/layout/BasicLinearProcessNumbered"/>
    <dgm:cxn modelId="{39860AF6-52CA-4B71-920C-9F2B552AC03F}" type="presParOf" srcId="{CE2E940B-4F1A-432B-AB3C-3B40D9A791FE}" destId="{5FCF39DE-5192-4231-AE32-D3507B183891}" srcOrd="0" destOrd="0" presId="urn:microsoft.com/office/officeart/2016/7/layout/BasicLinearProcessNumbered"/>
    <dgm:cxn modelId="{1500DB2A-2CB7-4FB6-A3A7-DEC28CDF449E}" type="presParOf" srcId="{CE2E940B-4F1A-432B-AB3C-3B40D9A791FE}" destId="{09A29A75-8A09-47E9-8884-3E57320C55BA}" srcOrd="1" destOrd="0" presId="urn:microsoft.com/office/officeart/2016/7/layout/BasicLinearProcessNumbered"/>
    <dgm:cxn modelId="{6B98BFC0-663F-4F49-8DEC-23E380C73908}" type="presParOf" srcId="{CE2E940B-4F1A-432B-AB3C-3B40D9A791FE}" destId="{4E935FAD-8BE0-4DC5-9888-A30A0AB78471}" srcOrd="2" destOrd="0" presId="urn:microsoft.com/office/officeart/2016/7/layout/BasicLinearProcessNumbered"/>
    <dgm:cxn modelId="{25B7DDFB-5CFC-402A-A6E8-E80A17A8380C}" type="presParOf" srcId="{CE2E940B-4F1A-432B-AB3C-3B40D9A791FE}" destId="{50F19ACB-5D7A-46BD-A15F-8DC918E4B13D}" srcOrd="3" destOrd="0" presId="urn:microsoft.com/office/officeart/2016/7/layout/BasicLinearProcessNumbered"/>
    <dgm:cxn modelId="{C84DE067-5345-41F8-A1E7-248A0E2232ED}" type="presParOf" srcId="{192B2364-2912-4119-99D4-81F4A26E4CD4}" destId="{EBD18FE6-A429-427A-8FCE-360836C6CC29}" srcOrd="1" destOrd="0" presId="urn:microsoft.com/office/officeart/2016/7/layout/BasicLinearProcessNumbered"/>
    <dgm:cxn modelId="{BE15DC02-0991-4687-AEFE-D30D015A84F1}" type="presParOf" srcId="{192B2364-2912-4119-99D4-81F4A26E4CD4}" destId="{67BB9914-3339-4A19-BAB6-ECDEBD7FBF1D}" srcOrd="2" destOrd="0" presId="urn:microsoft.com/office/officeart/2016/7/layout/BasicLinearProcessNumbered"/>
    <dgm:cxn modelId="{2BBB1059-AE3D-4768-A83B-5D64894E991D}" type="presParOf" srcId="{67BB9914-3339-4A19-BAB6-ECDEBD7FBF1D}" destId="{4341AF08-136A-41B9-95FE-B423157114C0}" srcOrd="0" destOrd="0" presId="urn:microsoft.com/office/officeart/2016/7/layout/BasicLinearProcessNumbered"/>
    <dgm:cxn modelId="{8F11B7E2-F20E-4E65-A958-13C3EEF6B90F}" type="presParOf" srcId="{67BB9914-3339-4A19-BAB6-ECDEBD7FBF1D}" destId="{32BAA97B-45C9-4A51-A4AD-9FF2D4636A69}" srcOrd="1" destOrd="0" presId="urn:microsoft.com/office/officeart/2016/7/layout/BasicLinearProcessNumbered"/>
    <dgm:cxn modelId="{A845F90D-EE5D-4D6F-A2F7-D3E907B51FEA}" type="presParOf" srcId="{67BB9914-3339-4A19-BAB6-ECDEBD7FBF1D}" destId="{F2D5CAE6-530C-42FA-B355-F0790E6A2C91}" srcOrd="2" destOrd="0" presId="urn:microsoft.com/office/officeart/2016/7/layout/BasicLinearProcessNumbered"/>
    <dgm:cxn modelId="{7553E024-CCE8-442A-A61C-82F413ED7557}" type="presParOf" srcId="{67BB9914-3339-4A19-BAB6-ECDEBD7FBF1D}" destId="{B1CCA2E1-C24F-4216-8F70-C3513137DE1C}" srcOrd="3" destOrd="0" presId="urn:microsoft.com/office/officeart/2016/7/layout/BasicLinearProcessNumbered"/>
    <dgm:cxn modelId="{B6D931D4-0F04-40DA-8ECD-CDBFF3021969}" type="presParOf" srcId="{192B2364-2912-4119-99D4-81F4A26E4CD4}" destId="{B8C0DA0B-683B-4A17-BA05-54AEC65BE2D5}" srcOrd="3" destOrd="0" presId="urn:microsoft.com/office/officeart/2016/7/layout/BasicLinearProcessNumbered"/>
    <dgm:cxn modelId="{C772B0BD-1B29-493F-8695-89602323AEF6}" type="presParOf" srcId="{192B2364-2912-4119-99D4-81F4A26E4CD4}" destId="{E79DB13D-7E15-4FA4-89DF-26217B27E805}" srcOrd="4" destOrd="0" presId="urn:microsoft.com/office/officeart/2016/7/layout/BasicLinearProcessNumbered"/>
    <dgm:cxn modelId="{CAE5F1BB-1D06-4E33-8E58-215565962606}" type="presParOf" srcId="{E79DB13D-7E15-4FA4-89DF-26217B27E805}" destId="{47FBBBAD-606D-47D0-A8F2-3E8DC7EC3F73}" srcOrd="0" destOrd="0" presId="urn:microsoft.com/office/officeart/2016/7/layout/BasicLinearProcessNumbered"/>
    <dgm:cxn modelId="{ABCCBB7F-93B1-4EE2-9396-841C6E1C3EBF}" type="presParOf" srcId="{E79DB13D-7E15-4FA4-89DF-26217B27E805}" destId="{3E2CC4F5-A9AB-4B2A-83ED-AFD6C77726CC}" srcOrd="1" destOrd="0" presId="urn:microsoft.com/office/officeart/2016/7/layout/BasicLinearProcessNumbered"/>
    <dgm:cxn modelId="{297BE742-F4B0-4D22-BEF2-9C836FEDEC43}" type="presParOf" srcId="{E79DB13D-7E15-4FA4-89DF-26217B27E805}" destId="{4780B0D2-C29F-4BCC-8B41-4D504AFA1E92}" srcOrd="2" destOrd="0" presId="urn:microsoft.com/office/officeart/2016/7/layout/BasicLinearProcessNumbered"/>
    <dgm:cxn modelId="{375A096C-4E34-491E-8DBE-9EBE1D9BD8E5}" type="presParOf" srcId="{E79DB13D-7E15-4FA4-89DF-26217B27E805}" destId="{0E74C6FA-1A12-4A06-986E-B72C09002C8B}" srcOrd="3" destOrd="0" presId="urn:microsoft.com/office/officeart/2016/7/layout/BasicLinearProcessNumbered"/>
    <dgm:cxn modelId="{F58D9A85-EFEA-4DE4-8D60-C2F43ADDAA5E}" type="presParOf" srcId="{192B2364-2912-4119-99D4-81F4A26E4CD4}" destId="{70739B2C-915D-4973-B92D-A96680812DE3}" srcOrd="5" destOrd="0" presId="urn:microsoft.com/office/officeart/2016/7/layout/BasicLinearProcessNumbered"/>
    <dgm:cxn modelId="{1108A79D-5138-47DD-8FA5-4FCB6AF69483}" type="presParOf" srcId="{192B2364-2912-4119-99D4-81F4A26E4CD4}" destId="{BB1A4D2F-AF79-489B-B2D0-89D9CFEAACB4}" srcOrd="6" destOrd="0" presId="urn:microsoft.com/office/officeart/2016/7/layout/BasicLinearProcessNumbered"/>
    <dgm:cxn modelId="{330A999B-7373-4660-8F5E-6F4BDB4F2E5F}" type="presParOf" srcId="{BB1A4D2F-AF79-489B-B2D0-89D9CFEAACB4}" destId="{8DD5A8D6-D755-433C-9607-2AABA89D0D8D}" srcOrd="0" destOrd="0" presId="urn:microsoft.com/office/officeart/2016/7/layout/BasicLinearProcessNumbered"/>
    <dgm:cxn modelId="{6406E04D-5B9B-4526-8B56-8A643F16608E}" type="presParOf" srcId="{BB1A4D2F-AF79-489B-B2D0-89D9CFEAACB4}" destId="{0868356E-F390-4E9E-B50D-51AD9FBC38FF}" srcOrd="1" destOrd="0" presId="urn:microsoft.com/office/officeart/2016/7/layout/BasicLinearProcessNumbered"/>
    <dgm:cxn modelId="{4332A9CE-F17C-48D5-A8E1-2A9842E6DB18}" type="presParOf" srcId="{BB1A4D2F-AF79-489B-B2D0-89D9CFEAACB4}" destId="{74114964-0ABA-495C-9847-98DA84AA97CB}" srcOrd="2" destOrd="0" presId="urn:microsoft.com/office/officeart/2016/7/layout/BasicLinearProcessNumbered"/>
    <dgm:cxn modelId="{2CE81746-A061-41E9-8EF7-3717D8A9D0BF}" type="presParOf" srcId="{BB1A4D2F-AF79-489B-B2D0-89D9CFEAACB4}" destId="{D3DD4D52-28C3-43A7-9F8C-5EB87353013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34A22-15F9-4A4D-A8B8-C4E1ECDBEECB}">
      <dsp:nvSpPr>
        <dsp:cNvPr id="0" name=""/>
        <dsp:cNvSpPr/>
      </dsp:nvSpPr>
      <dsp:spPr>
        <a:xfrm>
          <a:off x="0" y="495850"/>
          <a:ext cx="2627466" cy="1576479"/>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t>Graduation requirements – where do you stand?</a:t>
          </a:r>
          <a:endParaRPr lang="en-US" sz="2200" kern="1200" dirty="0"/>
        </a:p>
      </dsp:txBody>
      <dsp:txXfrm>
        <a:off x="0" y="495850"/>
        <a:ext cx="2627466" cy="1576479"/>
      </dsp:txXfrm>
    </dsp:sp>
    <dsp:sp modelId="{4811656C-A675-44A3-B105-4A8011813B25}">
      <dsp:nvSpPr>
        <dsp:cNvPr id="0" name=""/>
        <dsp:cNvSpPr/>
      </dsp:nvSpPr>
      <dsp:spPr>
        <a:xfrm>
          <a:off x="2890213" y="495850"/>
          <a:ext cx="2627466" cy="1576479"/>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baseline="0"/>
            <a:t>Reading your transcript</a:t>
          </a:r>
          <a:endParaRPr lang="en-US" sz="2200" kern="1200"/>
        </a:p>
      </dsp:txBody>
      <dsp:txXfrm>
        <a:off x="2890213" y="495850"/>
        <a:ext cx="2627466" cy="1576479"/>
      </dsp:txXfrm>
    </dsp:sp>
    <dsp:sp modelId="{31BF8D70-7CF9-42EB-A373-D6BD68449389}">
      <dsp:nvSpPr>
        <dsp:cNvPr id="0" name=""/>
        <dsp:cNvSpPr/>
      </dsp:nvSpPr>
      <dsp:spPr>
        <a:xfrm>
          <a:off x="5780426" y="495850"/>
          <a:ext cx="2627466" cy="1576479"/>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baseline="0"/>
            <a:t>Knowing your HOPE status</a:t>
          </a:r>
          <a:endParaRPr lang="en-US" sz="2200" kern="1200"/>
        </a:p>
      </dsp:txBody>
      <dsp:txXfrm>
        <a:off x="5780426" y="495850"/>
        <a:ext cx="2627466" cy="1576479"/>
      </dsp:txXfrm>
    </dsp:sp>
    <dsp:sp modelId="{472A1E77-DA2E-4BF9-8860-7C989AECA416}">
      <dsp:nvSpPr>
        <dsp:cNvPr id="0" name=""/>
        <dsp:cNvSpPr/>
      </dsp:nvSpPr>
      <dsp:spPr>
        <a:xfrm>
          <a:off x="0" y="2335077"/>
          <a:ext cx="2627466" cy="1576479"/>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baseline="0"/>
            <a:t>Naviance</a:t>
          </a:r>
          <a:endParaRPr lang="en-US" sz="2200" kern="1200"/>
        </a:p>
      </dsp:txBody>
      <dsp:txXfrm>
        <a:off x="0" y="2335077"/>
        <a:ext cx="2627466" cy="1576479"/>
      </dsp:txXfrm>
    </dsp:sp>
    <dsp:sp modelId="{A21859D0-6709-4150-BB2C-6251235F8AF6}">
      <dsp:nvSpPr>
        <dsp:cNvPr id="0" name=""/>
        <dsp:cNvSpPr/>
      </dsp:nvSpPr>
      <dsp:spPr>
        <a:xfrm>
          <a:off x="2890213" y="2335077"/>
          <a:ext cx="2627466" cy="1576479"/>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baseline="0"/>
            <a:t>Dual Enrollment</a:t>
          </a:r>
          <a:endParaRPr lang="en-US" sz="2200" kern="1200"/>
        </a:p>
      </dsp:txBody>
      <dsp:txXfrm>
        <a:off x="2890213" y="2335077"/>
        <a:ext cx="2627466" cy="1576479"/>
      </dsp:txXfrm>
    </dsp:sp>
    <dsp:sp modelId="{AD74CE9C-BB27-419B-B2F8-098FF888A898}">
      <dsp:nvSpPr>
        <dsp:cNvPr id="0" name=""/>
        <dsp:cNvSpPr/>
      </dsp:nvSpPr>
      <dsp:spPr>
        <a:xfrm>
          <a:off x="5780426" y="2335077"/>
          <a:ext cx="2627466" cy="1576479"/>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baseline="0"/>
            <a:t>How do my interests relate to careers?</a:t>
          </a:r>
          <a:endParaRPr lang="en-US" sz="2200" kern="1200"/>
        </a:p>
        <a:p>
          <a:pPr marL="171450" lvl="1" indent="-171450" algn="l" defTabSz="755650">
            <a:lnSpc>
              <a:spcPct val="90000"/>
            </a:lnSpc>
            <a:spcBef>
              <a:spcPct val="0"/>
            </a:spcBef>
            <a:spcAft>
              <a:spcPct val="15000"/>
            </a:spcAft>
            <a:buChar char="•"/>
          </a:pPr>
          <a:r>
            <a:rPr lang="en-US" sz="1700" b="1" kern="1200" baseline="0"/>
            <a:t>Naviance’s </a:t>
          </a:r>
          <a:r>
            <a:rPr lang="en-US" sz="1700" b="1" i="1" kern="1200" baseline="0"/>
            <a:t>Career Interest Profiler</a:t>
          </a:r>
          <a:endParaRPr lang="en-US" sz="1700" kern="1200"/>
        </a:p>
      </dsp:txBody>
      <dsp:txXfrm>
        <a:off x="5780426" y="2335077"/>
        <a:ext cx="2627466" cy="1576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BA882-9E08-48CC-A057-9F8AD73F2BF8}">
      <dsp:nvSpPr>
        <dsp:cNvPr id="0" name=""/>
        <dsp:cNvSpPr/>
      </dsp:nvSpPr>
      <dsp:spPr>
        <a:xfrm>
          <a:off x="647629" y="2174"/>
          <a:ext cx="3386968" cy="2032181"/>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What are the different types of HOPE? </a:t>
          </a:r>
        </a:p>
      </dsp:txBody>
      <dsp:txXfrm>
        <a:off x="647629" y="2174"/>
        <a:ext cx="3386968" cy="2032181"/>
      </dsp:txXfrm>
    </dsp:sp>
    <dsp:sp modelId="{5E768482-793D-4170-AAFB-11763F819582}">
      <dsp:nvSpPr>
        <dsp:cNvPr id="0" name=""/>
        <dsp:cNvSpPr/>
      </dsp:nvSpPr>
      <dsp:spPr>
        <a:xfrm>
          <a:off x="4373294" y="2174"/>
          <a:ext cx="3386968" cy="2032181"/>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How is my HOPE GPA calculated?</a:t>
          </a:r>
        </a:p>
      </dsp:txBody>
      <dsp:txXfrm>
        <a:off x="4373294" y="2174"/>
        <a:ext cx="3386968" cy="2032181"/>
      </dsp:txXfrm>
    </dsp:sp>
    <dsp:sp modelId="{C56CFF9F-87B6-4031-91ED-3FE29C28B743}">
      <dsp:nvSpPr>
        <dsp:cNvPr id="0" name=""/>
        <dsp:cNvSpPr/>
      </dsp:nvSpPr>
      <dsp:spPr>
        <a:xfrm>
          <a:off x="2510462" y="2373052"/>
          <a:ext cx="3386968" cy="2032181"/>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What is HOPE Rigor? </a:t>
          </a:r>
        </a:p>
      </dsp:txBody>
      <dsp:txXfrm>
        <a:off x="2510462" y="2373052"/>
        <a:ext cx="3386968" cy="2032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614E-C8ED-4634-BCA5-C9CC2B4ED613}">
      <dsp:nvSpPr>
        <dsp:cNvPr id="0" name=""/>
        <dsp:cNvSpPr/>
      </dsp:nvSpPr>
      <dsp:spPr>
        <a:xfrm rot="5400000">
          <a:off x="2896833" y="-1074622"/>
          <a:ext cx="735148" cy="3072383"/>
        </a:xfrm>
        <a:prstGeom prst="round2Same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Algebra II</a:t>
          </a:r>
        </a:p>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Pre-Calculus</a:t>
          </a:r>
        </a:p>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AMDM</a:t>
          </a:r>
        </a:p>
      </dsp:txBody>
      <dsp:txXfrm rot="-5400000">
        <a:off x="1728216" y="129882"/>
        <a:ext cx="3036496" cy="663374"/>
      </dsp:txXfrm>
    </dsp:sp>
    <dsp:sp modelId="{00FDF06F-0ACC-4DA7-806E-717E75C0A714}">
      <dsp:nvSpPr>
        <dsp:cNvPr id="0" name=""/>
        <dsp:cNvSpPr/>
      </dsp:nvSpPr>
      <dsp:spPr>
        <a:xfrm>
          <a:off x="0" y="2101"/>
          <a:ext cx="1728215" cy="918935"/>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Advanced math</a:t>
          </a:r>
          <a:endParaRPr lang="en-US" sz="2000" kern="1200" dirty="0">
            <a:latin typeface="Arial"/>
            <a:ea typeface="+mn-ea"/>
            <a:cs typeface="+mn-cs"/>
          </a:endParaRPr>
        </a:p>
      </dsp:txBody>
      <dsp:txXfrm>
        <a:off x="44859" y="46960"/>
        <a:ext cx="1638497" cy="829217"/>
      </dsp:txXfrm>
    </dsp:sp>
    <dsp:sp modelId="{2280F433-9533-4AA1-B526-F49190179A37}">
      <dsp:nvSpPr>
        <dsp:cNvPr id="0" name=""/>
        <dsp:cNvSpPr/>
      </dsp:nvSpPr>
      <dsp:spPr>
        <a:xfrm rot="5400000">
          <a:off x="2896833" y="-109739"/>
          <a:ext cx="735148" cy="3072383"/>
        </a:xfrm>
        <a:prstGeom prst="round2Same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Chemistry, Physics</a:t>
          </a:r>
        </a:p>
      </dsp:txBody>
      <dsp:txXfrm rot="-5400000">
        <a:off x="1728216" y="1094765"/>
        <a:ext cx="3036496" cy="663374"/>
      </dsp:txXfrm>
    </dsp:sp>
    <dsp:sp modelId="{2611F03F-0DC7-49C7-B815-D2943474E2BD}">
      <dsp:nvSpPr>
        <dsp:cNvPr id="0" name=""/>
        <dsp:cNvSpPr/>
      </dsp:nvSpPr>
      <dsp:spPr>
        <a:xfrm>
          <a:off x="0" y="966984"/>
          <a:ext cx="1728215" cy="918935"/>
        </a:xfrm>
        <a:prstGeom prst="roundRect">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Advanced science</a:t>
          </a:r>
          <a:endParaRPr lang="en-US" sz="2000" kern="1200" dirty="0">
            <a:latin typeface="Arial"/>
            <a:ea typeface="+mn-ea"/>
            <a:cs typeface="+mn-cs"/>
          </a:endParaRPr>
        </a:p>
      </dsp:txBody>
      <dsp:txXfrm>
        <a:off x="44859" y="1011843"/>
        <a:ext cx="1638497" cy="829217"/>
      </dsp:txXfrm>
    </dsp:sp>
    <dsp:sp modelId="{FDFE9C0D-0013-4187-9103-ABF7B25BBCD0}">
      <dsp:nvSpPr>
        <dsp:cNvPr id="0" name=""/>
        <dsp:cNvSpPr/>
      </dsp:nvSpPr>
      <dsp:spPr>
        <a:xfrm rot="5400000">
          <a:off x="2896833" y="855142"/>
          <a:ext cx="735148" cy="3072383"/>
        </a:xfrm>
        <a:prstGeom prst="round2Same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in core subjects</a:t>
          </a:r>
        </a:p>
      </dsp:txBody>
      <dsp:txXfrm rot="-5400000">
        <a:off x="1728216" y="2059647"/>
        <a:ext cx="3036496" cy="663374"/>
      </dsp:txXfrm>
    </dsp:sp>
    <dsp:sp modelId="{DF9CC9E5-51E6-4A15-9110-C677D693EDBC}">
      <dsp:nvSpPr>
        <dsp:cNvPr id="0" name=""/>
        <dsp:cNvSpPr/>
      </dsp:nvSpPr>
      <dsp:spPr>
        <a:xfrm>
          <a:off x="0" y="1931866"/>
          <a:ext cx="1728215" cy="918935"/>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Advanced Placement</a:t>
          </a:r>
          <a:endParaRPr lang="en-US" sz="2000" kern="1200" dirty="0">
            <a:latin typeface="Arial"/>
            <a:ea typeface="+mn-ea"/>
            <a:cs typeface="+mn-cs"/>
          </a:endParaRPr>
        </a:p>
      </dsp:txBody>
      <dsp:txXfrm>
        <a:off x="44859" y="1976725"/>
        <a:ext cx="1638497" cy="829217"/>
      </dsp:txXfrm>
    </dsp:sp>
    <dsp:sp modelId="{9E4EC5EA-49B0-467F-8984-81BE017DC78F}">
      <dsp:nvSpPr>
        <dsp:cNvPr id="0" name=""/>
        <dsp:cNvSpPr/>
      </dsp:nvSpPr>
      <dsp:spPr>
        <a:xfrm rot="5400000">
          <a:off x="2896833" y="1820025"/>
          <a:ext cx="735148" cy="3072383"/>
        </a:xfrm>
        <a:prstGeom prst="round2SameRect">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in core subjects</a:t>
          </a:r>
        </a:p>
        <a:p>
          <a:pPr marL="114300" lvl="1" indent="-114300" algn="l" defTabSz="622300" rtl="0">
            <a:lnSpc>
              <a:spcPct val="90000"/>
            </a:lnSpc>
            <a:spcBef>
              <a:spcPct val="0"/>
            </a:spcBef>
            <a:spcAft>
              <a:spcPct val="15000"/>
            </a:spcAft>
            <a:buChar char="•"/>
          </a:pPr>
          <a:r>
            <a:rPr lang="en-US" sz="1400" b="1" kern="1200">
              <a:latin typeface="Arial"/>
              <a:ea typeface="+mn-ea"/>
              <a:cs typeface="+mn-cs"/>
            </a:rPr>
            <a:t>Dual enrollment </a:t>
          </a:r>
          <a:endParaRPr lang="en-US" sz="1400" b="1" kern="1200" dirty="0">
            <a:latin typeface="Arial"/>
            <a:ea typeface="+mn-ea"/>
            <a:cs typeface="+mn-cs"/>
          </a:endParaRPr>
        </a:p>
      </dsp:txBody>
      <dsp:txXfrm rot="-5400000">
        <a:off x="1728216" y="3024530"/>
        <a:ext cx="3036496" cy="663374"/>
      </dsp:txXfrm>
    </dsp:sp>
    <dsp:sp modelId="{20DE4557-3C19-4DA4-8674-7A73F74DF9CC}">
      <dsp:nvSpPr>
        <dsp:cNvPr id="0" name=""/>
        <dsp:cNvSpPr/>
      </dsp:nvSpPr>
      <dsp:spPr>
        <a:xfrm>
          <a:off x="0" y="2896749"/>
          <a:ext cx="1728215" cy="918935"/>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University System of Georgia</a:t>
          </a:r>
          <a:endParaRPr lang="en-US" sz="2000" kern="1200" dirty="0">
            <a:latin typeface="Arial"/>
            <a:ea typeface="+mn-ea"/>
            <a:cs typeface="+mn-cs"/>
          </a:endParaRPr>
        </a:p>
      </dsp:txBody>
      <dsp:txXfrm>
        <a:off x="44859" y="2941608"/>
        <a:ext cx="1638497" cy="829217"/>
      </dsp:txXfrm>
    </dsp:sp>
    <dsp:sp modelId="{B9A347AE-B63B-4D79-90D1-7093046218CB}">
      <dsp:nvSpPr>
        <dsp:cNvPr id="0" name=""/>
        <dsp:cNvSpPr/>
      </dsp:nvSpPr>
      <dsp:spPr>
        <a:xfrm rot="5400000">
          <a:off x="2896833" y="2784907"/>
          <a:ext cx="735148" cy="3072383"/>
        </a:xfrm>
        <a:prstGeom prst="round2SameRect">
          <a:avLst/>
        </a:prstGeom>
        <a:solidFill>
          <a:schemeClr val="accent6">
            <a:tint val="40000"/>
            <a:alpha val="90000"/>
            <a:hueOff val="0"/>
            <a:satOff val="0"/>
            <a:lumOff val="0"/>
            <a:alphaOff val="0"/>
          </a:schemeClr>
        </a:solidFill>
        <a:ln w="10000" cap="flat" cmpd="sng" algn="ctr">
          <a:solidFill>
            <a:schemeClr val="accent6">
              <a:tint val="40000"/>
              <a:alpha val="9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Level 2 and higher</a:t>
          </a:r>
        </a:p>
      </dsp:txBody>
      <dsp:txXfrm rot="-5400000">
        <a:off x="1728216" y="3989412"/>
        <a:ext cx="3036496" cy="663374"/>
      </dsp:txXfrm>
    </dsp:sp>
    <dsp:sp modelId="{F8E3F971-0DEB-4EEA-AC87-E0BEC8E6C453}">
      <dsp:nvSpPr>
        <dsp:cNvPr id="0" name=""/>
        <dsp:cNvSpPr/>
      </dsp:nvSpPr>
      <dsp:spPr>
        <a:xfrm>
          <a:off x="0" y="3861631"/>
          <a:ext cx="1728215" cy="918935"/>
        </a:xfrm>
        <a:prstGeom prst="roundRect">
          <a:avLst/>
        </a:prstGeom>
        <a:gradFill rotWithShape="0">
          <a:gsLst>
            <a:gs pos="0">
              <a:schemeClr val="accent6">
                <a:hueOff val="0"/>
                <a:satOff val="0"/>
                <a:lumOff val="0"/>
                <a:alphaOff val="0"/>
              </a:schemeClr>
            </a:gs>
            <a:gs pos="90000">
              <a:schemeClr val="accent6">
                <a:hueOff val="0"/>
                <a:satOff val="0"/>
                <a:lumOff val="0"/>
                <a:alphaOff val="0"/>
                <a:shade val="100000"/>
              </a:schemeClr>
            </a:gs>
            <a:gs pos="100000">
              <a:schemeClr val="accent6">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Advanced world language</a:t>
          </a:r>
          <a:endParaRPr lang="en-US" sz="2000" kern="1200" dirty="0">
            <a:latin typeface="Arial"/>
            <a:ea typeface="+mn-ea"/>
            <a:cs typeface="+mn-cs"/>
          </a:endParaRPr>
        </a:p>
      </dsp:txBody>
      <dsp:txXfrm>
        <a:off x="44859" y="3906490"/>
        <a:ext cx="1638497" cy="8292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0E058-7E02-464A-8D74-972A370F48AC}">
      <dsp:nvSpPr>
        <dsp:cNvPr id="0" name=""/>
        <dsp:cNvSpPr/>
      </dsp:nvSpPr>
      <dsp:spPr>
        <a:xfrm>
          <a:off x="3825735" y="2203704"/>
          <a:ext cx="756422" cy="813154"/>
        </a:xfrm>
        <a:custGeom>
          <a:avLst/>
          <a:gdLst/>
          <a:ahLst/>
          <a:cxnLst/>
          <a:rect l="0" t="0" r="0" b="0"/>
          <a:pathLst>
            <a:path>
              <a:moveTo>
                <a:pt x="0" y="0"/>
              </a:moveTo>
              <a:lnTo>
                <a:pt x="378211" y="0"/>
              </a:lnTo>
              <a:lnTo>
                <a:pt x="378211" y="813154"/>
              </a:lnTo>
              <a:lnTo>
                <a:pt x="756422" y="8131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5BADD-B17A-4CBE-86E4-FC672A94F2AE}">
      <dsp:nvSpPr>
        <dsp:cNvPr id="0" name=""/>
        <dsp:cNvSpPr/>
      </dsp:nvSpPr>
      <dsp:spPr>
        <a:xfrm>
          <a:off x="3825735" y="1390549"/>
          <a:ext cx="756422" cy="813154"/>
        </a:xfrm>
        <a:custGeom>
          <a:avLst/>
          <a:gdLst/>
          <a:ahLst/>
          <a:cxnLst/>
          <a:rect l="0" t="0" r="0" b="0"/>
          <a:pathLst>
            <a:path>
              <a:moveTo>
                <a:pt x="0" y="813154"/>
              </a:moveTo>
              <a:lnTo>
                <a:pt x="378211" y="813154"/>
              </a:lnTo>
              <a:lnTo>
                <a:pt x="378211" y="0"/>
              </a:lnTo>
              <a:lnTo>
                <a:pt x="75642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E9F67-AB4C-4B97-8E92-9F27D3091D2C}">
      <dsp:nvSpPr>
        <dsp:cNvPr id="0" name=""/>
        <dsp:cNvSpPr/>
      </dsp:nvSpPr>
      <dsp:spPr>
        <a:xfrm>
          <a:off x="43620" y="622"/>
          <a:ext cx="3782114" cy="1153545"/>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dirty="0"/>
            <a:t>DE is a state funded program that allows 11</a:t>
          </a:r>
          <a:r>
            <a:rPr lang="en-US" sz="1500" kern="1200" baseline="30000" dirty="0"/>
            <a:t>th</a:t>
          </a:r>
          <a:r>
            <a:rPr lang="en-US" sz="1500" kern="1200" baseline="0" dirty="0"/>
            <a:t> and 12</a:t>
          </a:r>
          <a:r>
            <a:rPr lang="en-US" sz="1500" kern="1200" baseline="30000" dirty="0"/>
            <a:t>th</a:t>
          </a:r>
          <a:r>
            <a:rPr lang="en-US" sz="1500" kern="1200" baseline="0" dirty="0"/>
            <a:t> graders to take college classes while completing their high school diploma.</a:t>
          </a:r>
        </a:p>
      </dsp:txBody>
      <dsp:txXfrm>
        <a:off x="43620" y="622"/>
        <a:ext cx="3782114" cy="1153545"/>
      </dsp:txXfrm>
    </dsp:sp>
    <dsp:sp modelId="{0679BBC7-812D-4BE4-8767-65C3601A393C}">
      <dsp:nvSpPr>
        <dsp:cNvPr id="0" name=""/>
        <dsp:cNvSpPr/>
      </dsp:nvSpPr>
      <dsp:spPr>
        <a:xfrm>
          <a:off x="43620" y="1626931"/>
          <a:ext cx="3782114" cy="1153545"/>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a:t>DE also provides limited options for 10</a:t>
          </a:r>
          <a:r>
            <a:rPr lang="en-US" sz="1500" kern="1200" baseline="30000"/>
            <a:t>th</a:t>
          </a:r>
          <a:r>
            <a:rPr lang="en-US" sz="1500" kern="1200" baseline="0"/>
            <a:t> graders</a:t>
          </a:r>
          <a:endParaRPr lang="en-US" sz="1500" kern="1200"/>
        </a:p>
      </dsp:txBody>
      <dsp:txXfrm>
        <a:off x="43620" y="1626931"/>
        <a:ext cx="3782114" cy="1153545"/>
      </dsp:txXfrm>
    </dsp:sp>
    <dsp:sp modelId="{D10FFC99-8D7E-45F0-B884-A3CCA1D8960E}">
      <dsp:nvSpPr>
        <dsp:cNvPr id="0" name=""/>
        <dsp:cNvSpPr/>
      </dsp:nvSpPr>
      <dsp:spPr>
        <a:xfrm>
          <a:off x="4582157" y="813776"/>
          <a:ext cx="3782114" cy="1153545"/>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dirty="0"/>
            <a:t>Any 10</a:t>
          </a:r>
          <a:r>
            <a:rPr lang="en-US" sz="1500" kern="1200" baseline="30000" dirty="0"/>
            <a:t>th</a:t>
          </a:r>
          <a:r>
            <a:rPr lang="en-US" sz="1500" kern="1200" baseline="0" dirty="0"/>
            <a:t> grader can take CTAE classes at a Technical College</a:t>
          </a:r>
          <a:endParaRPr lang="en-US" sz="1500" kern="1200" dirty="0"/>
        </a:p>
      </dsp:txBody>
      <dsp:txXfrm>
        <a:off x="4582157" y="813776"/>
        <a:ext cx="3782114" cy="1153545"/>
      </dsp:txXfrm>
    </dsp:sp>
    <dsp:sp modelId="{32BF18F0-581F-4C9F-8BF0-A733668C8AD9}">
      <dsp:nvSpPr>
        <dsp:cNvPr id="0" name=""/>
        <dsp:cNvSpPr/>
      </dsp:nvSpPr>
      <dsp:spPr>
        <a:xfrm>
          <a:off x="4582157" y="2440086"/>
          <a:ext cx="3782114" cy="1153545"/>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dirty="0"/>
            <a:t>10</a:t>
          </a:r>
          <a:r>
            <a:rPr lang="en-US" sz="1500" kern="1200" baseline="30000" dirty="0"/>
            <a:t>th</a:t>
          </a:r>
          <a:r>
            <a:rPr lang="en-US" sz="1500" kern="1200" baseline="0" dirty="0"/>
            <a:t> graders who have earned a 1200 SAT or 26 ACT (in one sitting) are eligible to apply to any DE program</a:t>
          </a:r>
          <a:endParaRPr lang="en-US" sz="1500" kern="1200" dirty="0"/>
        </a:p>
      </dsp:txBody>
      <dsp:txXfrm>
        <a:off x="4582157" y="2440086"/>
        <a:ext cx="3782114" cy="1153545"/>
      </dsp:txXfrm>
    </dsp:sp>
    <dsp:sp modelId="{4B9963D6-F952-4193-A9F8-0C1954DB3AD9}">
      <dsp:nvSpPr>
        <dsp:cNvPr id="0" name=""/>
        <dsp:cNvSpPr/>
      </dsp:nvSpPr>
      <dsp:spPr>
        <a:xfrm>
          <a:off x="43620" y="3253240"/>
          <a:ext cx="3782114" cy="1153545"/>
        </a:xfrm>
        <a:prstGeom prst="rect">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a:t>DE pays for 100% tuition, mandatory fees, and required textbooks up to a maximum cap of 30 hours </a:t>
          </a:r>
          <a:r>
            <a:rPr lang="en-US" sz="1500" i="1" kern="1200" baseline="0"/>
            <a:t>(this equates to roughly one year of full-time college enrollment or around 10 courses)</a:t>
          </a:r>
          <a:endParaRPr lang="en-US" sz="1500" kern="1200"/>
        </a:p>
      </dsp:txBody>
      <dsp:txXfrm>
        <a:off x="43620" y="3253240"/>
        <a:ext cx="3782114" cy="1153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DDF12-D985-4D71-A35B-8CC72D4EC2D6}">
      <dsp:nvSpPr>
        <dsp:cNvPr id="0" name=""/>
        <dsp:cNvSpPr/>
      </dsp:nvSpPr>
      <dsp:spPr>
        <a:xfrm>
          <a:off x="0" y="21094"/>
          <a:ext cx="8407893" cy="116071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DE students can take approved courses in:</a:t>
          </a:r>
          <a:endParaRPr lang="en-US" sz="2200" kern="1200"/>
        </a:p>
      </dsp:txBody>
      <dsp:txXfrm>
        <a:off x="56661" y="77755"/>
        <a:ext cx="8294571" cy="1047391"/>
      </dsp:txXfrm>
    </dsp:sp>
    <dsp:sp modelId="{43C51B81-23D3-46A4-B4FB-6A219AEDC369}">
      <dsp:nvSpPr>
        <dsp:cNvPr id="0" name=""/>
        <dsp:cNvSpPr/>
      </dsp:nvSpPr>
      <dsp:spPr>
        <a:xfrm>
          <a:off x="0" y="1181807"/>
          <a:ext cx="8407893"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5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baseline="0" dirty="0"/>
            <a:t>English, math, science, social studies, or world/foreign languages (11</a:t>
          </a:r>
          <a:r>
            <a:rPr lang="en-US" sz="1700" kern="1200" baseline="30000" dirty="0"/>
            <a:t>th</a:t>
          </a:r>
          <a:r>
            <a:rPr lang="en-US" sz="1700" kern="1200" baseline="0" dirty="0"/>
            <a:t> and 12th)</a:t>
          </a:r>
          <a:endParaRPr lang="en-US" sz="1700" kern="1200" dirty="0"/>
        </a:p>
        <a:p>
          <a:pPr marL="171450" lvl="1" indent="-171450" algn="l" defTabSz="755650">
            <a:lnSpc>
              <a:spcPct val="90000"/>
            </a:lnSpc>
            <a:spcBef>
              <a:spcPct val="0"/>
            </a:spcBef>
            <a:spcAft>
              <a:spcPct val="20000"/>
            </a:spcAft>
            <a:buChar char="•"/>
          </a:pPr>
          <a:r>
            <a:rPr lang="en-US" sz="1700" kern="1200" baseline="0" dirty="0"/>
            <a:t>AND/OR</a:t>
          </a:r>
          <a:endParaRPr lang="en-US" sz="1700" kern="1200" dirty="0"/>
        </a:p>
        <a:p>
          <a:pPr marL="171450" lvl="1" indent="-171450" algn="l" defTabSz="755650">
            <a:lnSpc>
              <a:spcPct val="90000"/>
            </a:lnSpc>
            <a:spcBef>
              <a:spcPct val="0"/>
            </a:spcBef>
            <a:spcAft>
              <a:spcPct val="20000"/>
            </a:spcAft>
            <a:buChar char="•"/>
          </a:pPr>
          <a:r>
            <a:rPr lang="en-US" sz="1700" kern="1200" baseline="0" dirty="0"/>
            <a:t>Career Tech (CTAE) classes (10</a:t>
          </a:r>
          <a:r>
            <a:rPr lang="en-US" sz="1700" kern="1200" baseline="30000" dirty="0"/>
            <a:t>th</a:t>
          </a:r>
          <a:r>
            <a:rPr lang="en-US" sz="1700" kern="1200" baseline="0" dirty="0"/>
            <a:t> Grade)</a:t>
          </a:r>
          <a:endParaRPr lang="en-US" sz="1700" kern="1200" dirty="0"/>
        </a:p>
      </dsp:txBody>
      <dsp:txXfrm>
        <a:off x="0" y="1181807"/>
        <a:ext cx="8407893" cy="819720"/>
      </dsp:txXfrm>
    </dsp:sp>
    <dsp:sp modelId="{F50C9760-A94B-4131-80B9-339F04EB245B}">
      <dsp:nvSpPr>
        <dsp:cNvPr id="0" name=""/>
        <dsp:cNvSpPr/>
      </dsp:nvSpPr>
      <dsp:spPr>
        <a:xfrm>
          <a:off x="0" y="2001527"/>
          <a:ext cx="8407893" cy="116071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t>The goal of Dual Enrollment is to increase college access and completion; and prepare students to enter the workforce with the skills they need to succeed. </a:t>
          </a:r>
          <a:endParaRPr lang="en-US" sz="2200" kern="1200" dirty="0"/>
        </a:p>
      </dsp:txBody>
      <dsp:txXfrm>
        <a:off x="56661" y="2058188"/>
        <a:ext cx="8294571" cy="1047391"/>
      </dsp:txXfrm>
    </dsp:sp>
    <dsp:sp modelId="{893485BD-AE4E-450A-A931-7189B46E2810}">
      <dsp:nvSpPr>
        <dsp:cNvPr id="0" name=""/>
        <dsp:cNvSpPr/>
      </dsp:nvSpPr>
      <dsp:spPr>
        <a:xfrm>
          <a:off x="0" y="3225600"/>
          <a:ext cx="8407893" cy="116071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If you’re interested in Dual Enrollment, speak with your school counselor.</a:t>
          </a:r>
          <a:endParaRPr lang="en-US" sz="2200" kern="1200"/>
        </a:p>
      </dsp:txBody>
      <dsp:txXfrm>
        <a:off x="56661" y="3282261"/>
        <a:ext cx="8294571" cy="1047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3A76-C85D-45C7-9D74-A158D4188C68}">
      <dsp:nvSpPr>
        <dsp:cNvPr id="0" name=""/>
        <dsp:cNvSpPr/>
      </dsp:nvSpPr>
      <dsp:spPr>
        <a:xfrm>
          <a:off x="626446" y="130364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DC6671-5A2D-45D0-8E18-B0F07014E794}">
      <dsp:nvSpPr>
        <dsp:cNvPr id="0" name=""/>
        <dsp:cNvSpPr/>
      </dsp:nvSpPr>
      <dsp:spPr>
        <a:xfrm>
          <a:off x="131446" y="23837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College and Career Planning</a:t>
          </a:r>
        </a:p>
      </dsp:txBody>
      <dsp:txXfrm>
        <a:off x="131446" y="2383766"/>
        <a:ext cx="1800000" cy="720000"/>
      </dsp:txXfrm>
    </dsp:sp>
    <dsp:sp modelId="{DF1AB8E2-5B16-4F91-B697-2F3A34CF9CE3}">
      <dsp:nvSpPr>
        <dsp:cNvPr id="0" name=""/>
        <dsp:cNvSpPr/>
      </dsp:nvSpPr>
      <dsp:spPr>
        <a:xfrm>
          <a:off x="2741446" y="130364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16DD3C-B3DA-4813-9983-27F0B6C82A73}">
      <dsp:nvSpPr>
        <dsp:cNvPr id="0" name=""/>
        <dsp:cNvSpPr/>
      </dsp:nvSpPr>
      <dsp:spPr>
        <a:xfrm>
          <a:off x="2246446" y="23837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Resume Builder</a:t>
          </a:r>
        </a:p>
      </dsp:txBody>
      <dsp:txXfrm>
        <a:off x="2246446" y="2383766"/>
        <a:ext cx="1800000" cy="720000"/>
      </dsp:txXfrm>
    </dsp:sp>
    <dsp:sp modelId="{D661F440-BE9A-4F4E-9B9F-A04DAF54606C}">
      <dsp:nvSpPr>
        <dsp:cNvPr id="0" name=""/>
        <dsp:cNvSpPr/>
      </dsp:nvSpPr>
      <dsp:spPr>
        <a:xfrm>
          <a:off x="4856446" y="130364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F17944-BE96-4B49-AB37-EE23208983E7}">
      <dsp:nvSpPr>
        <dsp:cNvPr id="0" name=""/>
        <dsp:cNvSpPr/>
      </dsp:nvSpPr>
      <dsp:spPr>
        <a:xfrm>
          <a:off x="4361446" y="23837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Communicating with your Counselor</a:t>
          </a:r>
        </a:p>
      </dsp:txBody>
      <dsp:txXfrm>
        <a:off x="4361446" y="2383766"/>
        <a:ext cx="1800000" cy="720000"/>
      </dsp:txXfrm>
    </dsp:sp>
    <dsp:sp modelId="{4B78DB90-E650-4447-9FD6-D8B63A0E391F}">
      <dsp:nvSpPr>
        <dsp:cNvPr id="0" name=""/>
        <dsp:cNvSpPr/>
      </dsp:nvSpPr>
      <dsp:spPr>
        <a:xfrm>
          <a:off x="6971446" y="130364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6FAD39-78FB-4CF0-9C3A-945881A4B85E}">
      <dsp:nvSpPr>
        <dsp:cNvPr id="0" name=""/>
        <dsp:cNvSpPr/>
      </dsp:nvSpPr>
      <dsp:spPr>
        <a:xfrm>
          <a:off x="6476446" y="23837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Scholarship Searches</a:t>
          </a:r>
        </a:p>
      </dsp:txBody>
      <dsp:txXfrm>
        <a:off x="6476446" y="2383766"/>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F39DE-5192-4231-AE32-D3507B183891}">
      <dsp:nvSpPr>
        <dsp:cNvPr id="0" name=""/>
        <dsp:cNvSpPr/>
      </dsp:nvSpPr>
      <dsp:spPr>
        <a:xfrm>
          <a:off x="2463" y="835779"/>
          <a:ext cx="1954178" cy="2735849"/>
        </a:xfrm>
        <a:prstGeom prst="rect">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355" tIns="330200" rIns="152355" bIns="330200" numCol="1" spcCol="1270" anchor="t" anchorCtr="0">
          <a:noAutofit/>
        </a:bodyPr>
        <a:lstStyle/>
        <a:p>
          <a:pPr marL="0" lvl="0" indent="0" algn="l" defTabSz="666750">
            <a:lnSpc>
              <a:spcPct val="90000"/>
            </a:lnSpc>
            <a:spcBef>
              <a:spcPct val="0"/>
            </a:spcBef>
            <a:spcAft>
              <a:spcPct val="35000"/>
            </a:spcAft>
            <a:buNone/>
          </a:pPr>
          <a:r>
            <a:rPr lang="en-US" sz="1500" b="0" kern="1200" baseline="0" dirty="0"/>
            <a:t>Scroll down to “Tasks You Need to Work On”</a:t>
          </a:r>
        </a:p>
      </dsp:txBody>
      <dsp:txXfrm>
        <a:off x="2463" y="1875402"/>
        <a:ext cx="1954178" cy="1641509"/>
      </dsp:txXfrm>
    </dsp:sp>
    <dsp:sp modelId="{09A29A75-8A09-47E9-8884-3E57320C55BA}">
      <dsp:nvSpPr>
        <dsp:cNvPr id="0" name=""/>
        <dsp:cNvSpPr/>
      </dsp:nvSpPr>
      <dsp:spPr>
        <a:xfrm>
          <a:off x="569174" y="1109364"/>
          <a:ext cx="820754" cy="820754"/>
        </a:xfrm>
        <a:prstGeom prst="ellipse">
          <a:avLst/>
        </a:prstGeom>
        <a:solidFill>
          <a:schemeClr val="accent1">
            <a:shade val="8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89" tIns="12700" rIns="63989"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689371" y="1229561"/>
        <a:ext cx="580360" cy="580360"/>
      </dsp:txXfrm>
    </dsp:sp>
    <dsp:sp modelId="{4E935FAD-8BE0-4DC5-9888-A30A0AB78471}">
      <dsp:nvSpPr>
        <dsp:cNvPr id="0" name=""/>
        <dsp:cNvSpPr/>
      </dsp:nvSpPr>
      <dsp:spPr>
        <a:xfrm>
          <a:off x="2463" y="3571556"/>
          <a:ext cx="1954178" cy="72"/>
        </a:xfrm>
        <a:prstGeom prst="rect">
          <a:avLst/>
        </a:prstGeom>
        <a:solidFill>
          <a:schemeClr val="accent1">
            <a:shade val="80000"/>
            <a:hueOff val="43749"/>
            <a:satOff val="-627"/>
            <a:lumOff val="3659"/>
            <a:alphaOff val="0"/>
          </a:schemeClr>
        </a:solidFill>
        <a:ln w="19050" cap="flat" cmpd="sng" algn="ctr">
          <a:solidFill>
            <a:schemeClr val="accent1">
              <a:shade val="80000"/>
              <a:hueOff val="43749"/>
              <a:satOff val="-627"/>
              <a:lumOff val="36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1AF08-136A-41B9-95FE-B423157114C0}">
      <dsp:nvSpPr>
        <dsp:cNvPr id="0" name=""/>
        <dsp:cNvSpPr/>
      </dsp:nvSpPr>
      <dsp:spPr>
        <a:xfrm>
          <a:off x="2152059" y="835779"/>
          <a:ext cx="1954178" cy="2735849"/>
        </a:xfrm>
        <a:prstGeom prst="rect">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355" tIns="330200" rIns="152355" bIns="330200" numCol="1" spcCol="1270" anchor="t" anchorCtr="0">
          <a:noAutofit/>
        </a:bodyPr>
        <a:lstStyle/>
        <a:p>
          <a:pPr marL="0" lvl="0" indent="0" algn="l" defTabSz="666750">
            <a:lnSpc>
              <a:spcPct val="90000"/>
            </a:lnSpc>
            <a:spcBef>
              <a:spcPct val="0"/>
            </a:spcBef>
            <a:spcAft>
              <a:spcPct val="35000"/>
            </a:spcAft>
            <a:buNone/>
          </a:pPr>
          <a:r>
            <a:rPr lang="en-US" sz="1500" kern="1200" baseline="0" dirty="0"/>
            <a:t>Select “10</a:t>
          </a:r>
          <a:r>
            <a:rPr lang="en-US" sz="1500" kern="1200" baseline="30000" dirty="0"/>
            <a:t>th</a:t>
          </a:r>
          <a:r>
            <a:rPr lang="en-US" sz="1500" kern="1200" baseline="0" dirty="0"/>
            <a:t> Grade -  Dual Enrollment Survey”</a:t>
          </a:r>
          <a:endParaRPr lang="en-US" sz="1500" kern="1200" dirty="0"/>
        </a:p>
      </dsp:txBody>
      <dsp:txXfrm>
        <a:off x="2152059" y="1875402"/>
        <a:ext cx="1954178" cy="1641509"/>
      </dsp:txXfrm>
    </dsp:sp>
    <dsp:sp modelId="{32BAA97B-45C9-4A51-A4AD-9FF2D4636A69}">
      <dsp:nvSpPr>
        <dsp:cNvPr id="0" name=""/>
        <dsp:cNvSpPr/>
      </dsp:nvSpPr>
      <dsp:spPr>
        <a:xfrm>
          <a:off x="2718771" y="1109364"/>
          <a:ext cx="820754" cy="820754"/>
        </a:xfrm>
        <a:prstGeom prst="ellipse">
          <a:avLst/>
        </a:prstGeom>
        <a:solidFill>
          <a:schemeClr val="accent1">
            <a:shade val="80000"/>
            <a:hueOff val="87499"/>
            <a:satOff val="-1255"/>
            <a:lumOff val="7319"/>
            <a:alphaOff val="0"/>
          </a:schemeClr>
        </a:solidFill>
        <a:ln w="19050" cap="flat" cmpd="sng" algn="ctr">
          <a:solidFill>
            <a:schemeClr val="accent1">
              <a:shade val="80000"/>
              <a:hueOff val="87499"/>
              <a:satOff val="-1255"/>
              <a:lumOff val="73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89" tIns="12700" rIns="63989"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2838968" y="1229561"/>
        <a:ext cx="580360" cy="580360"/>
      </dsp:txXfrm>
    </dsp:sp>
    <dsp:sp modelId="{F2D5CAE6-530C-42FA-B355-F0790E6A2C91}">
      <dsp:nvSpPr>
        <dsp:cNvPr id="0" name=""/>
        <dsp:cNvSpPr/>
      </dsp:nvSpPr>
      <dsp:spPr>
        <a:xfrm>
          <a:off x="2152059" y="3571556"/>
          <a:ext cx="1954178" cy="72"/>
        </a:xfrm>
        <a:prstGeom prst="rect">
          <a:avLst/>
        </a:prstGeom>
        <a:solidFill>
          <a:schemeClr val="accent1">
            <a:shade val="80000"/>
            <a:hueOff val="131248"/>
            <a:satOff val="-1882"/>
            <a:lumOff val="10978"/>
            <a:alphaOff val="0"/>
          </a:schemeClr>
        </a:solidFill>
        <a:ln w="19050" cap="flat" cmpd="sng" algn="ctr">
          <a:solidFill>
            <a:schemeClr val="accent1">
              <a:shade val="80000"/>
              <a:hueOff val="131248"/>
              <a:satOff val="-1882"/>
              <a:lumOff val="109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FBBBAD-606D-47D0-A8F2-3E8DC7EC3F73}">
      <dsp:nvSpPr>
        <dsp:cNvPr id="0" name=""/>
        <dsp:cNvSpPr/>
      </dsp:nvSpPr>
      <dsp:spPr>
        <a:xfrm>
          <a:off x="4301655" y="835779"/>
          <a:ext cx="1954178" cy="2735849"/>
        </a:xfrm>
        <a:prstGeom prst="rect">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355" tIns="330200" rIns="152355" bIns="330200" numCol="1" spcCol="1270" anchor="t" anchorCtr="0">
          <a:noAutofit/>
        </a:bodyPr>
        <a:lstStyle/>
        <a:p>
          <a:pPr marL="0" lvl="0" indent="0" algn="l" defTabSz="666750">
            <a:lnSpc>
              <a:spcPct val="90000"/>
            </a:lnSpc>
            <a:spcBef>
              <a:spcPct val="0"/>
            </a:spcBef>
            <a:spcAft>
              <a:spcPct val="35000"/>
            </a:spcAft>
            <a:buNone/>
          </a:pPr>
          <a:r>
            <a:rPr lang="en-US" sz="1500" kern="1200" baseline="0" dirty="0"/>
            <a:t>Select “Take this survey” on the right side of your screen to begin the survey</a:t>
          </a:r>
          <a:endParaRPr lang="en-US" sz="1500" kern="1200" dirty="0"/>
        </a:p>
      </dsp:txBody>
      <dsp:txXfrm>
        <a:off x="4301655" y="1875402"/>
        <a:ext cx="1954178" cy="1641509"/>
      </dsp:txXfrm>
    </dsp:sp>
    <dsp:sp modelId="{3E2CC4F5-A9AB-4B2A-83ED-AFD6C77726CC}">
      <dsp:nvSpPr>
        <dsp:cNvPr id="0" name=""/>
        <dsp:cNvSpPr/>
      </dsp:nvSpPr>
      <dsp:spPr>
        <a:xfrm>
          <a:off x="4868367" y="1109364"/>
          <a:ext cx="820754" cy="820754"/>
        </a:xfrm>
        <a:prstGeom prst="ellipse">
          <a:avLst/>
        </a:prstGeom>
        <a:solidFill>
          <a:schemeClr val="accent1">
            <a:shade val="80000"/>
            <a:hueOff val="174998"/>
            <a:satOff val="-2510"/>
            <a:lumOff val="14637"/>
            <a:alphaOff val="0"/>
          </a:schemeClr>
        </a:solidFill>
        <a:ln w="19050" cap="flat" cmpd="sng" algn="ctr">
          <a:solidFill>
            <a:schemeClr val="accent1">
              <a:shade val="80000"/>
              <a:hueOff val="174998"/>
              <a:satOff val="-2510"/>
              <a:lumOff val="146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89" tIns="12700" rIns="63989"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4988564" y="1229561"/>
        <a:ext cx="580360" cy="580360"/>
      </dsp:txXfrm>
    </dsp:sp>
    <dsp:sp modelId="{4780B0D2-C29F-4BCC-8B41-4D504AFA1E92}">
      <dsp:nvSpPr>
        <dsp:cNvPr id="0" name=""/>
        <dsp:cNvSpPr/>
      </dsp:nvSpPr>
      <dsp:spPr>
        <a:xfrm>
          <a:off x="4301655" y="3571556"/>
          <a:ext cx="1954178" cy="72"/>
        </a:xfrm>
        <a:prstGeom prst="rect">
          <a:avLst/>
        </a:prstGeom>
        <a:solidFill>
          <a:schemeClr val="accent1">
            <a:shade val="80000"/>
            <a:hueOff val="218747"/>
            <a:satOff val="-3137"/>
            <a:lumOff val="18296"/>
            <a:alphaOff val="0"/>
          </a:schemeClr>
        </a:solidFill>
        <a:ln w="19050" cap="flat" cmpd="sng" algn="ctr">
          <a:solidFill>
            <a:schemeClr val="accent1">
              <a:shade val="80000"/>
              <a:hueOff val="218747"/>
              <a:satOff val="-3137"/>
              <a:lumOff val="182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5A8D6-D755-433C-9607-2AABA89D0D8D}">
      <dsp:nvSpPr>
        <dsp:cNvPr id="0" name=""/>
        <dsp:cNvSpPr/>
      </dsp:nvSpPr>
      <dsp:spPr>
        <a:xfrm>
          <a:off x="6451251" y="835779"/>
          <a:ext cx="1954178" cy="2735849"/>
        </a:xfrm>
        <a:prstGeom prst="rect">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355" tIns="330200" rIns="152355" bIns="330200" numCol="1" spcCol="1270" anchor="t" anchorCtr="0">
          <a:noAutofit/>
        </a:bodyPr>
        <a:lstStyle/>
        <a:p>
          <a:pPr marL="0" lvl="0" indent="0" algn="l" defTabSz="666750">
            <a:lnSpc>
              <a:spcPct val="90000"/>
            </a:lnSpc>
            <a:spcBef>
              <a:spcPct val="0"/>
            </a:spcBef>
            <a:spcAft>
              <a:spcPct val="35000"/>
            </a:spcAft>
            <a:buNone/>
          </a:pPr>
          <a:r>
            <a:rPr lang="en-US" sz="1500" kern="1200" baseline="0" dirty="0"/>
            <a:t>Answer the question and click “Save and Finish”</a:t>
          </a:r>
          <a:endParaRPr lang="en-US" sz="1500" kern="1200" dirty="0"/>
        </a:p>
      </dsp:txBody>
      <dsp:txXfrm>
        <a:off x="6451251" y="1875402"/>
        <a:ext cx="1954178" cy="1641509"/>
      </dsp:txXfrm>
    </dsp:sp>
    <dsp:sp modelId="{0868356E-F390-4E9E-B50D-51AD9FBC38FF}">
      <dsp:nvSpPr>
        <dsp:cNvPr id="0" name=""/>
        <dsp:cNvSpPr/>
      </dsp:nvSpPr>
      <dsp:spPr>
        <a:xfrm>
          <a:off x="7017963" y="1109364"/>
          <a:ext cx="820754" cy="820754"/>
        </a:xfrm>
        <a:prstGeom prst="ellipse">
          <a:avLst/>
        </a:prstGeom>
        <a:solidFill>
          <a:schemeClr val="accent1">
            <a:shade val="80000"/>
            <a:hueOff val="262496"/>
            <a:satOff val="-3765"/>
            <a:lumOff val="21956"/>
            <a:alphaOff val="0"/>
          </a:schemeClr>
        </a:solidFill>
        <a:ln w="19050" cap="flat" cmpd="sng" algn="ctr">
          <a:solidFill>
            <a:schemeClr val="accent1">
              <a:shade val="80000"/>
              <a:hueOff val="262496"/>
              <a:satOff val="-3765"/>
              <a:lumOff val="219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89" tIns="12700" rIns="63989"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7138160" y="1229561"/>
        <a:ext cx="580360" cy="580360"/>
      </dsp:txXfrm>
    </dsp:sp>
    <dsp:sp modelId="{74114964-0ABA-495C-9847-98DA84AA97CB}">
      <dsp:nvSpPr>
        <dsp:cNvPr id="0" name=""/>
        <dsp:cNvSpPr/>
      </dsp:nvSpPr>
      <dsp:spPr>
        <a:xfrm>
          <a:off x="6451251" y="3571556"/>
          <a:ext cx="1954178" cy="72"/>
        </a:xfrm>
        <a:prstGeom prst="rect">
          <a:avLst/>
        </a:prstGeom>
        <a:solidFill>
          <a:schemeClr val="accent1">
            <a:shade val="80000"/>
            <a:hueOff val="306246"/>
            <a:satOff val="-4392"/>
            <a:lumOff val="25615"/>
            <a:alphaOff val="0"/>
          </a:schemeClr>
        </a:solidFill>
        <a:ln w="1905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4395" cy="461090"/>
          </a:xfrm>
          <a:prstGeom prst="rect">
            <a:avLst/>
          </a:prstGeom>
        </p:spPr>
        <p:txBody>
          <a:bodyPr vert="horz" lIns="91600" tIns="45800" rIns="91600" bIns="45800" rtlCol="0"/>
          <a:lstStyle>
            <a:lvl1pPr algn="l">
              <a:defRPr sz="1200"/>
            </a:lvl1pPr>
          </a:lstStyle>
          <a:p>
            <a:endParaRPr lang="en-US"/>
          </a:p>
        </p:txBody>
      </p:sp>
      <p:sp>
        <p:nvSpPr>
          <p:cNvPr id="3" name="Date Placeholder 2"/>
          <p:cNvSpPr>
            <a:spLocks noGrp="1"/>
          </p:cNvSpPr>
          <p:nvPr>
            <p:ph type="dt" sz="quarter" idx="1"/>
          </p:nvPr>
        </p:nvSpPr>
        <p:spPr>
          <a:xfrm>
            <a:off x="3968057" y="0"/>
            <a:ext cx="3034395" cy="461090"/>
          </a:xfrm>
          <a:prstGeom prst="rect">
            <a:avLst/>
          </a:prstGeom>
        </p:spPr>
        <p:txBody>
          <a:bodyPr vert="horz" lIns="91600" tIns="45800" rIns="91600" bIns="45800" rtlCol="0"/>
          <a:lstStyle>
            <a:lvl1pPr algn="r">
              <a:defRPr sz="1200"/>
            </a:lvl1pPr>
          </a:lstStyle>
          <a:p>
            <a:fld id="{40269E9A-B522-44EF-B1A5-49618A2F420C}" type="datetimeFigureOut">
              <a:rPr lang="en-US" smtClean="0"/>
              <a:t>9/7/2022</a:t>
            </a:fld>
            <a:endParaRPr lang="en-US"/>
          </a:p>
        </p:txBody>
      </p:sp>
      <p:sp>
        <p:nvSpPr>
          <p:cNvPr id="4" name="Footer Placeholder 3"/>
          <p:cNvSpPr>
            <a:spLocks noGrp="1"/>
          </p:cNvSpPr>
          <p:nvPr>
            <p:ph type="ftr" sz="quarter" idx="2"/>
          </p:nvPr>
        </p:nvSpPr>
        <p:spPr>
          <a:xfrm>
            <a:off x="2" y="8760701"/>
            <a:ext cx="3034395" cy="461089"/>
          </a:xfrm>
          <a:prstGeom prst="rect">
            <a:avLst/>
          </a:prstGeom>
        </p:spPr>
        <p:txBody>
          <a:bodyPr vert="horz" lIns="91600" tIns="45800" rIns="91600" bIns="45800" rtlCol="0" anchor="b"/>
          <a:lstStyle>
            <a:lvl1pPr algn="l">
              <a:defRPr sz="1200"/>
            </a:lvl1pPr>
          </a:lstStyle>
          <a:p>
            <a:endParaRPr lang="en-US"/>
          </a:p>
        </p:txBody>
      </p:sp>
      <p:sp>
        <p:nvSpPr>
          <p:cNvPr id="5" name="Slide Number Placeholder 4"/>
          <p:cNvSpPr>
            <a:spLocks noGrp="1"/>
          </p:cNvSpPr>
          <p:nvPr>
            <p:ph type="sldNum" sz="quarter" idx="3"/>
          </p:nvPr>
        </p:nvSpPr>
        <p:spPr>
          <a:xfrm>
            <a:off x="3968057" y="8760701"/>
            <a:ext cx="3034395" cy="461089"/>
          </a:xfrm>
          <a:prstGeom prst="rect">
            <a:avLst/>
          </a:prstGeom>
        </p:spPr>
        <p:txBody>
          <a:bodyPr vert="horz" lIns="91600" tIns="45800" rIns="91600" bIns="45800" rtlCol="0" anchor="b"/>
          <a:lstStyle>
            <a:lvl1pPr algn="r">
              <a:defRPr sz="1200"/>
            </a:lvl1pPr>
          </a:lstStyle>
          <a:p>
            <a:fld id="{721AECC6-2495-42C3-84CC-E0034AC46EB8}" type="slidenum">
              <a:rPr lang="en-US" smtClean="0"/>
              <a:t>‹#›</a:t>
            </a:fld>
            <a:endParaRPr lang="en-US"/>
          </a:p>
        </p:txBody>
      </p:sp>
    </p:spTree>
    <p:extLst>
      <p:ext uri="{BB962C8B-B14F-4D97-AF65-F5344CB8AC3E}">
        <p14:creationId xmlns:p14="http://schemas.microsoft.com/office/powerpoint/2010/main" val="544162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169"/>
          </a:xfrm>
          <a:prstGeom prst="rect">
            <a:avLst/>
          </a:prstGeom>
        </p:spPr>
        <p:txBody>
          <a:bodyPr vert="horz" lIns="92706" tIns="46354" rIns="92706" bIns="46354" rtlCol="0"/>
          <a:lstStyle>
            <a:lvl1pPr algn="l">
              <a:defRPr sz="1200"/>
            </a:lvl1pPr>
          </a:lstStyle>
          <a:p>
            <a:endParaRPr lang="en-US" dirty="0"/>
          </a:p>
        </p:txBody>
      </p:sp>
      <p:sp>
        <p:nvSpPr>
          <p:cNvPr id="3" name="Date Placeholder 2"/>
          <p:cNvSpPr>
            <a:spLocks noGrp="1"/>
          </p:cNvSpPr>
          <p:nvPr>
            <p:ph type="dt" idx="1"/>
          </p:nvPr>
        </p:nvSpPr>
        <p:spPr>
          <a:xfrm>
            <a:off x="3967343" y="0"/>
            <a:ext cx="3035088" cy="461169"/>
          </a:xfrm>
          <a:prstGeom prst="rect">
            <a:avLst/>
          </a:prstGeom>
        </p:spPr>
        <p:txBody>
          <a:bodyPr vert="horz" lIns="92706" tIns="46354" rIns="92706" bIns="46354" rtlCol="0"/>
          <a:lstStyle>
            <a:lvl1pPr algn="r">
              <a:defRPr sz="1200"/>
            </a:lvl1pPr>
          </a:lstStyle>
          <a:p>
            <a:fld id="{BEEA4E9F-8A8F-4EB8-855A-EB4EBE9E6E6D}" type="datetimeFigureOut">
              <a:rPr lang="en-US" smtClean="0"/>
              <a:pPr/>
              <a:t>9/7/2022</a:t>
            </a:fld>
            <a:endParaRPr lang="en-US" dirty="0"/>
          </a:p>
        </p:txBody>
      </p:sp>
      <p:sp>
        <p:nvSpPr>
          <p:cNvPr id="4" name="Slide Image Placeholder 3"/>
          <p:cNvSpPr>
            <a:spLocks noGrp="1" noRot="1" noChangeAspect="1"/>
          </p:cNvSpPr>
          <p:nvPr>
            <p:ph type="sldImg" idx="2"/>
          </p:nvPr>
        </p:nvSpPr>
        <p:spPr>
          <a:xfrm>
            <a:off x="1196975" y="692150"/>
            <a:ext cx="4610100" cy="3457575"/>
          </a:xfrm>
          <a:prstGeom prst="rect">
            <a:avLst/>
          </a:prstGeom>
          <a:noFill/>
          <a:ln w="12700">
            <a:solidFill>
              <a:prstClr val="black"/>
            </a:solidFill>
          </a:ln>
        </p:spPr>
        <p:txBody>
          <a:bodyPr vert="horz" lIns="92706" tIns="46354" rIns="92706" bIns="46354" rtlCol="0" anchor="ctr"/>
          <a:lstStyle/>
          <a:p>
            <a:endParaRPr lang="en-US" dirty="0"/>
          </a:p>
        </p:txBody>
      </p:sp>
      <p:sp>
        <p:nvSpPr>
          <p:cNvPr id="5" name="Notes Placeholder 4"/>
          <p:cNvSpPr>
            <a:spLocks noGrp="1"/>
          </p:cNvSpPr>
          <p:nvPr>
            <p:ph type="body" sz="quarter" idx="3"/>
          </p:nvPr>
        </p:nvSpPr>
        <p:spPr>
          <a:xfrm>
            <a:off x="700405" y="4381105"/>
            <a:ext cx="5603240" cy="4150518"/>
          </a:xfrm>
          <a:prstGeom prst="rect">
            <a:avLst/>
          </a:prstGeom>
        </p:spPr>
        <p:txBody>
          <a:bodyPr vert="horz" lIns="92706" tIns="46354" rIns="92706" bIns="463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5088" cy="461169"/>
          </a:xfrm>
          <a:prstGeom prst="rect">
            <a:avLst/>
          </a:prstGeom>
        </p:spPr>
        <p:txBody>
          <a:bodyPr vert="horz" lIns="92706" tIns="46354" rIns="92706" bIns="463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3" y="8760605"/>
            <a:ext cx="3035088" cy="461169"/>
          </a:xfrm>
          <a:prstGeom prst="rect">
            <a:avLst/>
          </a:prstGeom>
        </p:spPr>
        <p:txBody>
          <a:bodyPr vert="horz" lIns="92706" tIns="46354" rIns="92706" bIns="46354" rtlCol="0" anchor="b"/>
          <a:lstStyle>
            <a:lvl1pPr algn="r">
              <a:defRPr sz="1200"/>
            </a:lvl1pPr>
          </a:lstStyle>
          <a:p>
            <a:fld id="{F8944DCB-71D2-43DD-B38E-C95D17AABFB3}" type="slidenum">
              <a:rPr lang="en-US" smtClean="0"/>
              <a:pPr/>
              <a:t>‹#›</a:t>
            </a:fld>
            <a:endParaRPr lang="en-US" dirty="0"/>
          </a:p>
        </p:txBody>
      </p:sp>
    </p:spTree>
    <p:extLst>
      <p:ext uri="{BB962C8B-B14F-4D97-AF65-F5344CB8AC3E}">
        <p14:creationId xmlns:p14="http://schemas.microsoft.com/office/powerpoint/2010/main" val="176632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944DCB-71D2-43DD-B38E-C95D17AABFB3}" type="slidenum">
              <a:rPr lang="en-US" smtClean="0"/>
              <a:pPr/>
              <a:t>1</a:t>
            </a:fld>
            <a:endParaRPr lang="en-US" dirty="0"/>
          </a:p>
        </p:txBody>
      </p:sp>
    </p:spTree>
    <p:extLst>
      <p:ext uri="{BB962C8B-B14F-4D97-AF65-F5344CB8AC3E}">
        <p14:creationId xmlns:p14="http://schemas.microsoft.com/office/powerpoint/2010/main" val="147639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school can edit the 4</a:t>
            </a:r>
            <a:r>
              <a:rPr lang="en-US" baseline="30000" dirty="0"/>
              <a:t>th</a:t>
            </a:r>
            <a:r>
              <a:rPr lang="en-US" dirty="0"/>
              <a:t> bullet to add their school-specific next steps for interested students (i.e., talk to counselor, attend information session, etc.)</a:t>
            </a:r>
          </a:p>
          <a:p>
            <a:r>
              <a:rPr lang="en-US" dirty="0"/>
              <a:t>Here are the benefits to DE – you can present these to your students as appropriate: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Introduces students to college-level coursework.</a:t>
            </a:r>
          </a:p>
          <a:p>
            <a:r>
              <a:rPr lang="en-US" sz="1200" kern="1200" dirty="0">
                <a:solidFill>
                  <a:schemeClr val="tx1"/>
                </a:solidFill>
                <a:effectLst/>
                <a:latin typeface="+mn-lt"/>
                <a:ea typeface="+mn-ea"/>
                <a:cs typeface="+mn-cs"/>
              </a:rPr>
              <a:t>•  Earning college credits while still in high school may enable students to graduate early and/or possibly even earn an associate degree, diploma or certificate.</a:t>
            </a:r>
          </a:p>
          <a:p>
            <a:r>
              <a:rPr lang="en-US" sz="1200" kern="1200" dirty="0">
                <a:solidFill>
                  <a:schemeClr val="tx1"/>
                </a:solidFill>
                <a:effectLst/>
                <a:latin typeface="+mn-lt"/>
                <a:ea typeface="+mn-ea"/>
                <a:cs typeface="+mn-cs"/>
              </a:rPr>
              <a:t>• Helps students adjust to certain aspects of the college experience (e.g., classes, coursework, and instruction, being on a college campus) so the transition from high school to college may be easier.</a:t>
            </a:r>
          </a:p>
          <a:p>
            <a:r>
              <a:rPr lang="en-US" sz="1200" kern="1200" dirty="0">
                <a:solidFill>
                  <a:schemeClr val="tx1"/>
                </a:solidFill>
                <a:effectLst/>
                <a:latin typeface="+mn-lt"/>
                <a:ea typeface="+mn-ea"/>
                <a:cs typeface="+mn-cs"/>
              </a:rPr>
              <a:t>• Students who participate in a dual enrollment program are more likely to go to college and get a college degree.</a:t>
            </a:r>
          </a:p>
          <a:p>
            <a:r>
              <a:rPr lang="en-US" sz="1200" kern="1200" dirty="0">
                <a:solidFill>
                  <a:schemeClr val="tx1"/>
                </a:solidFill>
                <a:effectLst/>
                <a:latin typeface="+mn-lt"/>
                <a:ea typeface="+mn-ea"/>
                <a:cs typeface="+mn-cs"/>
              </a:rPr>
              <a:t>• Students may be able to take classes that are not offered at their high school, especially in subject areas they are interested in for a potential career.</a:t>
            </a:r>
          </a:p>
          <a:p>
            <a:r>
              <a:rPr lang="en-US" sz="1200" kern="1200" dirty="0">
                <a:solidFill>
                  <a:schemeClr val="tx1"/>
                </a:solidFill>
                <a:effectLst/>
                <a:latin typeface="+mn-lt"/>
                <a:ea typeface="+mn-ea"/>
                <a:cs typeface="+mn-cs"/>
              </a:rPr>
              <a:t>• Participating in a dual enrollment program demonstrates a student’s ability to handle more difficult coursework which is something college admissions officers may look upon favorably during admissions and recruiting.</a:t>
            </a:r>
          </a:p>
          <a:p>
            <a:r>
              <a:rPr lang="en-US" sz="1200" kern="1200" dirty="0">
                <a:solidFill>
                  <a:schemeClr val="tx1"/>
                </a:solidFill>
                <a:effectLst/>
                <a:latin typeface="+mn-lt"/>
                <a:ea typeface="+mn-ea"/>
                <a:cs typeface="+mn-cs"/>
              </a:rPr>
              <a:t>• Taking college-level classes while still in high school may build confidence and encourage those students who may not be thinking about college to reconsider.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44DCB-71D2-43DD-B38E-C95D17AAB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18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share that only students in 11</a:t>
            </a:r>
            <a:r>
              <a:rPr lang="en-US" baseline="30000" dirty="0"/>
              <a:t>th</a:t>
            </a:r>
            <a:r>
              <a:rPr lang="en-US" dirty="0"/>
              <a:t> and 12</a:t>
            </a:r>
            <a:r>
              <a:rPr lang="en-US" baseline="30000" dirty="0"/>
              <a:t>th</a:t>
            </a:r>
            <a:r>
              <a:rPr lang="en-US" dirty="0"/>
              <a:t> Grade can take core courses via Dual Enrollment.  10</a:t>
            </a:r>
            <a:r>
              <a:rPr lang="en-US" baseline="30000" dirty="0"/>
              <a:t>th</a:t>
            </a:r>
            <a:r>
              <a:rPr lang="en-US" dirty="0"/>
              <a:t> Graders can only take CTAE elective courses through a technical colleges. </a:t>
            </a:r>
          </a:p>
        </p:txBody>
      </p:sp>
      <p:sp>
        <p:nvSpPr>
          <p:cNvPr id="4" name="Slide Number Placeholder 3"/>
          <p:cNvSpPr>
            <a:spLocks noGrp="1"/>
          </p:cNvSpPr>
          <p:nvPr>
            <p:ph type="sldNum" sz="quarter" idx="5"/>
          </p:nvPr>
        </p:nvSpPr>
        <p:spPr/>
        <p:txBody>
          <a:bodyPr/>
          <a:lstStyle/>
          <a:p>
            <a:fld id="{F8944DCB-71D2-43DD-B38E-C95D17AABFB3}" type="slidenum">
              <a:rPr lang="en-US" smtClean="0"/>
              <a:pPr/>
              <a:t>20</a:t>
            </a:fld>
            <a:endParaRPr lang="en-US" dirty="0"/>
          </a:p>
        </p:txBody>
      </p:sp>
    </p:spTree>
    <p:extLst>
      <p:ext uri="{BB962C8B-B14F-4D97-AF65-F5344CB8AC3E}">
        <p14:creationId xmlns:p14="http://schemas.microsoft.com/office/powerpoint/2010/main" val="26275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30000" dirty="0"/>
              <a:t>th</a:t>
            </a:r>
            <a:r>
              <a:rPr lang="en-US" dirty="0"/>
              <a:t> CC handout</a:t>
            </a:r>
          </a:p>
        </p:txBody>
      </p:sp>
      <p:sp>
        <p:nvSpPr>
          <p:cNvPr id="4" name="Slide Number Placeholder 3"/>
          <p:cNvSpPr>
            <a:spLocks noGrp="1"/>
          </p:cNvSpPr>
          <p:nvPr>
            <p:ph type="sldNum" sz="quarter" idx="10"/>
          </p:nvPr>
        </p:nvSpPr>
        <p:spPr/>
        <p:txBody>
          <a:bodyPr/>
          <a:lstStyle/>
          <a:p>
            <a:fld id="{1C0755E8-0951-47EC-8260-720C9BFBD1DD}" type="slidenum">
              <a:rPr lang="en-US" smtClean="0"/>
              <a:pPr/>
              <a:t>21</a:t>
            </a:fld>
            <a:endParaRPr lang="en-US"/>
          </a:p>
        </p:txBody>
      </p:sp>
    </p:spTree>
    <p:extLst>
      <p:ext uri="{BB962C8B-B14F-4D97-AF65-F5344CB8AC3E}">
        <p14:creationId xmlns:p14="http://schemas.microsoft.com/office/powerpoint/2010/main" val="126658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44DCB-71D2-43DD-B38E-C95D17AAB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98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23</a:t>
            </a:fld>
            <a:endParaRPr lang="en-US" dirty="0"/>
          </a:p>
        </p:txBody>
      </p:sp>
    </p:spTree>
    <p:extLst>
      <p:ext uri="{BB962C8B-B14F-4D97-AF65-F5344CB8AC3E}">
        <p14:creationId xmlns:p14="http://schemas.microsoft.com/office/powerpoint/2010/main" val="176446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0755E8-0951-47EC-8260-720C9BFBD1DD}" type="slidenum">
              <a:rPr lang="en-US" smtClean="0"/>
              <a:pPr/>
              <a:t>25</a:t>
            </a:fld>
            <a:endParaRPr lang="en-US"/>
          </a:p>
        </p:txBody>
      </p:sp>
    </p:spTree>
    <p:extLst>
      <p:ext uri="{BB962C8B-B14F-4D97-AF65-F5344CB8AC3E}">
        <p14:creationId xmlns:p14="http://schemas.microsoft.com/office/powerpoint/2010/main" val="269783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 Potts: A-Ga</a:t>
            </a:r>
          </a:p>
          <a:p>
            <a:r>
              <a:rPr lang="en-US" dirty="0"/>
              <a:t>Holly Von </a:t>
            </a:r>
            <a:r>
              <a:rPr lang="en-US" dirty="0" err="1"/>
              <a:t>Lanken</a:t>
            </a:r>
            <a:r>
              <a:rPr lang="en-US" dirty="0"/>
              <a:t>: Ge-M</a:t>
            </a:r>
          </a:p>
          <a:p>
            <a:r>
              <a:rPr lang="en-US" dirty="0"/>
              <a:t>Kendrah DeGruy: N-Z</a:t>
            </a:r>
          </a:p>
          <a:p>
            <a:r>
              <a:rPr lang="en-US" dirty="0"/>
              <a:t>Dr. Brian </a:t>
            </a:r>
            <a:r>
              <a:rPr lang="en-US" dirty="0" err="1"/>
              <a:t>Fenner</a:t>
            </a:r>
            <a:r>
              <a:rPr lang="en-US" dirty="0"/>
              <a:t>- College &amp; Career; works with all students to prepare for life after high school. </a:t>
            </a:r>
          </a:p>
        </p:txBody>
      </p:sp>
      <p:sp>
        <p:nvSpPr>
          <p:cNvPr id="4" name="Slide Number Placeholder 3"/>
          <p:cNvSpPr>
            <a:spLocks noGrp="1"/>
          </p:cNvSpPr>
          <p:nvPr>
            <p:ph type="sldNum" sz="quarter" idx="10"/>
          </p:nvPr>
        </p:nvSpPr>
        <p:spPr/>
        <p:txBody>
          <a:bodyPr/>
          <a:lstStyle/>
          <a:p>
            <a:fld id="{F8944DCB-71D2-43DD-B38E-C95D17AABFB3}" type="slidenum">
              <a:rPr lang="en-US" smtClean="0"/>
              <a:pPr/>
              <a:t>2</a:t>
            </a:fld>
            <a:endParaRPr lang="en-US" dirty="0"/>
          </a:p>
        </p:txBody>
      </p:sp>
    </p:spTree>
    <p:extLst>
      <p:ext uri="{BB962C8B-B14F-4D97-AF65-F5344CB8AC3E}">
        <p14:creationId xmlns:p14="http://schemas.microsoft.com/office/powerpoint/2010/main" val="285991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 High School Counseling Website</a:t>
            </a:r>
          </a:p>
          <a:p>
            <a:r>
              <a:rPr lang="en-US" dirty="0"/>
              <a:t>-Select Appointments/Counselors from drop down menu</a:t>
            </a:r>
          </a:p>
          <a:p>
            <a:r>
              <a:rPr lang="en-US" dirty="0"/>
              <a:t>-Select “Read More” under your assigned counselor’s picture</a:t>
            </a:r>
          </a:p>
          <a:p>
            <a:r>
              <a:rPr lang="en-US" dirty="0"/>
              <a:t>-Select appointments</a:t>
            </a:r>
          </a:p>
          <a:p>
            <a:r>
              <a:rPr lang="en-US" dirty="0"/>
              <a:t>-Complete form and submit</a:t>
            </a:r>
          </a:p>
        </p:txBody>
      </p:sp>
      <p:sp>
        <p:nvSpPr>
          <p:cNvPr id="4" name="Slide Number Placeholder 3"/>
          <p:cNvSpPr>
            <a:spLocks noGrp="1"/>
          </p:cNvSpPr>
          <p:nvPr>
            <p:ph type="sldNum" sz="quarter" idx="5"/>
          </p:nvPr>
        </p:nvSpPr>
        <p:spPr/>
        <p:txBody>
          <a:bodyPr/>
          <a:lstStyle/>
          <a:p>
            <a:fld id="{F8944DCB-71D2-43DD-B38E-C95D17AABFB3}" type="slidenum">
              <a:rPr lang="en-US" smtClean="0"/>
              <a:pPr/>
              <a:t>3</a:t>
            </a:fld>
            <a:endParaRPr lang="en-US" dirty="0"/>
          </a:p>
        </p:txBody>
      </p:sp>
    </p:spTree>
    <p:extLst>
      <p:ext uri="{BB962C8B-B14F-4D97-AF65-F5344CB8AC3E}">
        <p14:creationId xmlns:p14="http://schemas.microsoft.com/office/powerpoint/2010/main" val="405665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4</a:t>
            </a:fld>
            <a:endParaRPr lang="en-US" dirty="0"/>
          </a:p>
        </p:txBody>
      </p:sp>
    </p:spTree>
    <p:extLst>
      <p:ext uri="{BB962C8B-B14F-4D97-AF65-F5344CB8AC3E}">
        <p14:creationId xmlns:p14="http://schemas.microsoft.com/office/powerpoint/2010/main" val="2450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your agenda for the lesson.</a:t>
            </a:r>
          </a:p>
        </p:txBody>
      </p:sp>
      <p:sp>
        <p:nvSpPr>
          <p:cNvPr id="4" name="Slide Number Placeholder 3"/>
          <p:cNvSpPr>
            <a:spLocks noGrp="1"/>
          </p:cNvSpPr>
          <p:nvPr>
            <p:ph type="sldNum" sz="quarter" idx="10"/>
          </p:nvPr>
        </p:nvSpPr>
        <p:spPr/>
        <p:txBody>
          <a:bodyPr/>
          <a:lstStyle/>
          <a:p>
            <a:fld id="{1C0755E8-0951-47EC-8260-720C9BFBD1DD}" type="slidenum">
              <a:rPr lang="en-US" smtClean="0"/>
              <a:pPr/>
              <a:t>5</a:t>
            </a:fld>
            <a:endParaRPr lang="en-US"/>
          </a:p>
        </p:txBody>
      </p:sp>
    </p:spTree>
    <p:extLst>
      <p:ext uri="{BB962C8B-B14F-4D97-AF65-F5344CB8AC3E}">
        <p14:creationId xmlns:p14="http://schemas.microsoft.com/office/powerpoint/2010/main" val="404608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8</a:t>
            </a:fld>
            <a:endParaRPr lang="en-US" dirty="0"/>
          </a:p>
        </p:txBody>
      </p:sp>
    </p:spTree>
    <p:extLst>
      <p:ext uri="{BB962C8B-B14F-4D97-AF65-F5344CB8AC3E}">
        <p14:creationId xmlns:p14="http://schemas.microsoft.com/office/powerpoint/2010/main" val="219133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Cumulative – includes all classes taken in high</a:t>
            </a:r>
            <a:r>
              <a:rPr lang="en-US" baseline="0" dirty="0"/>
              <a:t> school and quality points for honors and AP/IB; Core – includes classes taken in English, math, science, social studies, and foreign language and quality points for honors and AP/IB;  HOPE – includes classes taken in English, math, science, social studies, and foreign language and quality points (.5) for AP/IB if you made below an A; College – varies from school to school (students should check with individual schools) </a:t>
            </a:r>
          </a:p>
          <a:p>
            <a:endParaRPr lang="en-US" baseline="0"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11</a:t>
            </a:fld>
            <a:endParaRPr lang="en-US" dirty="0"/>
          </a:p>
        </p:txBody>
      </p:sp>
    </p:spTree>
    <p:extLst>
      <p:ext uri="{BB962C8B-B14F-4D97-AF65-F5344CB8AC3E}">
        <p14:creationId xmlns:p14="http://schemas.microsoft.com/office/powerpoint/2010/main" val="63761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79450"/>
            <a:ext cx="4613275" cy="34591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Allow students time to look at their HOPE transcripts. Discuss</a:t>
            </a:r>
            <a:r>
              <a:rPr lang="en-US" baseline="0" dirty="0"/>
              <a:t> the differences between the CCSD transcript and the HOPE transcript.</a:t>
            </a:r>
          </a:p>
          <a:p>
            <a:r>
              <a:rPr lang="en-US" baseline="0" dirty="0"/>
              <a:t>Explain that the purpose of removing weight from HOPE is to level the playing field, so everyone in GA can have access to the scholarship. Many counties in GA don’t have the same options that our kids do such as Honors, AP, Magnet, IB, &amp; DE. HOPE does not determine college admissions, it just determines if they will receive help paying for school from the state.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349AF23-CC8E-4C7B-864D-7E1243D55D07}" type="slidenum">
              <a:rPr lang="en-US" smtClean="0"/>
              <a:pPr>
                <a:defRPr/>
              </a:pPr>
              <a:t>16</a:t>
            </a:fld>
            <a:endParaRPr lang="en-US"/>
          </a:p>
        </p:txBody>
      </p:sp>
    </p:spTree>
    <p:extLst>
      <p:ext uri="{BB962C8B-B14F-4D97-AF65-F5344CB8AC3E}">
        <p14:creationId xmlns:p14="http://schemas.microsoft.com/office/powerpoint/2010/main" val="252581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17</a:t>
            </a:fld>
            <a:endParaRPr lang="en-US" dirty="0"/>
          </a:p>
        </p:txBody>
      </p:sp>
    </p:spTree>
    <p:extLst>
      <p:ext uri="{BB962C8B-B14F-4D97-AF65-F5344CB8AC3E}">
        <p14:creationId xmlns:p14="http://schemas.microsoft.com/office/powerpoint/2010/main" val="270664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Lucida Sans" pitchFamily="34" charset="0"/>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Lucida Sans" pitchFamily="34" charset="0"/>
                <a:ea typeface="+mj-ea"/>
                <a:cs typeface="+mj-cs"/>
              </a:defRPr>
            </a:lvl1pPr>
          </a:lstStyle>
          <a:p>
            <a:r>
              <a:rPr kumimoji="0"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Lucida Sans" pitchFamily="34" charset="0"/>
                <a:ea typeface="+mj-ea"/>
                <a:cs typeface="+mj-cs"/>
              </a:defRPr>
            </a:lvl1pPr>
          </a:lstStyle>
          <a:p>
            <a:r>
              <a:rPr kumimoji="0" lang="en-US" dirty="0"/>
              <a:t>Click to edit Master title style</a:t>
            </a:r>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Lucida Sans" pitchFamily="34" charset="0"/>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Lucida Sans" pitchFamily="34" charset="0"/>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17600393-4DAB-4585-8BE4-CC808BCCF56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Lucida Sans" pitchFamily="34" charset="0"/>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Lucida Sans"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Lucida Sans" pitchFamily="34" charset="0"/>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796D066-9EBD-4DF4-81C3-2B28037AAAC3}" type="datetimeFigureOut">
              <a:rPr lang="en-US" smtClean="0"/>
              <a:pPr/>
              <a:t>9/7/2022</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7600393-4DAB-4585-8BE4-CC808BCCF56D}"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796D066-9EBD-4DF4-81C3-2B28037AAAC3}" type="datetimeFigureOut">
              <a:rPr lang="en-US" smtClean="0"/>
              <a:pPr/>
              <a:t>9/7/2022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7600393-4DAB-4585-8BE4-CC808BCCF56D}"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600393-4DAB-4585-8BE4-CC808BCCF56D}"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600393-4DAB-4585-8BE4-CC808BCCF56D}"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600393-4DAB-4585-8BE4-CC808BCCF56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7600393-4DAB-4585-8BE4-CC808BCCF56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7600393-4DAB-4585-8BE4-CC808BCCF56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796D066-9EBD-4DF4-81C3-2B28037AAAC3}"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a:p>
        </p:txBody>
      </p:sp>
    </p:spTree>
    <p:extLst>
      <p:ext uri="{BB962C8B-B14F-4D97-AF65-F5344CB8AC3E}">
        <p14:creationId xmlns:p14="http://schemas.microsoft.com/office/powerpoint/2010/main" val="3851349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B796D066-9EBD-4DF4-81C3-2B28037AAAC3}" type="datetimeFigureOut">
              <a:rPr lang="en-US" smtClean="0"/>
              <a:pPr/>
              <a:t>9/7/2022</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419456072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719654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8352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022076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485342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655641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06461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1898214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054085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127810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033843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6D066-9EBD-4DF4-81C3-2B28037AAAC3}" type="datetimeFigureOut">
              <a:rPr lang="en-US" smtClean="0"/>
              <a:pPr/>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62320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Lucida Sans" pitchFamily="34" charset="0"/>
                <a:ea typeface="+mj-ea"/>
                <a:cs typeface="+mj-cs"/>
              </a:defRPr>
            </a:lvl1pPr>
          </a:lstStyle>
          <a:p>
            <a:r>
              <a:rPr kumimoji="0"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Lucida Sans" pitchFamily="34" charset="0"/>
                <a:ea typeface="+mj-ea"/>
                <a:cs typeface="+mj-cs"/>
              </a:defRPr>
            </a:lvl1pPr>
          </a:lstStyle>
          <a:p>
            <a:r>
              <a:rPr kumimoji="0" lang="en-US" dirty="0"/>
              <a:t>Click to edit Master title style</a:t>
            </a:r>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Lucida Sans" pitchFamily="34" charset="0"/>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Lucida Sans" pitchFamily="34" charset="0"/>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17600393-4DAB-4585-8BE4-CC808BCCF56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Lucida Sans" pitchFamily="34" charset="0"/>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Lucida Sans"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96D066-9EBD-4DF4-81C3-2B28037AAAC3}" type="datetimeFigureOut">
              <a:rPr lang="en-US" smtClean="0"/>
              <a:pPr/>
              <a:t>9/7/2022</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7600393-4DAB-4585-8BE4-CC808BCCF56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Lucida Sans" pitchFamily="34" charset="0"/>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Lucida Sans" pitchFamily="34" charset="0"/>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Lucida Sans"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Lucida Sans" pitchFamily="34" charset="0"/>
              </a:endParaRPr>
            </a:p>
          </p:txBody>
        </p:sp>
      </p:grpSp>
      <p:sp>
        <p:nvSpPr>
          <p:cNvPr id="14" name="QuestionShape"/>
          <p:cNvSpPr/>
          <p:nvPr userDrawn="1"/>
        </p:nvSpPr>
        <p:spPr>
          <a:xfrm>
            <a:off x="127000" y="127000"/>
            <a:ext cx="8890000" cy="2857500"/>
          </a:xfrm>
          <a:prstGeom prst="rect">
            <a:avLst/>
          </a:prstGeom>
        </p:spPr>
        <p:txBody>
          <a:bodyPr vert="horz" lIns="0" rIns="0" bIns="0" anchor="b">
            <a:normAutofit/>
          </a:bodyPr>
          <a:lstStyle/>
          <a:p>
            <a:pPr algn="l" rtl="0" eaLnBrk="1" latinLnBrk="0" hangingPunct="1">
              <a:spcBef>
                <a:spcPct val="0"/>
              </a:spcBef>
              <a:buNone/>
            </a:pPr>
            <a:r>
              <a:rPr kumimoji="0" lang="en-US" sz="5000" b="0" kern="1200">
                <a:ln>
                  <a:noFill/>
                </a:ln>
                <a:solidFill>
                  <a:schemeClr val="tx2"/>
                </a:solidFill>
                <a:effectLst/>
                <a:latin typeface="Lucida Sans" pitchFamily="34" charset="0"/>
                <a:ea typeface="+mj-ea"/>
                <a:cs typeface="+mj-cs"/>
              </a:rPr>
              <a:t>iRespond Question Master</a:t>
            </a:r>
            <a:endParaRPr kumimoji="0" lang="en-US" sz="5000" b="0" kern="1200" dirty="0">
              <a:ln>
                <a:noFill/>
              </a:ln>
              <a:solidFill>
                <a:schemeClr val="tx2"/>
              </a:solidFill>
              <a:effectLst/>
              <a:latin typeface="Lucida Sans" pitchFamily="34" charset="0"/>
              <a:ea typeface="+mj-ea"/>
              <a:cs typeface="+mj-cs"/>
            </a:endParaRPr>
          </a:p>
        </p:txBody>
      </p:sp>
      <p:sp>
        <p:nvSpPr>
          <p:cNvPr id="15" name="AShape"/>
          <p:cNvSpPr/>
          <p:nvPr userDrawn="1"/>
        </p:nvSpPr>
        <p:spPr>
          <a:xfrm>
            <a:off x="127000" y="3111500"/>
            <a:ext cx="8890000" cy="711200"/>
          </a:xfrm>
          <a:prstGeom prst="rect">
            <a:avLst/>
          </a:prstGeom>
        </p:spPr>
        <p:txBody>
          <a:bodyPr vert="horz">
            <a:normAutofit/>
          </a:bodyPr>
          <a:lstStyle/>
          <a:p>
            <a:pPr marL="0" algn="l" defTabSz="914400" rtl="0" eaLnBrk="1" latinLnBrk="0" hangingPunct="1">
              <a:spcBef>
                <a:spcPct val="20000"/>
              </a:spcBef>
              <a:buFont typeface="Wingdings 2"/>
              <a:buNone/>
            </a:pPr>
            <a:r>
              <a:rPr kumimoji="0" lang="en-US" sz="2600" kern="1200">
                <a:solidFill>
                  <a:schemeClr val="tx1"/>
                </a:solidFill>
                <a:latin typeface="Lucida Sans" pitchFamily="34" charset="0"/>
                <a:ea typeface="+mn-ea"/>
                <a:cs typeface="+mn-cs"/>
              </a:rPr>
              <a:t>A.) Response A</a:t>
            </a:r>
            <a:endParaRPr kumimoji="0" lang="en-US" sz="2600" kern="1200" dirty="0">
              <a:solidFill>
                <a:schemeClr val="tx1"/>
              </a:solidFill>
              <a:latin typeface="Lucida Sans" pitchFamily="34" charset="0"/>
              <a:ea typeface="+mn-ea"/>
              <a:cs typeface="+mn-cs"/>
            </a:endParaRPr>
          </a:p>
        </p:txBody>
      </p:sp>
      <p:sp>
        <p:nvSpPr>
          <p:cNvPr id="16" name="BShape"/>
          <p:cNvSpPr/>
          <p:nvPr userDrawn="1"/>
        </p:nvSpPr>
        <p:spPr>
          <a:xfrm>
            <a:off x="127000" y="3835400"/>
            <a:ext cx="8890000" cy="711200"/>
          </a:xfrm>
          <a:prstGeom prst="rect">
            <a:avLst/>
          </a:prstGeom>
        </p:spPr>
        <p:txBody>
          <a:bodyPr vert="horz">
            <a:normAutofit/>
          </a:bodyPr>
          <a:lstStyle/>
          <a:p>
            <a:pPr marL="0" algn="l" defTabSz="914400" rtl="0" eaLnBrk="1" latinLnBrk="0" hangingPunct="1">
              <a:spcBef>
                <a:spcPct val="20000"/>
              </a:spcBef>
              <a:buFont typeface="Wingdings 2"/>
              <a:buNone/>
            </a:pPr>
            <a:r>
              <a:rPr kumimoji="0" lang="en-US" sz="2600" kern="1200">
                <a:solidFill>
                  <a:schemeClr val="tx1"/>
                </a:solidFill>
                <a:latin typeface="Lucida Sans" pitchFamily="34" charset="0"/>
                <a:ea typeface="+mn-ea"/>
                <a:cs typeface="+mn-cs"/>
              </a:rPr>
              <a:t>B.) Response B</a:t>
            </a:r>
            <a:endParaRPr kumimoji="0" lang="en-US" sz="2600" kern="1200" dirty="0">
              <a:solidFill>
                <a:schemeClr val="tx1"/>
              </a:solidFill>
              <a:latin typeface="Lucida Sans" pitchFamily="34" charset="0"/>
              <a:ea typeface="+mn-ea"/>
              <a:cs typeface="+mn-cs"/>
            </a:endParaRPr>
          </a:p>
        </p:txBody>
      </p:sp>
      <p:sp>
        <p:nvSpPr>
          <p:cNvPr id="17" name="CShape"/>
          <p:cNvSpPr/>
          <p:nvPr userDrawn="1"/>
        </p:nvSpPr>
        <p:spPr>
          <a:xfrm>
            <a:off x="127000" y="4559300"/>
            <a:ext cx="8890000" cy="711200"/>
          </a:xfrm>
          <a:prstGeom prst="rect">
            <a:avLst/>
          </a:prstGeom>
        </p:spPr>
        <p:txBody>
          <a:bodyPr vert="horz">
            <a:normAutofit/>
          </a:bodyPr>
          <a:lstStyle/>
          <a:p>
            <a:pPr marL="0" algn="l" defTabSz="914400" rtl="0" eaLnBrk="1" latinLnBrk="0" hangingPunct="1">
              <a:spcBef>
                <a:spcPct val="20000"/>
              </a:spcBef>
              <a:buFont typeface="Wingdings 2"/>
              <a:buNone/>
            </a:pPr>
            <a:r>
              <a:rPr kumimoji="0" lang="en-US" sz="2600" kern="1200">
                <a:solidFill>
                  <a:schemeClr val="tx1"/>
                </a:solidFill>
                <a:latin typeface="Lucida Sans" pitchFamily="34" charset="0"/>
                <a:ea typeface="+mn-ea"/>
                <a:cs typeface="+mn-cs"/>
              </a:rPr>
              <a:t>C.) Response C</a:t>
            </a:r>
            <a:endParaRPr kumimoji="0" lang="en-US" sz="2600" kern="1200" dirty="0">
              <a:solidFill>
                <a:schemeClr val="tx1"/>
              </a:solidFill>
              <a:latin typeface="Lucida Sans" pitchFamily="34" charset="0"/>
              <a:ea typeface="+mn-ea"/>
              <a:cs typeface="+mn-cs"/>
            </a:endParaRPr>
          </a:p>
        </p:txBody>
      </p:sp>
      <p:sp>
        <p:nvSpPr>
          <p:cNvPr id="19" name="DShape"/>
          <p:cNvSpPr/>
          <p:nvPr userDrawn="1"/>
        </p:nvSpPr>
        <p:spPr>
          <a:xfrm>
            <a:off x="127000" y="5283200"/>
            <a:ext cx="8890000" cy="711200"/>
          </a:xfrm>
          <a:prstGeom prst="rect">
            <a:avLst/>
          </a:prstGeom>
        </p:spPr>
        <p:txBody>
          <a:bodyPr vert="horz">
            <a:normAutofit/>
          </a:bodyPr>
          <a:lstStyle/>
          <a:p>
            <a:pPr marL="0" algn="l" defTabSz="914400" rtl="0" eaLnBrk="1" latinLnBrk="0" hangingPunct="1">
              <a:spcBef>
                <a:spcPct val="20000"/>
              </a:spcBef>
              <a:buFont typeface="Wingdings 2"/>
              <a:buNone/>
            </a:pPr>
            <a:r>
              <a:rPr kumimoji="0" lang="en-US" sz="2600" kern="1200">
                <a:solidFill>
                  <a:schemeClr val="tx1"/>
                </a:solidFill>
                <a:latin typeface="Lucida Sans" pitchFamily="34" charset="0"/>
                <a:ea typeface="+mn-ea"/>
                <a:cs typeface="+mn-cs"/>
              </a:rPr>
              <a:t>D.) Response D</a:t>
            </a:r>
            <a:endParaRPr kumimoji="0" lang="en-US" sz="2600" kern="1200" dirty="0">
              <a:solidFill>
                <a:schemeClr val="tx1"/>
              </a:solidFill>
              <a:latin typeface="Lucida Sans" pitchFamily="34" charset="0"/>
              <a:ea typeface="+mn-ea"/>
              <a:cs typeface="+mn-cs"/>
            </a:endParaRPr>
          </a:p>
        </p:txBody>
      </p:sp>
      <p:sp>
        <p:nvSpPr>
          <p:cNvPr id="20" name="EShape"/>
          <p:cNvSpPr/>
          <p:nvPr userDrawn="1"/>
        </p:nvSpPr>
        <p:spPr>
          <a:xfrm>
            <a:off x="127000" y="6007100"/>
            <a:ext cx="8890000" cy="711200"/>
          </a:xfrm>
          <a:prstGeom prst="rect">
            <a:avLst/>
          </a:prstGeom>
        </p:spPr>
        <p:txBody>
          <a:bodyPr vert="horz">
            <a:normAutofit/>
          </a:bodyPr>
          <a:lstStyle/>
          <a:p>
            <a:pPr marL="0" algn="l" defTabSz="914400" rtl="0" eaLnBrk="1" latinLnBrk="0" hangingPunct="1">
              <a:spcBef>
                <a:spcPct val="20000"/>
              </a:spcBef>
              <a:buFont typeface="Wingdings 2"/>
              <a:buNone/>
            </a:pPr>
            <a:r>
              <a:rPr kumimoji="0" lang="en-US" sz="2600" kern="1200">
                <a:solidFill>
                  <a:schemeClr val="tx1"/>
                </a:solidFill>
                <a:latin typeface="Lucida Sans" pitchFamily="34" charset="0"/>
                <a:ea typeface="+mn-ea"/>
                <a:cs typeface="+mn-cs"/>
              </a:rPr>
              <a:t>E.) Response E</a:t>
            </a:r>
            <a:endParaRPr kumimoji="0" lang="en-US" sz="2600" kern="1200" dirty="0">
              <a:solidFill>
                <a:schemeClr val="tx1"/>
              </a:solidFill>
              <a:latin typeface="Lucida Sans" pitchFamily="34" charset="0"/>
              <a:ea typeface="+mn-ea"/>
              <a:cs typeface="+mn-cs"/>
            </a:endParaRPr>
          </a:p>
        </p:txBody>
      </p:sp>
      <p:sp>
        <p:nvSpPr>
          <p:cNvPr id="21" name="Percent"/>
          <p:cNvSpPr/>
          <p:nvPr userDrawn="1"/>
        </p:nvSpPr>
        <p:spPr>
          <a:xfrm>
            <a:off x="6350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a:solidFill>
                  <a:srgbClr val="000000"/>
                </a:solidFill>
              </a:rPr>
              <a:t>Percent Complete 100%</a:t>
            </a:r>
          </a:p>
        </p:txBody>
      </p:sp>
      <p:sp>
        <p:nvSpPr>
          <p:cNvPr id="23" name="Timer"/>
          <p:cNvSpPr/>
          <p:nvPr userDrawn="1"/>
        </p:nvSpPr>
        <p:spPr>
          <a:xfrm>
            <a:off x="254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txStyles>
    <p:titleStyle>
      <a:lvl1pPr algn="l" rtl="0" eaLnBrk="1" latinLnBrk="0" hangingPunct="1">
        <a:spcBef>
          <a:spcPct val="0"/>
        </a:spcBef>
        <a:buNone/>
        <a:defRPr kumimoji="0" sz="5000" b="0" kern="1200">
          <a:ln>
            <a:noFill/>
          </a:ln>
          <a:solidFill>
            <a:schemeClr val="tx2"/>
          </a:solidFill>
          <a:effectLst/>
          <a:latin typeface="Lucida Sans" pitchFamily="34"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Lucida Sans"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Lucida Sans"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Lucida Sans"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Lucida Sans"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Lucida Sans"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Lucida Sans" pitchFamily="34" charset="0"/>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Lucida Sans" pitchFamily="34" charset="0"/>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Lucida Sans"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Lucida Sans" pitchFamily="34" charset="0"/>
              </a:endParaRPr>
            </a:p>
          </p:txBody>
        </p:sp>
      </p:grpSp>
      <p:sp>
        <p:nvSpPr>
          <p:cNvPr id="14"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47" name="CorrectBarGroup"/>
          <p:cNvGrpSpPr/>
          <p:nvPr userDrawn="1"/>
        </p:nvGrpSpPr>
        <p:grpSpPr>
          <a:xfrm>
            <a:off x="1270000" y="3175000"/>
            <a:ext cx="2667000" cy="2540000"/>
            <a:chOff x="1270000" y="3175000"/>
            <a:chExt cx="2667000" cy="2540000"/>
          </a:xfrm>
        </p:grpSpPr>
        <p:sp>
          <p:nvSpPr>
            <p:cNvPr id="16"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PercentLabelGroup"/>
          <p:cNvGrpSpPr/>
          <p:nvPr userDrawn="1"/>
        </p:nvGrpSpPr>
        <p:grpSpPr>
          <a:xfrm>
            <a:off x="1270000" y="1270000"/>
            <a:ext cx="7429500" cy="317500"/>
            <a:chOff x="1270000" y="1270000"/>
            <a:chExt cx="7429500" cy="317500"/>
          </a:xfrm>
        </p:grpSpPr>
        <p:sp>
          <p:nvSpPr>
            <p:cNvPr id="15"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9"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23"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6"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9"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48" name="IncorrectBarGroup"/>
          <p:cNvGrpSpPr/>
          <p:nvPr userDrawn="1"/>
        </p:nvGrpSpPr>
        <p:grpSpPr>
          <a:xfrm>
            <a:off x="4445000" y="1905000"/>
            <a:ext cx="4254500" cy="3810000"/>
            <a:chOff x="4445000" y="1905000"/>
            <a:chExt cx="4254500" cy="3810000"/>
          </a:xfrm>
        </p:grpSpPr>
        <p:sp>
          <p:nvSpPr>
            <p:cNvPr id="24"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XLabelGroup"/>
          <p:cNvGrpSpPr/>
          <p:nvPr userDrawn="1"/>
        </p:nvGrpSpPr>
        <p:grpSpPr>
          <a:xfrm>
            <a:off x="1270000" y="5842000"/>
            <a:ext cx="7429500" cy="317500"/>
            <a:chOff x="1270000" y="5842000"/>
            <a:chExt cx="7429500" cy="317500"/>
          </a:xfrm>
        </p:grpSpPr>
        <p:sp>
          <p:nvSpPr>
            <p:cNvPr id="17"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21"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25"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28"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32"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46" name="AxisLineGroup"/>
          <p:cNvGrpSpPr/>
          <p:nvPr userDrawn="1"/>
        </p:nvGrpSpPr>
        <p:grpSpPr>
          <a:xfrm>
            <a:off x="889000" y="1587500"/>
            <a:ext cx="8001000" cy="4127500"/>
            <a:chOff x="889000" y="1587500"/>
            <a:chExt cx="8001000" cy="4127500"/>
          </a:xfrm>
        </p:grpSpPr>
        <p:cxnSp>
          <p:nvCxnSpPr>
            <p:cNvPr id="3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4" name="YLabelGroup"/>
          <p:cNvGrpSpPr/>
          <p:nvPr userDrawn="1"/>
        </p:nvGrpSpPr>
        <p:grpSpPr>
          <a:xfrm>
            <a:off x="254000" y="1841500"/>
            <a:ext cx="762000" cy="3937000"/>
            <a:chOff x="254000" y="1841500"/>
            <a:chExt cx="762000" cy="3937000"/>
          </a:xfrm>
        </p:grpSpPr>
        <p:sp>
          <p:nvSpPr>
            <p:cNvPr id="36"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38"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40"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42"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txStyles>
    <p:titleStyle>
      <a:lvl1pPr algn="l" rtl="0" eaLnBrk="1" latinLnBrk="0" hangingPunct="1">
        <a:spcBef>
          <a:spcPct val="0"/>
        </a:spcBef>
        <a:buNone/>
        <a:defRPr kumimoji="0" sz="5000" b="0" kern="1200">
          <a:ln>
            <a:noFill/>
          </a:ln>
          <a:solidFill>
            <a:schemeClr val="tx2"/>
          </a:solidFill>
          <a:effectLst/>
          <a:latin typeface="Lucida Sans" pitchFamily="34"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Lucida Sans"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Lucida Sans"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Lucida Sans"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Lucida Sans"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Lucida Sans"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9/7/2022</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796D066-9EBD-4DF4-81C3-2B28037AAAC3}" type="datetimeFigureOut">
              <a:rPr lang="en-US" smtClean="0"/>
              <a:pPr/>
              <a:t>9/7/2022</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2172859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3200" cy="4267200"/>
          </a:xfrm>
        </p:spPr>
        <p:txBody>
          <a:bodyPr>
            <a:noAutofit/>
          </a:bodyPr>
          <a:lstStyle/>
          <a:p>
            <a:pPr algn="ctr"/>
            <a:br>
              <a:rPr lang="en-US" sz="4400" b="1" cap="none" dirty="0">
                <a:latin typeface="Cambria" panose="02040503050406030204" pitchFamily="18" charset="0"/>
                <a:ea typeface="Cambria" panose="02040503050406030204" pitchFamily="18" charset="0"/>
                <a:cs typeface="Verdana" pitchFamily="34" charset="0"/>
              </a:rPr>
            </a:br>
            <a:r>
              <a:rPr lang="en-US" sz="4400" b="1" cap="none" dirty="0">
                <a:ea typeface="Cambria" panose="02040503050406030204" pitchFamily="18" charset="0"/>
                <a:cs typeface="Verdana" pitchFamily="34" charset="0"/>
              </a:rPr>
              <a:t>10</a:t>
            </a:r>
            <a:r>
              <a:rPr lang="en-US" sz="4400" b="1" cap="none" baseline="30000" dirty="0">
                <a:ea typeface="Cambria" panose="02040503050406030204" pitchFamily="18" charset="0"/>
                <a:cs typeface="Verdana" pitchFamily="34" charset="0"/>
              </a:rPr>
              <a:t>th</a:t>
            </a:r>
            <a:r>
              <a:rPr lang="en-US" sz="4400" b="1" cap="none" dirty="0">
                <a:ea typeface="Cambria" panose="02040503050406030204" pitchFamily="18" charset="0"/>
                <a:cs typeface="Verdana" pitchFamily="34" charset="0"/>
              </a:rPr>
              <a:t> Grade Core Curriculum Lesson</a:t>
            </a:r>
            <a:r>
              <a:rPr lang="en-US" sz="4400" cap="none" dirty="0">
                <a:ea typeface="Cambria" panose="02040503050406030204" pitchFamily="18" charset="0"/>
                <a:cs typeface="Verdana" pitchFamily="34" charset="0"/>
              </a:rPr>
              <a:t> </a:t>
            </a:r>
            <a:r>
              <a:rPr lang="en-US" sz="4400" b="1" cap="none" dirty="0">
                <a:ea typeface="Cambria" panose="02040503050406030204" pitchFamily="18" charset="0"/>
              </a:rPr>
              <a:t>Bridge Law</a:t>
            </a:r>
            <a:br>
              <a:rPr lang="en-US" sz="4400" b="1" cap="none" dirty="0">
                <a:ea typeface="Cambria" panose="02040503050406030204" pitchFamily="18" charset="0"/>
              </a:rPr>
            </a:br>
            <a:br>
              <a:rPr lang="en-US" sz="4400" b="1" cap="none" dirty="0">
                <a:ea typeface="Cambria" panose="02040503050406030204" pitchFamily="18" charset="0"/>
              </a:rPr>
            </a:br>
            <a:r>
              <a:rPr lang="en-US" sz="2800" b="1" cap="none" dirty="0">
                <a:ea typeface="Cambria" panose="02040503050406030204" pitchFamily="18" charset="0"/>
              </a:rPr>
              <a:t>2022-2023</a:t>
            </a:r>
            <a:br>
              <a:rPr lang="en-US" sz="6000" b="1" dirty="0"/>
            </a:br>
            <a:br>
              <a:rPr lang="en-US" sz="3200" cap="none" dirty="0">
                <a:latin typeface="Cambria" panose="02040503050406030204" pitchFamily="18" charset="0"/>
                <a:ea typeface="Cambria" panose="02040503050406030204" pitchFamily="18" charset="0"/>
                <a:cs typeface="Verdana" pitchFamily="34" charset="0"/>
              </a:rPr>
            </a:br>
            <a:endParaRPr lang="en-US" sz="2400" dirty="0">
              <a:latin typeface="Cambria" panose="02040503050406030204" pitchFamily="18" charset="0"/>
              <a:ea typeface="Cambria" panose="02040503050406030204" pitchFamily="18" charset="0"/>
              <a:cs typeface="Verdana" pitchFamily="34" charset="0"/>
            </a:endParaRPr>
          </a:p>
        </p:txBody>
      </p:sp>
      <p:pic>
        <p:nvPicPr>
          <p:cNvPr id="7" name="Picture 6" descr="C:\Users\wvl10651\AppData\Local\Microsoft\Windows\Temporary Internet Files\Content.IE5\W1BTHYE5\MC9002380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962400"/>
            <a:ext cx="3048000" cy="2678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CDB2719C-B648-4E0B-9F7A-175E93BDEB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4325980"/>
            <a:ext cx="3429000" cy="2480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F713B-870E-418D-A9BB-801D4A1C0D67}"/>
              </a:ext>
            </a:extLst>
          </p:cNvPr>
          <p:cNvSpPr>
            <a:spLocks noGrp="1"/>
          </p:cNvSpPr>
          <p:nvPr>
            <p:ph type="title"/>
          </p:nvPr>
        </p:nvSpPr>
        <p:spPr>
          <a:xfrm>
            <a:off x="353291" y="2559272"/>
            <a:ext cx="8381260" cy="3079528"/>
          </a:xfrm>
        </p:spPr>
        <p:txBody>
          <a:bodyPr/>
          <a:lstStyle/>
          <a:p>
            <a:pPr fontAlgn="base"/>
            <a:br>
              <a:rPr lang="en-US" b="1" dirty="0">
                <a:solidFill>
                  <a:srgbClr val="00B050"/>
                </a:solidFill>
                <a:latin typeface="Cambria" panose="02040503050406030204" pitchFamily="18" charset="0"/>
                <a:ea typeface="Cambria" panose="02040503050406030204" pitchFamily="18" charset="0"/>
              </a:rPr>
            </a:br>
            <a:br>
              <a:rPr lang="en-US" b="1" dirty="0">
                <a:solidFill>
                  <a:srgbClr val="00B050"/>
                </a:solidFill>
                <a:latin typeface="Cambria" panose="02040503050406030204" pitchFamily="18" charset="0"/>
                <a:ea typeface="Cambria" panose="02040503050406030204" pitchFamily="18" charset="0"/>
              </a:rPr>
            </a:br>
            <a:endParaRPr lang="en-US" dirty="0"/>
          </a:p>
        </p:txBody>
      </p:sp>
      <p:sp>
        <p:nvSpPr>
          <p:cNvPr id="4" name="Rectangle 3">
            <a:extLst>
              <a:ext uri="{FF2B5EF4-FFF2-40B4-BE49-F238E27FC236}">
                <a16:creationId xmlns:a16="http://schemas.microsoft.com/office/drawing/2014/main" id="{054BBC7F-C060-4582-BB59-6A41F01C302C}"/>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C986CA08-6019-4422-81DD-FEA8CB26E951}"/>
              </a:ext>
            </a:extLst>
          </p:cNvPr>
          <p:cNvSpPr/>
          <p:nvPr/>
        </p:nvSpPr>
        <p:spPr>
          <a:xfrm>
            <a:off x="353291" y="5638800"/>
            <a:ext cx="8381260" cy="646331"/>
          </a:xfrm>
          <a:prstGeom prst="rect">
            <a:avLst/>
          </a:prstGeom>
        </p:spPr>
        <p:txBody>
          <a:bodyPr wrap="square">
            <a:spAutoFit/>
          </a:bodyPr>
          <a:lstStyle/>
          <a:p>
            <a:pPr algn="ctr" fontAlgn="base"/>
            <a:r>
              <a:rPr lang="en-US" sz="3600" b="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There are some differences between these 2 documents. </a:t>
            </a:r>
            <a:endParaRPr lang="en-US" sz="3600" b="1" i="0" dirty="0">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E62ADC33-E6DF-43B3-A933-E13AC65F89A2}"/>
              </a:ext>
            </a:extLst>
          </p:cNvPr>
          <p:cNvSpPr/>
          <p:nvPr/>
        </p:nvSpPr>
        <p:spPr>
          <a:xfrm>
            <a:off x="801163" y="1912941"/>
            <a:ext cx="7772400" cy="3108543"/>
          </a:xfrm>
          <a:prstGeom prst="rect">
            <a:avLst/>
          </a:prstGeom>
        </p:spPr>
        <p:txBody>
          <a:bodyPr wrap="square">
            <a:spAutoFit/>
          </a:bodyPr>
          <a:lstStyle/>
          <a:p>
            <a:pPr algn="ctr"/>
            <a:r>
              <a:rPr lang="en-US" sz="3200" b="1" dirty="0">
                <a:latin typeface="Cambria" panose="02040503050406030204" pitchFamily="18" charset="0"/>
                <a:ea typeface="Cambria" panose="02040503050406030204" pitchFamily="18" charset="0"/>
              </a:rPr>
              <a:t>You have 2 types of transcripts:</a:t>
            </a:r>
            <a:br>
              <a:rPr lang="en-US" sz="3200" b="1" dirty="0">
                <a:latin typeface="Cambria" panose="02040503050406030204" pitchFamily="18" charset="0"/>
                <a:ea typeface="Cambria" panose="02040503050406030204" pitchFamily="18" charset="0"/>
              </a:rPr>
            </a:br>
            <a:endParaRPr lang="en-US" sz="3200" b="1" dirty="0">
              <a:latin typeface="Cambria" panose="02040503050406030204" pitchFamily="18" charset="0"/>
              <a:ea typeface="Cambria" panose="02040503050406030204" pitchFamily="18" charset="0"/>
            </a:endParaRPr>
          </a:p>
          <a:p>
            <a:pPr algn="ctr"/>
            <a:r>
              <a:rPr lang="en-US" sz="4400" b="1" dirty="0">
                <a:solidFill>
                  <a:schemeClr val="accent1"/>
                </a:solidFill>
                <a:latin typeface="Cambria" panose="02040503050406030204" pitchFamily="18" charset="0"/>
                <a:ea typeface="Cambria" panose="02040503050406030204" pitchFamily="18" charset="0"/>
              </a:rPr>
              <a:t>Cobb County </a:t>
            </a:r>
          </a:p>
          <a:p>
            <a:pPr algn="ctr"/>
            <a:r>
              <a:rPr lang="en-US" sz="4400" b="1" dirty="0">
                <a:solidFill>
                  <a:schemeClr val="accent1"/>
                </a:solidFill>
                <a:latin typeface="Cambria" panose="02040503050406030204" pitchFamily="18" charset="0"/>
                <a:ea typeface="Cambria" panose="02040503050406030204" pitchFamily="18" charset="0"/>
              </a:rPr>
              <a:t>&amp; </a:t>
            </a:r>
          </a:p>
          <a:p>
            <a:pPr algn="ctr"/>
            <a:r>
              <a:rPr lang="en-US" sz="4400" b="1" dirty="0">
                <a:solidFill>
                  <a:schemeClr val="accent1"/>
                </a:solidFill>
                <a:latin typeface="Cambria" panose="02040503050406030204" pitchFamily="18" charset="0"/>
                <a:ea typeface="Cambria" panose="02040503050406030204" pitchFamily="18" charset="0"/>
              </a:rPr>
              <a:t>HOPE</a:t>
            </a:r>
            <a:endParaRPr lang="en-US" sz="4400" dirty="0">
              <a:solidFill>
                <a:schemeClr val="accent1"/>
              </a:solidFill>
            </a:endParaRPr>
          </a:p>
        </p:txBody>
      </p:sp>
      <p:sp>
        <p:nvSpPr>
          <p:cNvPr id="8" name="TextBox 7">
            <a:extLst>
              <a:ext uri="{FF2B5EF4-FFF2-40B4-BE49-F238E27FC236}">
                <a16:creationId xmlns:a16="http://schemas.microsoft.com/office/drawing/2014/main" id="{725A326D-5DED-4284-AA4A-DAE6DECAC7A6}"/>
              </a:ext>
            </a:extLst>
          </p:cNvPr>
          <p:cNvSpPr txBox="1"/>
          <p:nvPr/>
        </p:nvSpPr>
        <p:spPr>
          <a:xfrm>
            <a:off x="1947382" y="423433"/>
            <a:ext cx="5479962" cy="769441"/>
          </a:xfrm>
          <a:prstGeom prst="rect">
            <a:avLst/>
          </a:prstGeom>
          <a:noFill/>
        </p:spPr>
        <p:txBody>
          <a:bodyPr wrap="none" rtlCol="0">
            <a:spAutoFit/>
          </a:bodyPr>
          <a:lstStyle/>
          <a:p>
            <a:r>
              <a:rPr lang="en-US" sz="4400" b="1" dirty="0">
                <a:solidFill>
                  <a:schemeClr val="bg1"/>
                </a:solidFill>
                <a:latin typeface="Cambria" panose="02040503050406030204" pitchFamily="18" charset="0"/>
                <a:ea typeface="Cambria" panose="02040503050406030204" pitchFamily="18" charset="0"/>
              </a:rPr>
              <a:t>Types of Transcripts</a:t>
            </a:r>
          </a:p>
        </p:txBody>
      </p:sp>
    </p:spTree>
    <p:extLst>
      <p:ext uri="{BB962C8B-B14F-4D97-AF65-F5344CB8AC3E}">
        <p14:creationId xmlns:p14="http://schemas.microsoft.com/office/powerpoint/2010/main" val="273820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351F6-F823-43EB-8022-88F8855B436D}"/>
              </a:ext>
            </a:extLst>
          </p:cNvPr>
          <p:cNvSpPr>
            <a:spLocks noGrp="1"/>
          </p:cNvSpPr>
          <p:nvPr>
            <p:ph type="title"/>
          </p:nvPr>
        </p:nvSpPr>
        <p:spPr/>
        <p:txBody>
          <a:bodyPr/>
          <a:lstStyle/>
          <a:p>
            <a:br>
              <a:rPr lang="en-US" dirty="0"/>
            </a:br>
            <a:r>
              <a:rPr lang="en-US" dirty="0"/>
              <a:t>What’s on your Cobb County transcript?</a:t>
            </a:r>
            <a:br>
              <a:rPr lang="en-US" dirty="0"/>
            </a:br>
            <a:endParaRPr lang="en-US" dirty="0"/>
          </a:p>
        </p:txBody>
      </p:sp>
      <p:sp>
        <p:nvSpPr>
          <p:cNvPr id="4" name="Rectangle 3">
            <a:extLst>
              <a:ext uri="{FF2B5EF4-FFF2-40B4-BE49-F238E27FC236}">
                <a16:creationId xmlns:a16="http://schemas.microsoft.com/office/drawing/2014/main" id="{B77B7B37-183C-44C4-A6F8-04C4FD7B7A51}"/>
              </a:ext>
            </a:extLst>
          </p:cNvPr>
          <p:cNvSpPr/>
          <p:nvPr/>
        </p:nvSpPr>
        <p:spPr>
          <a:xfrm>
            <a:off x="190130" y="1981200"/>
            <a:ext cx="8763000" cy="4308872"/>
          </a:xfrm>
          <a:prstGeom prst="rect">
            <a:avLst/>
          </a:prstGeom>
        </p:spPr>
        <p:txBody>
          <a:bodyPr wrap="square">
            <a:spAutoFit/>
          </a:bodyPr>
          <a:lstStyle/>
          <a:p>
            <a:pPr marL="420370" indent="-383540" algn="ctr">
              <a:buClr>
                <a:srgbClr val="FFFF00"/>
              </a:buClr>
              <a:buFont typeface="Arial" panose="020B0604020202020204" pitchFamily="34" charset="0"/>
              <a:buChar char="•"/>
            </a:pPr>
            <a:endParaRPr lang="en-US" dirty="0">
              <a:solidFill>
                <a:srgbClr val="00B050"/>
              </a:solidFill>
              <a:cs typeface="Arial"/>
            </a:endParaRPr>
          </a:p>
          <a:p>
            <a:pPr marL="448310" lvl="1">
              <a:buClr>
                <a:srgbClr val="FFFF00"/>
              </a:buClr>
            </a:pPr>
            <a:r>
              <a:rPr lang="en-US" sz="2800" dirty="0">
                <a:solidFill>
                  <a:schemeClr val="accent1"/>
                </a:solidFill>
              </a:rPr>
              <a:t>PERSONAL INFORMATION</a:t>
            </a:r>
            <a:endParaRPr lang="en-US" sz="2800" dirty="0">
              <a:solidFill>
                <a:schemeClr val="accent1"/>
              </a:solidFill>
              <a:cs typeface="Arial"/>
            </a:endParaRPr>
          </a:p>
          <a:p>
            <a:pPr marL="448310" lvl="1">
              <a:buClr>
                <a:srgbClr val="FFFF00"/>
              </a:buClr>
            </a:pPr>
            <a:endParaRPr lang="en-US" sz="2400" dirty="0">
              <a:solidFill>
                <a:schemeClr val="accent1"/>
              </a:solidFill>
              <a:cs typeface="Arial"/>
            </a:endParaRPr>
          </a:p>
          <a:p>
            <a:pPr marL="448310" lvl="1">
              <a:buClr>
                <a:srgbClr val="FFFF00"/>
              </a:buClr>
            </a:pPr>
            <a:r>
              <a:rPr lang="en-US" sz="2800" dirty="0">
                <a:solidFill>
                  <a:schemeClr val="accent1"/>
                </a:solidFill>
              </a:rPr>
              <a:t>CUMULATIVE GPA </a:t>
            </a:r>
            <a:endParaRPr lang="en-US" sz="2800" dirty="0">
              <a:solidFill>
                <a:schemeClr val="accent1"/>
              </a:solidFill>
              <a:cs typeface="Arial"/>
            </a:endParaRPr>
          </a:p>
          <a:p>
            <a:pPr marL="749300" lvl="2">
              <a:buClr>
                <a:srgbClr val="FFFF00"/>
              </a:buClr>
            </a:pPr>
            <a:r>
              <a:rPr lang="en-US" sz="2800" dirty="0">
                <a:solidFill>
                  <a:schemeClr val="accent1"/>
                </a:solidFill>
              </a:rPr>
              <a:t>weighted &amp; unweighted</a:t>
            </a:r>
            <a:endParaRPr lang="en-US" sz="2800" dirty="0">
              <a:solidFill>
                <a:schemeClr val="accent1"/>
              </a:solidFill>
              <a:cs typeface="Arial"/>
            </a:endParaRPr>
          </a:p>
          <a:p>
            <a:pPr marL="721995" lvl="1" indent="-273685">
              <a:buClr>
                <a:srgbClr val="FFFF00"/>
              </a:buClr>
              <a:buFont typeface="Arial" panose="020B0604020202020204" pitchFamily="34" charset="0"/>
              <a:buChar char="•"/>
            </a:pPr>
            <a:endParaRPr lang="en-US" sz="2400" dirty="0">
              <a:solidFill>
                <a:schemeClr val="accent1"/>
              </a:solidFill>
              <a:cs typeface="Arial"/>
            </a:endParaRPr>
          </a:p>
          <a:p>
            <a:pPr marL="448310" lvl="1">
              <a:buClr>
                <a:srgbClr val="FFFF00"/>
              </a:buClr>
            </a:pPr>
            <a:r>
              <a:rPr lang="en-US" sz="2800" dirty="0">
                <a:solidFill>
                  <a:schemeClr val="accent1"/>
                </a:solidFill>
              </a:rPr>
              <a:t>CREDITS EARNED &amp; ATTEMPTED</a:t>
            </a:r>
            <a:endParaRPr lang="en-US" sz="2800" dirty="0">
              <a:solidFill>
                <a:schemeClr val="accent1"/>
              </a:solidFill>
              <a:cs typeface="Arial"/>
            </a:endParaRPr>
          </a:p>
          <a:p>
            <a:pPr marL="721995" lvl="1" indent="-273685">
              <a:buClr>
                <a:srgbClr val="FFFF00"/>
              </a:buClr>
              <a:buFont typeface="Arial" panose="020B0604020202020204" pitchFamily="34" charset="0"/>
              <a:buChar char="•"/>
            </a:pPr>
            <a:endParaRPr lang="en-US" sz="2000" dirty="0">
              <a:solidFill>
                <a:schemeClr val="accent1"/>
              </a:solidFill>
              <a:cs typeface="Arial"/>
            </a:endParaRPr>
          </a:p>
          <a:p>
            <a:pPr marL="448310" lvl="1">
              <a:buClr>
                <a:srgbClr val="FFFF00"/>
              </a:buClr>
            </a:pPr>
            <a:r>
              <a:rPr lang="en-US" sz="2800" dirty="0">
                <a:solidFill>
                  <a:schemeClr val="accent1"/>
                </a:solidFill>
              </a:rPr>
              <a:t>ATTENDANCE INFORMATION</a:t>
            </a:r>
            <a:endParaRPr lang="en-US" sz="2800" dirty="0">
              <a:solidFill>
                <a:schemeClr val="accent1"/>
              </a:solidFill>
              <a:cs typeface="Arial"/>
            </a:endParaRPr>
          </a:p>
          <a:p>
            <a:pPr marL="721995" lvl="1" indent="-273685">
              <a:buClr>
                <a:srgbClr val="FFFF00"/>
              </a:buClr>
              <a:buFont typeface="Arial" panose="020B0604020202020204" pitchFamily="34" charset="0"/>
              <a:buChar char="•"/>
            </a:pPr>
            <a:endParaRPr lang="en-US" sz="2000" dirty="0">
              <a:solidFill>
                <a:schemeClr val="accent1"/>
              </a:solidFill>
              <a:cs typeface="Arial"/>
            </a:endParaRPr>
          </a:p>
          <a:p>
            <a:pPr marL="448310" lvl="1">
              <a:buClr>
                <a:srgbClr val="FFFF00"/>
              </a:buClr>
            </a:pPr>
            <a:r>
              <a:rPr lang="en-US" sz="2800" dirty="0">
                <a:solidFill>
                  <a:schemeClr val="accent1"/>
                </a:solidFill>
              </a:rPr>
              <a:t>EOC SCORES</a:t>
            </a:r>
            <a:endParaRPr lang="en-US" sz="2800" dirty="0">
              <a:solidFill>
                <a:schemeClr val="accent1"/>
              </a:solidFill>
              <a:cs typeface="Arial"/>
            </a:endParaRPr>
          </a:p>
        </p:txBody>
      </p:sp>
    </p:spTree>
    <p:extLst>
      <p:ext uri="{BB962C8B-B14F-4D97-AF65-F5344CB8AC3E}">
        <p14:creationId xmlns:p14="http://schemas.microsoft.com/office/powerpoint/2010/main" val="312024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F9AA9C-07A2-4C55-86B2-1C4B2E259540}"/>
              </a:ext>
            </a:extLst>
          </p:cNvPr>
          <p:cNvSpPr>
            <a:spLocks noGrp="1"/>
          </p:cNvSpPr>
          <p:nvPr>
            <p:ph type="title"/>
          </p:nvPr>
        </p:nvSpPr>
        <p:spPr/>
        <p:txBody>
          <a:bodyPr/>
          <a:lstStyle/>
          <a:p>
            <a:br>
              <a:rPr lang="en-US" dirty="0"/>
            </a:br>
            <a:r>
              <a:rPr lang="en-US" dirty="0"/>
              <a:t>Cobb County transcript </a:t>
            </a:r>
            <a:br>
              <a:rPr lang="en-US" dirty="0"/>
            </a:br>
            <a:endParaRPr lang="en-US" dirty="0"/>
          </a:p>
        </p:txBody>
      </p:sp>
      <p:sp>
        <p:nvSpPr>
          <p:cNvPr id="4" name="Rectangle 3">
            <a:extLst>
              <a:ext uri="{FF2B5EF4-FFF2-40B4-BE49-F238E27FC236}">
                <a16:creationId xmlns:a16="http://schemas.microsoft.com/office/drawing/2014/main" id="{2BA20181-440F-4C0B-948F-BB670326C1A5}"/>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5146CF5C-7DBF-4271-BC31-C8C388236079}"/>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0AF5D3D6-D12B-4A15-BE33-E1BCDA1C0701}"/>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9" name="Rectangle 8">
            <a:extLst>
              <a:ext uri="{FF2B5EF4-FFF2-40B4-BE49-F238E27FC236}">
                <a16:creationId xmlns:a16="http://schemas.microsoft.com/office/drawing/2014/main" id="{32601313-8EE6-4617-8637-6E9FFF5A48E1}"/>
              </a:ext>
            </a:extLst>
          </p:cNvPr>
          <p:cNvSpPr/>
          <p:nvPr/>
        </p:nvSpPr>
        <p:spPr>
          <a:xfrm>
            <a:off x="533399" y="1752600"/>
            <a:ext cx="8381259" cy="2739211"/>
          </a:xfrm>
          <a:prstGeom prst="rect">
            <a:avLst/>
          </a:prstGeom>
        </p:spPr>
        <p:txBody>
          <a:bodyPr wrap="square">
            <a:spAutoFit/>
          </a:bodyPr>
          <a:lstStyle/>
          <a:p>
            <a:pPr fontAlgn="base"/>
            <a:r>
              <a:rPr lang="en-US" sz="2400" dirty="0">
                <a:solidFill>
                  <a:srgbClr val="303030"/>
                </a:solidFill>
                <a:latin typeface="Franklin Gothic Medium" panose="020B0603020102020204" pitchFamily="34" charset="0"/>
              </a:rPr>
              <a:t>Cumulative Grade Point Average=</a:t>
            </a:r>
          </a:p>
          <a:p>
            <a:pPr fontAlgn="base"/>
            <a:r>
              <a:rPr lang="en-US" sz="2400" dirty="0">
                <a:solidFill>
                  <a:srgbClr val="303030"/>
                </a:solidFill>
                <a:latin typeface="Franklin Gothic Medium" panose="020B0603020102020204" pitchFamily="34" charset="0"/>
              </a:rPr>
              <a:t>	The average of </a:t>
            </a:r>
            <a:r>
              <a:rPr lang="en-US" sz="2400" b="1" u="sng" dirty="0">
                <a:solidFill>
                  <a:srgbClr val="303030"/>
                </a:solidFill>
                <a:latin typeface="Franklin Gothic Medium" panose="020B0603020102020204" pitchFamily="34" charset="0"/>
              </a:rPr>
              <a:t>ALL</a:t>
            </a:r>
            <a:r>
              <a:rPr lang="en-US" sz="2400" dirty="0">
                <a:solidFill>
                  <a:srgbClr val="303030"/>
                </a:solidFill>
                <a:latin typeface="Franklin Gothic Medium" panose="020B0603020102020204" pitchFamily="34" charset="0"/>
              </a:rPr>
              <a:t>  grades earned in high school</a:t>
            </a:r>
            <a:r>
              <a:rPr lang="en-US" sz="2400" dirty="0">
                <a:solidFill>
                  <a:srgbClr val="000000"/>
                </a:solidFill>
                <a:latin typeface="Franklin Gothic Medium" panose="020B0603020102020204" pitchFamily="34" charset="0"/>
              </a:rPr>
              <a:t>​.</a:t>
            </a:r>
          </a:p>
          <a:p>
            <a:pPr fontAlgn="base"/>
            <a:endParaRPr lang="en-US" sz="1400" dirty="0">
              <a:solidFill>
                <a:srgbClr val="000000"/>
              </a:solidFill>
              <a:latin typeface="Arial" panose="020B0604020202020204" pitchFamily="34" charset="0"/>
            </a:endParaRPr>
          </a:p>
          <a:p>
            <a:pPr fontAlgn="base"/>
            <a:r>
              <a:rPr lang="en-US" sz="2400" dirty="0">
                <a:solidFill>
                  <a:srgbClr val="303030"/>
                </a:solidFill>
                <a:latin typeface="Franklin Gothic Medium" panose="020B0603020102020204" pitchFamily="34" charset="0"/>
              </a:rPr>
              <a:t>Includes Electives (PE, CTAE, Fine Arts, etc.)</a:t>
            </a:r>
            <a:r>
              <a:rPr lang="en-US" sz="2400" dirty="0">
                <a:solidFill>
                  <a:srgbClr val="000000"/>
                </a:solidFill>
                <a:latin typeface="Franklin Gothic Medium" panose="020B0603020102020204" pitchFamily="34" charset="0"/>
              </a:rPr>
              <a:t>​</a:t>
            </a:r>
          </a:p>
          <a:p>
            <a:pPr fontAlgn="base"/>
            <a:endParaRPr lang="en-US" sz="2000" dirty="0">
              <a:solidFill>
                <a:srgbClr val="000000"/>
              </a:solidFill>
              <a:latin typeface="Arial" panose="020B0604020202020204" pitchFamily="34" charset="0"/>
            </a:endParaRPr>
          </a:p>
          <a:p>
            <a:pPr fontAlgn="base"/>
            <a:r>
              <a:rPr lang="en-US" sz="2400" dirty="0">
                <a:solidFill>
                  <a:srgbClr val="303030"/>
                </a:solidFill>
                <a:latin typeface="Franklin Gothic Medium" panose="020B0603020102020204" pitchFamily="34" charset="0"/>
              </a:rPr>
              <a:t>Includes </a:t>
            </a:r>
            <a:r>
              <a:rPr lang="en-US" sz="2400" b="1" u="sng" dirty="0">
                <a:solidFill>
                  <a:srgbClr val="303030"/>
                </a:solidFill>
                <a:latin typeface="Franklin Gothic Medium" panose="020B0603020102020204" pitchFamily="34" charset="0"/>
              </a:rPr>
              <a:t>ALL</a:t>
            </a:r>
            <a:r>
              <a:rPr lang="en-US" sz="2400" dirty="0">
                <a:solidFill>
                  <a:srgbClr val="303030"/>
                </a:solidFill>
                <a:latin typeface="Franklin Gothic Medium" panose="020B0603020102020204" pitchFamily="34" charset="0"/>
              </a:rPr>
              <a:t> grades (</a:t>
            </a:r>
            <a:r>
              <a:rPr lang="en-US" sz="2400" b="1" dirty="0">
                <a:solidFill>
                  <a:srgbClr val="33CC33"/>
                </a:solidFill>
                <a:latin typeface="Franklin Gothic Medium" panose="020B0603020102020204" pitchFamily="34" charset="0"/>
              </a:rPr>
              <a:t>PASSED</a:t>
            </a:r>
            <a:r>
              <a:rPr lang="en-US" sz="2400" dirty="0">
                <a:solidFill>
                  <a:srgbClr val="303030"/>
                </a:solidFill>
                <a:latin typeface="Franklin Gothic Medium" panose="020B0603020102020204" pitchFamily="34" charset="0"/>
              </a:rPr>
              <a:t> OR </a:t>
            </a:r>
            <a:r>
              <a:rPr lang="en-US" sz="2400" dirty="0">
                <a:solidFill>
                  <a:srgbClr val="FF0000"/>
                </a:solidFill>
                <a:latin typeface="Franklin Gothic Medium" panose="020B0603020102020204" pitchFamily="34" charset="0"/>
              </a:rPr>
              <a:t>FAILED</a:t>
            </a:r>
            <a:r>
              <a:rPr lang="en-US" sz="2400" dirty="0">
                <a:solidFill>
                  <a:srgbClr val="303030"/>
                </a:solidFill>
                <a:latin typeface="Franklin Gothic Medium" panose="020B0603020102020204" pitchFamily="34" charset="0"/>
              </a:rPr>
              <a:t>)</a:t>
            </a:r>
            <a:endParaRPr lang="en-US" sz="1600" dirty="0">
              <a:solidFill>
                <a:srgbClr val="000000"/>
              </a:solidFill>
              <a:latin typeface="Arial" panose="020B0604020202020204" pitchFamily="34" charset="0"/>
            </a:endParaRPr>
          </a:p>
          <a:p>
            <a:pPr fontAlgn="base"/>
            <a:r>
              <a:rPr lang="en-US" dirty="0">
                <a:solidFill>
                  <a:srgbClr val="000000"/>
                </a:solidFill>
                <a:latin typeface="Franklin Gothic Medium" panose="020B06030201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Franklin Gothic Medium" panose="020B0603020102020204" pitchFamily="34" charset="0"/>
              </a:rPr>
              <a:t>​</a:t>
            </a:r>
            <a:endParaRPr lang="en-US" b="0" i="0" dirty="0">
              <a:solidFill>
                <a:srgbClr val="000000"/>
              </a:solidFill>
              <a:effectLst/>
              <a:latin typeface="Segoe UI" panose="020B0502040204020203" pitchFamily="34" charset="0"/>
            </a:endParaRPr>
          </a:p>
        </p:txBody>
      </p:sp>
      <p:graphicFrame>
        <p:nvGraphicFramePr>
          <p:cNvPr id="10" name="Table 9">
            <a:extLst>
              <a:ext uri="{FF2B5EF4-FFF2-40B4-BE49-F238E27FC236}">
                <a16:creationId xmlns:a16="http://schemas.microsoft.com/office/drawing/2014/main" id="{C75F0AFA-33BE-4B14-896A-DF62A1B16151}"/>
              </a:ext>
            </a:extLst>
          </p:cNvPr>
          <p:cNvGraphicFramePr>
            <a:graphicFrameLocks noGrp="1"/>
          </p:cNvGraphicFramePr>
          <p:nvPr>
            <p:extLst>
              <p:ext uri="{D42A27DB-BD31-4B8C-83A1-F6EECF244321}">
                <p14:modId xmlns:p14="http://schemas.microsoft.com/office/powerpoint/2010/main" val="3106612220"/>
              </p:ext>
            </p:extLst>
          </p:nvPr>
        </p:nvGraphicFramePr>
        <p:xfrm>
          <a:off x="578387" y="3904718"/>
          <a:ext cx="8229600" cy="2597435"/>
        </p:xfrm>
        <a:graphic>
          <a:graphicData uri="http://schemas.openxmlformats.org/drawingml/2006/table">
            <a:tbl>
              <a:tblPr>
                <a:tableStyleId>{3C2FFA5D-87B4-456A-9821-1D502468CF0F}</a:tableStyleId>
              </a:tblPr>
              <a:tblGrid>
                <a:gridCol w="1945350">
                  <a:extLst>
                    <a:ext uri="{9D8B030D-6E8A-4147-A177-3AD203B41FA5}">
                      <a16:colId xmlns:a16="http://schemas.microsoft.com/office/drawing/2014/main" val="1501295095"/>
                    </a:ext>
                  </a:extLst>
                </a:gridCol>
                <a:gridCol w="1795708">
                  <a:extLst>
                    <a:ext uri="{9D8B030D-6E8A-4147-A177-3AD203B41FA5}">
                      <a16:colId xmlns:a16="http://schemas.microsoft.com/office/drawing/2014/main" val="3518692272"/>
                    </a:ext>
                  </a:extLst>
                </a:gridCol>
                <a:gridCol w="2319456">
                  <a:extLst>
                    <a:ext uri="{9D8B030D-6E8A-4147-A177-3AD203B41FA5}">
                      <a16:colId xmlns:a16="http://schemas.microsoft.com/office/drawing/2014/main" val="1334383220"/>
                    </a:ext>
                  </a:extLst>
                </a:gridCol>
                <a:gridCol w="2169086">
                  <a:extLst>
                    <a:ext uri="{9D8B030D-6E8A-4147-A177-3AD203B41FA5}">
                      <a16:colId xmlns:a16="http://schemas.microsoft.com/office/drawing/2014/main" val="3917870964"/>
                    </a:ext>
                  </a:extLst>
                </a:gridCol>
              </a:tblGrid>
              <a:tr h="582400">
                <a:tc>
                  <a:txBody>
                    <a:bodyPr/>
                    <a:lstStyle/>
                    <a:p>
                      <a:pPr algn="ctr" rtl="0" fontAlgn="base"/>
                      <a:r>
                        <a:rPr lang="en-US">
                          <a:effectLst/>
                        </a:rPr>
                        <a:t>Letter Grade​</a:t>
                      </a:r>
                      <a:endParaRPr lang="en-US" b="1" i="0">
                        <a:solidFill>
                          <a:srgbClr val="FFFFFF"/>
                        </a:solidFill>
                        <a:effectLst/>
                      </a:endParaRPr>
                    </a:p>
                  </a:txBody>
                  <a:tcPr anchor="ctr"/>
                </a:tc>
                <a:tc>
                  <a:txBody>
                    <a:bodyPr/>
                    <a:lstStyle/>
                    <a:p>
                      <a:pPr algn="ctr" rtl="0" fontAlgn="base"/>
                      <a:r>
                        <a:rPr lang="en-US" dirty="0">
                          <a:effectLst/>
                        </a:rPr>
                        <a:t>On-Level​</a:t>
                      </a:r>
                      <a:endParaRPr lang="en-US" b="1" i="0" dirty="0">
                        <a:solidFill>
                          <a:srgbClr val="FFFFFF"/>
                        </a:solidFill>
                        <a:effectLst/>
                      </a:endParaRPr>
                    </a:p>
                  </a:txBody>
                  <a:tcPr anchor="ctr"/>
                </a:tc>
                <a:tc>
                  <a:txBody>
                    <a:bodyPr/>
                    <a:lstStyle/>
                    <a:p>
                      <a:pPr algn="ctr" rtl="0" fontAlgn="base"/>
                      <a:r>
                        <a:rPr lang="en-US" dirty="0">
                          <a:effectLst/>
                        </a:rPr>
                        <a:t>Honors​= 0.5</a:t>
                      </a:r>
                    </a:p>
                    <a:p>
                      <a:pPr algn="ctr" rtl="0" fontAlgn="base"/>
                      <a:r>
                        <a:rPr lang="en-US" dirty="0">
                          <a:effectLst/>
                        </a:rPr>
                        <a:t>Extra Quality Points</a:t>
                      </a:r>
                      <a:endParaRPr lang="en-US" b="1" i="0" dirty="0">
                        <a:solidFill>
                          <a:srgbClr val="FFFFFF"/>
                        </a:solidFill>
                        <a:effectLst/>
                      </a:endParaRPr>
                    </a:p>
                  </a:txBody>
                  <a:tcPr anchor="ctr"/>
                </a:tc>
                <a:tc>
                  <a:txBody>
                    <a:bodyPr/>
                    <a:lstStyle/>
                    <a:p>
                      <a:pPr algn="ctr" rtl="0" fontAlgn="base"/>
                      <a:r>
                        <a:rPr lang="en-US" dirty="0">
                          <a:effectLst/>
                        </a:rPr>
                        <a:t>AP= 1.0</a:t>
                      </a:r>
                    </a:p>
                    <a:p>
                      <a:pPr algn="ctr" rtl="0" fontAlgn="base"/>
                      <a:r>
                        <a:rPr lang="en-US" dirty="0">
                          <a:effectLst/>
                        </a:rPr>
                        <a:t>Extra Quality Points​</a:t>
                      </a:r>
                      <a:endParaRPr lang="en-US" b="1" i="0" dirty="0">
                        <a:solidFill>
                          <a:srgbClr val="FFFFFF"/>
                        </a:solidFill>
                        <a:effectLst/>
                      </a:endParaRPr>
                    </a:p>
                  </a:txBody>
                  <a:tcPr anchor="ctr"/>
                </a:tc>
                <a:extLst>
                  <a:ext uri="{0D108BD9-81ED-4DB2-BD59-A6C34878D82A}">
                    <a16:rowId xmlns:a16="http://schemas.microsoft.com/office/drawing/2014/main" val="1948202822"/>
                  </a:ext>
                </a:extLst>
              </a:tr>
              <a:tr h="391471">
                <a:tc>
                  <a:txBody>
                    <a:bodyPr/>
                    <a:lstStyle/>
                    <a:p>
                      <a:pPr algn="ctr" rtl="0" fontAlgn="base"/>
                      <a:r>
                        <a:rPr lang="en-US" dirty="0">
                          <a:effectLst/>
                        </a:rPr>
                        <a:t>A​</a:t>
                      </a:r>
                      <a:endParaRPr lang="en-US" b="0" i="0" dirty="0">
                        <a:solidFill>
                          <a:srgbClr val="000000"/>
                        </a:solidFill>
                        <a:effectLst/>
                      </a:endParaRPr>
                    </a:p>
                  </a:txBody>
                  <a:tcPr anchor="ctr"/>
                </a:tc>
                <a:tc>
                  <a:txBody>
                    <a:bodyPr/>
                    <a:lstStyle/>
                    <a:p>
                      <a:pPr algn="ctr" rtl="0" fontAlgn="base"/>
                      <a:r>
                        <a:rPr lang="en-US">
                          <a:effectLst/>
                        </a:rPr>
                        <a:t>4.0​</a:t>
                      </a:r>
                      <a:endParaRPr lang="en-US" b="0" i="0">
                        <a:solidFill>
                          <a:srgbClr val="000000"/>
                        </a:solidFill>
                        <a:effectLst/>
                      </a:endParaRPr>
                    </a:p>
                  </a:txBody>
                  <a:tcPr anchor="ctr"/>
                </a:tc>
                <a:tc>
                  <a:txBody>
                    <a:bodyPr/>
                    <a:lstStyle/>
                    <a:p>
                      <a:pPr algn="ctr" rtl="0" fontAlgn="base"/>
                      <a:r>
                        <a:rPr lang="en-US">
                          <a:effectLst/>
                        </a:rPr>
                        <a:t>4.5​</a:t>
                      </a:r>
                      <a:endParaRPr lang="en-US" b="0" i="0">
                        <a:solidFill>
                          <a:srgbClr val="000000"/>
                        </a:solidFill>
                        <a:effectLst/>
                      </a:endParaRPr>
                    </a:p>
                  </a:txBody>
                  <a:tcPr anchor="ctr"/>
                </a:tc>
                <a:tc>
                  <a:txBody>
                    <a:bodyPr/>
                    <a:lstStyle/>
                    <a:p>
                      <a:pPr algn="ctr" rtl="0" fontAlgn="base"/>
                      <a:r>
                        <a:rPr lang="en-US">
                          <a:effectLst/>
                        </a:rPr>
                        <a:t>5.0​</a:t>
                      </a:r>
                      <a:endParaRPr lang="en-US" b="0" i="0">
                        <a:solidFill>
                          <a:srgbClr val="000000"/>
                        </a:solidFill>
                        <a:effectLst/>
                      </a:endParaRPr>
                    </a:p>
                  </a:txBody>
                  <a:tcPr anchor="ctr"/>
                </a:tc>
                <a:extLst>
                  <a:ext uri="{0D108BD9-81ED-4DB2-BD59-A6C34878D82A}">
                    <a16:rowId xmlns:a16="http://schemas.microsoft.com/office/drawing/2014/main" val="108200887"/>
                  </a:ext>
                </a:extLst>
              </a:tr>
              <a:tr h="391471">
                <a:tc>
                  <a:txBody>
                    <a:bodyPr/>
                    <a:lstStyle/>
                    <a:p>
                      <a:pPr algn="ctr" rtl="0" fontAlgn="base"/>
                      <a:r>
                        <a:rPr lang="en-US">
                          <a:effectLst/>
                        </a:rPr>
                        <a:t>B​</a:t>
                      </a:r>
                      <a:endParaRPr lang="en-US" b="0" i="0">
                        <a:solidFill>
                          <a:srgbClr val="000000"/>
                        </a:solidFill>
                        <a:effectLst/>
                      </a:endParaRPr>
                    </a:p>
                  </a:txBody>
                  <a:tcPr anchor="ctr"/>
                </a:tc>
                <a:tc>
                  <a:txBody>
                    <a:bodyPr/>
                    <a:lstStyle/>
                    <a:p>
                      <a:pPr algn="ctr" rtl="0" fontAlgn="base"/>
                      <a:r>
                        <a:rPr lang="en-US">
                          <a:effectLst/>
                        </a:rPr>
                        <a:t>3.0​</a:t>
                      </a:r>
                      <a:endParaRPr lang="en-US" b="0" i="0">
                        <a:solidFill>
                          <a:srgbClr val="000000"/>
                        </a:solidFill>
                        <a:effectLst/>
                      </a:endParaRPr>
                    </a:p>
                  </a:txBody>
                  <a:tcPr anchor="ctr"/>
                </a:tc>
                <a:tc>
                  <a:txBody>
                    <a:bodyPr/>
                    <a:lstStyle/>
                    <a:p>
                      <a:pPr algn="ctr" rtl="0" fontAlgn="base"/>
                      <a:r>
                        <a:rPr lang="en-US">
                          <a:effectLst/>
                        </a:rPr>
                        <a:t>3.5​</a:t>
                      </a:r>
                      <a:endParaRPr lang="en-US" b="0" i="0">
                        <a:solidFill>
                          <a:srgbClr val="000000"/>
                        </a:solidFill>
                        <a:effectLst/>
                      </a:endParaRPr>
                    </a:p>
                  </a:txBody>
                  <a:tcPr anchor="ctr"/>
                </a:tc>
                <a:tc>
                  <a:txBody>
                    <a:bodyPr/>
                    <a:lstStyle/>
                    <a:p>
                      <a:pPr algn="ctr" rtl="0" fontAlgn="base"/>
                      <a:r>
                        <a:rPr lang="en-US">
                          <a:effectLst/>
                        </a:rPr>
                        <a:t>4.0​</a:t>
                      </a:r>
                      <a:endParaRPr lang="en-US" b="0" i="0">
                        <a:solidFill>
                          <a:srgbClr val="000000"/>
                        </a:solidFill>
                        <a:effectLst/>
                      </a:endParaRPr>
                    </a:p>
                  </a:txBody>
                  <a:tcPr anchor="ctr"/>
                </a:tc>
                <a:extLst>
                  <a:ext uri="{0D108BD9-81ED-4DB2-BD59-A6C34878D82A}">
                    <a16:rowId xmlns:a16="http://schemas.microsoft.com/office/drawing/2014/main" val="48329583"/>
                  </a:ext>
                </a:extLst>
              </a:tr>
              <a:tr h="391471">
                <a:tc>
                  <a:txBody>
                    <a:bodyPr/>
                    <a:lstStyle/>
                    <a:p>
                      <a:pPr algn="ctr" rtl="0" fontAlgn="base"/>
                      <a:r>
                        <a:rPr lang="en-US">
                          <a:effectLst/>
                        </a:rPr>
                        <a:t>C​</a:t>
                      </a:r>
                      <a:endParaRPr lang="en-US" b="0" i="0">
                        <a:solidFill>
                          <a:srgbClr val="000000"/>
                        </a:solidFill>
                        <a:effectLst/>
                      </a:endParaRPr>
                    </a:p>
                  </a:txBody>
                  <a:tcPr anchor="ctr"/>
                </a:tc>
                <a:tc>
                  <a:txBody>
                    <a:bodyPr/>
                    <a:lstStyle/>
                    <a:p>
                      <a:pPr algn="ctr" rtl="0" fontAlgn="base"/>
                      <a:r>
                        <a:rPr lang="en-US">
                          <a:effectLst/>
                        </a:rPr>
                        <a:t>2.0​</a:t>
                      </a:r>
                      <a:endParaRPr lang="en-US" b="0" i="0">
                        <a:solidFill>
                          <a:srgbClr val="000000"/>
                        </a:solidFill>
                        <a:effectLst/>
                      </a:endParaRPr>
                    </a:p>
                  </a:txBody>
                  <a:tcPr anchor="ctr"/>
                </a:tc>
                <a:tc>
                  <a:txBody>
                    <a:bodyPr/>
                    <a:lstStyle/>
                    <a:p>
                      <a:pPr algn="ctr" rtl="0" fontAlgn="base"/>
                      <a:r>
                        <a:rPr lang="en-US">
                          <a:effectLst/>
                        </a:rPr>
                        <a:t>2.5​</a:t>
                      </a:r>
                      <a:endParaRPr lang="en-US" b="0" i="0">
                        <a:solidFill>
                          <a:srgbClr val="000000"/>
                        </a:solidFill>
                        <a:effectLst/>
                      </a:endParaRPr>
                    </a:p>
                  </a:txBody>
                  <a:tcPr anchor="ctr"/>
                </a:tc>
                <a:tc>
                  <a:txBody>
                    <a:bodyPr/>
                    <a:lstStyle/>
                    <a:p>
                      <a:pPr algn="ctr" rtl="0" fontAlgn="base"/>
                      <a:r>
                        <a:rPr lang="en-US">
                          <a:effectLst/>
                        </a:rPr>
                        <a:t>3.0​</a:t>
                      </a:r>
                      <a:endParaRPr lang="en-US" b="0" i="0">
                        <a:solidFill>
                          <a:srgbClr val="000000"/>
                        </a:solidFill>
                        <a:effectLst/>
                      </a:endParaRPr>
                    </a:p>
                  </a:txBody>
                  <a:tcPr anchor="ctr"/>
                </a:tc>
                <a:extLst>
                  <a:ext uri="{0D108BD9-81ED-4DB2-BD59-A6C34878D82A}">
                    <a16:rowId xmlns:a16="http://schemas.microsoft.com/office/drawing/2014/main" val="3906914122"/>
                  </a:ext>
                </a:extLst>
              </a:tr>
              <a:tr h="391471">
                <a:tc>
                  <a:txBody>
                    <a:bodyPr/>
                    <a:lstStyle/>
                    <a:p>
                      <a:pPr algn="ctr" rtl="0" fontAlgn="base"/>
                      <a:r>
                        <a:rPr lang="en-US">
                          <a:effectLst/>
                        </a:rPr>
                        <a:t>D​</a:t>
                      </a:r>
                      <a:endParaRPr lang="en-US" b="0" i="0">
                        <a:solidFill>
                          <a:srgbClr val="000000"/>
                        </a:solidFill>
                        <a:effectLst/>
                      </a:endParaRPr>
                    </a:p>
                  </a:txBody>
                  <a:tcPr anchor="ctr"/>
                </a:tc>
                <a:tc>
                  <a:txBody>
                    <a:bodyPr/>
                    <a:lstStyle/>
                    <a:p>
                      <a:pPr algn="ctr" rtl="0" fontAlgn="base"/>
                      <a:r>
                        <a:rPr lang="en-US">
                          <a:effectLst/>
                        </a:rPr>
                        <a:t>1.0​</a:t>
                      </a:r>
                      <a:endParaRPr lang="en-US" b="0" i="0">
                        <a:solidFill>
                          <a:srgbClr val="000000"/>
                        </a:solidFill>
                        <a:effectLst/>
                      </a:endParaRPr>
                    </a:p>
                  </a:txBody>
                  <a:tcPr anchor="ctr"/>
                </a:tc>
                <a:tc>
                  <a:txBody>
                    <a:bodyPr/>
                    <a:lstStyle/>
                    <a:p>
                      <a:pPr algn="ctr" rtl="0" fontAlgn="base"/>
                      <a:r>
                        <a:rPr lang="en-US">
                          <a:effectLst/>
                        </a:rPr>
                        <a:t>1.5​</a:t>
                      </a:r>
                      <a:endParaRPr lang="en-US" b="0" i="0">
                        <a:solidFill>
                          <a:srgbClr val="000000"/>
                        </a:solidFill>
                        <a:effectLst/>
                      </a:endParaRPr>
                    </a:p>
                  </a:txBody>
                  <a:tcPr anchor="ctr"/>
                </a:tc>
                <a:tc>
                  <a:txBody>
                    <a:bodyPr/>
                    <a:lstStyle/>
                    <a:p>
                      <a:pPr algn="ctr" rtl="0" fontAlgn="base"/>
                      <a:r>
                        <a:rPr lang="en-US">
                          <a:effectLst/>
                        </a:rPr>
                        <a:t>2.0​</a:t>
                      </a:r>
                      <a:endParaRPr lang="en-US" b="0" i="0">
                        <a:solidFill>
                          <a:srgbClr val="000000"/>
                        </a:solidFill>
                        <a:effectLst/>
                      </a:endParaRPr>
                    </a:p>
                  </a:txBody>
                  <a:tcPr anchor="ctr"/>
                </a:tc>
                <a:extLst>
                  <a:ext uri="{0D108BD9-81ED-4DB2-BD59-A6C34878D82A}">
                    <a16:rowId xmlns:a16="http://schemas.microsoft.com/office/drawing/2014/main" val="2524494888"/>
                  </a:ext>
                </a:extLst>
              </a:tr>
              <a:tr h="391471">
                <a:tc>
                  <a:txBody>
                    <a:bodyPr/>
                    <a:lstStyle/>
                    <a:p>
                      <a:pPr algn="ctr" rtl="0" fontAlgn="base"/>
                      <a:r>
                        <a:rPr lang="en-US">
                          <a:effectLst/>
                        </a:rPr>
                        <a:t>F​</a:t>
                      </a:r>
                      <a:endParaRPr lang="en-US" b="0" i="0">
                        <a:solidFill>
                          <a:srgbClr val="000000"/>
                        </a:solidFill>
                        <a:effectLst/>
                      </a:endParaRPr>
                    </a:p>
                  </a:txBody>
                  <a:tcPr anchor="ctr"/>
                </a:tc>
                <a:tc>
                  <a:txBody>
                    <a:bodyPr/>
                    <a:lstStyle/>
                    <a:p>
                      <a:pPr algn="ctr" rtl="0" fontAlgn="base"/>
                      <a:r>
                        <a:rPr lang="en-US">
                          <a:effectLst/>
                        </a:rPr>
                        <a:t>0.0​</a:t>
                      </a:r>
                      <a:endParaRPr lang="en-US" b="0" i="0">
                        <a:solidFill>
                          <a:srgbClr val="000000"/>
                        </a:solidFill>
                        <a:effectLst/>
                      </a:endParaRPr>
                    </a:p>
                  </a:txBody>
                  <a:tcPr anchor="ctr"/>
                </a:tc>
                <a:tc>
                  <a:txBody>
                    <a:bodyPr/>
                    <a:lstStyle/>
                    <a:p>
                      <a:pPr algn="ctr" rtl="0" fontAlgn="base"/>
                      <a:r>
                        <a:rPr lang="en-US">
                          <a:effectLst/>
                        </a:rPr>
                        <a:t>0.0​</a:t>
                      </a:r>
                      <a:endParaRPr lang="en-US" b="0" i="0">
                        <a:solidFill>
                          <a:srgbClr val="000000"/>
                        </a:solidFill>
                        <a:effectLst/>
                      </a:endParaRPr>
                    </a:p>
                  </a:txBody>
                  <a:tcPr anchor="ctr"/>
                </a:tc>
                <a:tc>
                  <a:txBody>
                    <a:bodyPr/>
                    <a:lstStyle/>
                    <a:p>
                      <a:pPr algn="ctr" rtl="0" fontAlgn="base"/>
                      <a:r>
                        <a:rPr lang="en-US" dirty="0">
                          <a:effectLst/>
                        </a:rPr>
                        <a:t>0.0​</a:t>
                      </a:r>
                      <a:endParaRPr lang="en-US" b="0" i="0" dirty="0">
                        <a:solidFill>
                          <a:srgbClr val="000000"/>
                        </a:solidFill>
                        <a:effectLst/>
                      </a:endParaRPr>
                    </a:p>
                  </a:txBody>
                  <a:tcPr anchor="ctr"/>
                </a:tc>
                <a:extLst>
                  <a:ext uri="{0D108BD9-81ED-4DB2-BD59-A6C34878D82A}">
                    <a16:rowId xmlns:a16="http://schemas.microsoft.com/office/drawing/2014/main" val="105623685"/>
                  </a:ext>
                </a:extLst>
              </a:tr>
            </a:tbl>
          </a:graphicData>
        </a:graphic>
      </p:graphicFrame>
    </p:spTree>
    <p:extLst>
      <p:ext uri="{BB962C8B-B14F-4D97-AF65-F5344CB8AC3E}">
        <p14:creationId xmlns:p14="http://schemas.microsoft.com/office/powerpoint/2010/main" val="345242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9F027-8733-42AB-AE95-E210348E5C38}"/>
              </a:ext>
            </a:extLst>
          </p:cNvPr>
          <p:cNvSpPr>
            <a:spLocks noGrp="1"/>
          </p:cNvSpPr>
          <p:nvPr>
            <p:ph type="title"/>
          </p:nvPr>
        </p:nvSpPr>
        <p:spPr>
          <a:xfrm>
            <a:off x="381000" y="355847"/>
            <a:ext cx="8381260" cy="1054394"/>
          </a:xfrm>
        </p:spPr>
        <p:txBody>
          <a:bodyPr vert="horz" lIns="91440" tIns="45720" rIns="91440" bIns="45720" rtlCol="0" anchor="ctr">
            <a:normAutofit/>
          </a:bodyPr>
          <a:lstStyle/>
          <a:p>
            <a:r>
              <a:rPr lang="en-US" kern="1200" cap="all" spc="150" baseline="0" dirty="0">
                <a:ln>
                  <a:noFill/>
                </a:ln>
                <a:effectLst/>
              </a:rPr>
              <a:t>Let’s talk about Hope!</a:t>
            </a:r>
          </a:p>
        </p:txBody>
      </p:sp>
      <p:graphicFrame>
        <p:nvGraphicFramePr>
          <p:cNvPr id="10" name="TextBox 7">
            <a:extLst>
              <a:ext uri="{FF2B5EF4-FFF2-40B4-BE49-F238E27FC236}">
                <a16:creationId xmlns:a16="http://schemas.microsoft.com/office/drawing/2014/main" id="{08163DD8-85F7-4B04-A32A-A2E2DAD9651E}"/>
              </a:ext>
            </a:extLst>
          </p:cNvPr>
          <p:cNvGraphicFramePr/>
          <p:nvPr>
            <p:extLst>
              <p:ext uri="{D42A27DB-BD31-4B8C-83A1-F6EECF244321}">
                <p14:modId xmlns:p14="http://schemas.microsoft.com/office/powerpoint/2010/main" val="1204299155"/>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736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9A211-42D5-40D4-8913-E83FA0E2A017}"/>
              </a:ext>
            </a:extLst>
          </p:cNvPr>
          <p:cNvSpPr>
            <a:spLocks noGrp="1"/>
          </p:cNvSpPr>
          <p:nvPr>
            <p:ph type="title"/>
          </p:nvPr>
        </p:nvSpPr>
        <p:spPr/>
        <p:txBody>
          <a:bodyPr/>
          <a:lstStyle/>
          <a:p>
            <a:r>
              <a:rPr lang="en-US" dirty="0"/>
              <a:t>Zell miller</a:t>
            </a:r>
          </a:p>
        </p:txBody>
      </p:sp>
      <p:sp>
        <p:nvSpPr>
          <p:cNvPr id="4" name="Content Placeholder 5">
            <a:extLst>
              <a:ext uri="{FF2B5EF4-FFF2-40B4-BE49-F238E27FC236}">
                <a16:creationId xmlns:a16="http://schemas.microsoft.com/office/drawing/2014/main" id="{2456043C-5989-4B8A-BDE0-E0A23EF30845}"/>
              </a:ext>
            </a:extLst>
          </p:cNvPr>
          <p:cNvSpPr txBox="1">
            <a:spLocks/>
          </p:cNvSpPr>
          <p:nvPr/>
        </p:nvSpPr>
        <p:spPr>
          <a:xfrm>
            <a:off x="228600" y="1731965"/>
            <a:ext cx="4510015" cy="4752786"/>
          </a:xfrm>
          <a:prstGeom prst="rect">
            <a:avLst/>
          </a:prstGeom>
          <a:ln>
            <a:solidFill>
              <a:schemeClr val="accent1"/>
            </a:solid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0"/>
              </a:spcAft>
              <a:buFont typeface="Arial"/>
              <a:buNone/>
            </a:pPr>
            <a:r>
              <a:rPr lang="en-US" sz="1800" b="1" u="sng" dirty="0"/>
              <a:t>Zell Miller Scholarship</a:t>
            </a:r>
          </a:p>
          <a:p>
            <a:pPr marL="231775" indent="-231775">
              <a:spcAft>
                <a:spcPts val="0"/>
              </a:spcAft>
            </a:pPr>
            <a:r>
              <a:rPr lang="en-US" sz="1700" dirty="0"/>
              <a:t>Requires 3.7 core high school (HOPE) GPA as calculated by GSFC</a:t>
            </a:r>
          </a:p>
          <a:p>
            <a:pPr marL="231775" indent="-231775">
              <a:spcAft>
                <a:spcPts val="0"/>
              </a:spcAft>
            </a:pPr>
            <a:r>
              <a:rPr lang="en-US" sz="1700" dirty="0"/>
              <a:t>Requires 1200 SAT Math and Reading or 26 ACT composite</a:t>
            </a:r>
          </a:p>
          <a:p>
            <a:pPr marL="231775" indent="-231775">
              <a:spcAft>
                <a:spcPts val="0"/>
              </a:spcAft>
            </a:pPr>
            <a:r>
              <a:rPr lang="en-US" sz="1700" dirty="0">
                <a:solidFill>
                  <a:srgbClr val="FF0000"/>
                </a:solidFill>
              </a:rPr>
              <a:t>Must earn a minimum of 4 credits from the academic rigor course list prior to graduating from high school. </a:t>
            </a:r>
          </a:p>
          <a:p>
            <a:pPr marL="231775" indent="-231775">
              <a:spcAft>
                <a:spcPts val="0"/>
              </a:spcAft>
            </a:pPr>
            <a:r>
              <a:rPr lang="en-US" sz="1700" dirty="0"/>
              <a:t>Pays for two year or four-year degree</a:t>
            </a:r>
          </a:p>
          <a:p>
            <a:pPr marL="231775" indent="-231775">
              <a:spcAft>
                <a:spcPts val="0"/>
              </a:spcAft>
            </a:pPr>
            <a:r>
              <a:rPr lang="en-US" sz="1700" dirty="0"/>
              <a:t>Must graduate from a GA high school</a:t>
            </a:r>
          </a:p>
          <a:p>
            <a:pPr marL="231775" indent="-231775">
              <a:spcAft>
                <a:spcPts val="0"/>
              </a:spcAft>
            </a:pPr>
            <a:r>
              <a:rPr lang="en-US" sz="1700" dirty="0"/>
              <a:t>Must be GA resident for at least one year (Green Card or citizenship)</a:t>
            </a:r>
          </a:p>
          <a:p>
            <a:pPr marL="231775" indent="-231775">
              <a:spcAft>
                <a:spcPts val="0"/>
              </a:spcAft>
            </a:pPr>
            <a:r>
              <a:rPr lang="en-US" sz="1700" dirty="0"/>
              <a:t>Covers</a:t>
            </a:r>
            <a:r>
              <a:rPr lang="en-US" sz="1700" b="1" dirty="0"/>
              <a:t> FULL </a:t>
            </a:r>
            <a:r>
              <a:rPr lang="en-US" sz="1700" dirty="0"/>
              <a:t>tuition</a:t>
            </a:r>
          </a:p>
          <a:p>
            <a:pPr marL="231775" indent="-231775">
              <a:spcAft>
                <a:spcPts val="0"/>
              </a:spcAft>
            </a:pPr>
            <a:r>
              <a:rPr lang="en-US" sz="1700" dirty="0"/>
              <a:t>Applies automatically for Valedictorian or Salutatorian </a:t>
            </a:r>
          </a:p>
          <a:p>
            <a:pPr marL="231775" indent="-231775">
              <a:spcAft>
                <a:spcPts val="0"/>
              </a:spcAft>
            </a:pPr>
            <a:r>
              <a:rPr lang="en-US" sz="1700" dirty="0"/>
              <a:t>Must maintain 3.3 GPA while in college </a:t>
            </a:r>
          </a:p>
        </p:txBody>
      </p:sp>
      <p:sp>
        <p:nvSpPr>
          <p:cNvPr id="5" name="Content Placeholder 2">
            <a:extLst>
              <a:ext uri="{FF2B5EF4-FFF2-40B4-BE49-F238E27FC236}">
                <a16:creationId xmlns:a16="http://schemas.microsoft.com/office/drawing/2014/main" id="{D039D9CE-A9BF-4317-9BED-8326E1C92C35}"/>
              </a:ext>
            </a:extLst>
          </p:cNvPr>
          <p:cNvSpPr txBox="1">
            <a:spLocks/>
          </p:cNvSpPr>
          <p:nvPr/>
        </p:nvSpPr>
        <p:spPr>
          <a:xfrm>
            <a:off x="4876060" y="1749367"/>
            <a:ext cx="3886200" cy="4752785"/>
          </a:xfrm>
          <a:prstGeom prst="rect">
            <a:avLst/>
          </a:prstGeom>
          <a:ln>
            <a:solidFill>
              <a:schemeClr val="accent1"/>
            </a:solidFill>
          </a:ln>
        </p:spPr>
        <p:txBody>
          <a:bodyPr>
            <a:normAutofit fontScale="3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5500" b="1" u="sng" dirty="0"/>
              <a:t>Zell Miller Grant</a:t>
            </a:r>
          </a:p>
          <a:p>
            <a:r>
              <a:rPr lang="en-US" sz="5500" dirty="0"/>
              <a:t>Requires 3.5 </a:t>
            </a:r>
            <a:r>
              <a:rPr lang="en-US" sz="5500" i="1" dirty="0"/>
              <a:t>college</a:t>
            </a:r>
            <a:r>
              <a:rPr lang="en-US" sz="5500" dirty="0"/>
              <a:t> GPA for grant eligibility</a:t>
            </a:r>
          </a:p>
          <a:p>
            <a:r>
              <a:rPr lang="en-US" sz="5500" dirty="0"/>
              <a:t>Does not require minimum test score</a:t>
            </a:r>
          </a:p>
          <a:p>
            <a:r>
              <a:rPr lang="en-US" sz="5500" dirty="0"/>
              <a:t>Pays for certificate or diploma</a:t>
            </a:r>
          </a:p>
          <a:p>
            <a:r>
              <a:rPr lang="en-US" sz="5500" dirty="0"/>
              <a:t>Must graduate from a GA high school</a:t>
            </a:r>
          </a:p>
          <a:p>
            <a:r>
              <a:rPr lang="en-US" sz="5500" dirty="0"/>
              <a:t>Must be GA Resident for at least one year (Green Card or citizenship)</a:t>
            </a:r>
          </a:p>
          <a:p>
            <a:r>
              <a:rPr lang="en-US" sz="5500" dirty="0"/>
              <a:t>Covers </a:t>
            </a:r>
            <a:r>
              <a:rPr lang="en-US" sz="5500" b="1" dirty="0"/>
              <a:t>FULL </a:t>
            </a:r>
            <a:r>
              <a:rPr lang="en-US" sz="5500" dirty="0"/>
              <a:t>tuition (retroactively covers previous semester once 3.5 GPA is earned)</a:t>
            </a:r>
          </a:p>
          <a:p>
            <a:r>
              <a:rPr lang="en-US" sz="5500" dirty="0"/>
              <a:t>Must maintain 3.5 GPA while in college</a:t>
            </a:r>
          </a:p>
        </p:txBody>
      </p:sp>
    </p:spTree>
    <p:extLst>
      <p:ext uri="{BB962C8B-B14F-4D97-AF65-F5344CB8AC3E}">
        <p14:creationId xmlns:p14="http://schemas.microsoft.com/office/powerpoint/2010/main" val="131504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777049-D528-48C8-BCF8-6DE0C1CCC0C1}"/>
              </a:ext>
            </a:extLst>
          </p:cNvPr>
          <p:cNvSpPr>
            <a:spLocks noGrp="1"/>
          </p:cNvSpPr>
          <p:nvPr>
            <p:ph type="title"/>
          </p:nvPr>
        </p:nvSpPr>
        <p:spPr/>
        <p:txBody>
          <a:bodyPr/>
          <a:lstStyle/>
          <a:p>
            <a:r>
              <a:rPr lang="en-US" dirty="0"/>
              <a:t>HOPE Scholarship</a:t>
            </a:r>
          </a:p>
        </p:txBody>
      </p:sp>
      <p:sp>
        <p:nvSpPr>
          <p:cNvPr id="4" name="Content Placeholder 4">
            <a:extLst>
              <a:ext uri="{FF2B5EF4-FFF2-40B4-BE49-F238E27FC236}">
                <a16:creationId xmlns:a16="http://schemas.microsoft.com/office/drawing/2014/main" id="{988C00AC-0D66-488E-8F8A-0DF7ED078C00}"/>
              </a:ext>
            </a:extLst>
          </p:cNvPr>
          <p:cNvSpPr txBox="1">
            <a:spLocks/>
          </p:cNvSpPr>
          <p:nvPr/>
        </p:nvSpPr>
        <p:spPr>
          <a:xfrm>
            <a:off x="367145" y="1752600"/>
            <a:ext cx="4204855" cy="4749553"/>
          </a:xfrm>
          <a:prstGeom prst="rect">
            <a:avLst/>
          </a:prstGeom>
          <a:ln>
            <a:solidFill>
              <a:schemeClr val="accent1"/>
            </a:solid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73038" indent="-173038">
              <a:buFont typeface="Arial"/>
              <a:buNone/>
            </a:pPr>
            <a:r>
              <a:rPr lang="en-US" sz="2000" u="sng" dirty="0"/>
              <a:t>Scholarship</a:t>
            </a:r>
          </a:p>
          <a:p>
            <a:pPr marL="173038" indent="-173038"/>
            <a:r>
              <a:rPr lang="en-US" sz="1900" dirty="0"/>
              <a:t>3.0 core GPA as calculated by GSFC (can be earned in college)</a:t>
            </a:r>
          </a:p>
          <a:p>
            <a:pPr marL="173038" indent="-173038"/>
            <a:r>
              <a:rPr lang="en-US" sz="1900" dirty="0">
                <a:solidFill>
                  <a:srgbClr val="FF0000"/>
                </a:solidFill>
              </a:rPr>
              <a:t>Must earn a minimum of 4 credits from the academic rigor course list prior to graduating from high school. (</a:t>
            </a:r>
            <a:r>
              <a:rPr lang="en-US" sz="1900" b="1" dirty="0">
                <a:solidFill>
                  <a:srgbClr val="FF0000"/>
                </a:solidFill>
              </a:rPr>
              <a:t>Review </a:t>
            </a:r>
            <a:r>
              <a:rPr lang="en-US" sz="1900" b="1" i="1" dirty="0">
                <a:solidFill>
                  <a:srgbClr val="FF0000"/>
                </a:solidFill>
              </a:rPr>
              <a:t>your </a:t>
            </a:r>
            <a:r>
              <a:rPr lang="en-US" sz="1900" b="1" dirty="0">
                <a:solidFill>
                  <a:srgbClr val="FF0000"/>
                </a:solidFill>
              </a:rPr>
              <a:t>HOPE transcript on GAfutures.org)</a:t>
            </a:r>
          </a:p>
          <a:p>
            <a:pPr marL="173038" indent="-173038"/>
            <a:r>
              <a:rPr lang="en-US" sz="1900" dirty="0"/>
              <a:t>Two year or four-year degree</a:t>
            </a:r>
          </a:p>
          <a:p>
            <a:pPr marL="173038" indent="-173038"/>
            <a:r>
              <a:rPr lang="en-US" sz="1900" dirty="0"/>
              <a:t>Must graduate from a GA high school</a:t>
            </a:r>
          </a:p>
          <a:p>
            <a:pPr marL="173038" indent="-173038"/>
            <a:r>
              <a:rPr lang="en-US" sz="1900" dirty="0"/>
              <a:t>Must be a GA resident for at least one year (Green Card or citizenship)</a:t>
            </a:r>
          </a:p>
          <a:p>
            <a:pPr marL="173038" indent="-173038"/>
            <a:r>
              <a:rPr lang="en-US" sz="1900" dirty="0"/>
              <a:t>Covers a </a:t>
            </a:r>
            <a:r>
              <a:rPr lang="en-US" sz="1900" b="1" dirty="0"/>
              <a:t>percentage</a:t>
            </a:r>
            <a:r>
              <a:rPr lang="en-US" sz="1900" dirty="0"/>
              <a:t> of tuition </a:t>
            </a:r>
          </a:p>
          <a:p>
            <a:endParaRPr lang="en-US" sz="2000" dirty="0"/>
          </a:p>
          <a:p>
            <a:endParaRPr lang="en-US" sz="2000" dirty="0"/>
          </a:p>
          <a:p>
            <a:pPr>
              <a:buFont typeface="Arial"/>
              <a:buNone/>
            </a:pPr>
            <a:endParaRPr lang="en-US" sz="2000" dirty="0"/>
          </a:p>
          <a:p>
            <a:endParaRPr lang="en-US" sz="2000" dirty="0"/>
          </a:p>
          <a:p>
            <a:endParaRPr lang="en-US" sz="2000" dirty="0"/>
          </a:p>
        </p:txBody>
      </p:sp>
      <p:sp>
        <p:nvSpPr>
          <p:cNvPr id="5" name="Content Placeholder 5">
            <a:extLst>
              <a:ext uri="{FF2B5EF4-FFF2-40B4-BE49-F238E27FC236}">
                <a16:creationId xmlns:a16="http://schemas.microsoft.com/office/drawing/2014/main" id="{BBCFF212-5D53-442F-B968-FAADEC784556}"/>
              </a:ext>
            </a:extLst>
          </p:cNvPr>
          <p:cNvSpPr txBox="1">
            <a:spLocks/>
          </p:cNvSpPr>
          <p:nvPr/>
        </p:nvSpPr>
        <p:spPr>
          <a:xfrm>
            <a:off x="4953000" y="1782288"/>
            <a:ext cx="3684248" cy="4113842"/>
          </a:xfrm>
          <a:prstGeom prst="rect">
            <a:avLst/>
          </a:prstGeom>
          <a:ln>
            <a:solidFill>
              <a:schemeClr val="accent1"/>
            </a:solidFill>
          </a:ln>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a:buNone/>
            </a:pPr>
            <a:r>
              <a:rPr lang="en-US" sz="2200" u="sng" dirty="0"/>
              <a:t>Grant</a:t>
            </a:r>
          </a:p>
          <a:p>
            <a:pPr marL="173038" indent="-173038"/>
            <a:r>
              <a:rPr lang="en-US" sz="1900" dirty="0"/>
              <a:t>No initial GPA requirement</a:t>
            </a:r>
          </a:p>
          <a:p>
            <a:pPr marL="173038" indent="-173038"/>
            <a:r>
              <a:rPr lang="en-US" sz="1900" dirty="0"/>
              <a:t>Technical certificate or diploma</a:t>
            </a:r>
          </a:p>
          <a:p>
            <a:pPr marL="173038" indent="-173038"/>
            <a:r>
              <a:rPr lang="en-US" sz="1900" dirty="0"/>
              <a:t>Must have a high school diploma or GED</a:t>
            </a:r>
          </a:p>
          <a:p>
            <a:pPr marL="173038" indent="-173038"/>
            <a:r>
              <a:rPr lang="en-US" sz="1900" dirty="0"/>
              <a:t>Must be a GA resident for at least one year (Green Card or citizenship)</a:t>
            </a:r>
          </a:p>
          <a:p>
            <a:pPr marL="173038" indent="-173038"/>
            <a:r>
              <a:rPr lang="en-US" sz="1900" dirty="0"/>
              <a:t>Covers a </a:t>
            </a:r>
            <a:r>
              <a:rPr lang="en-US" sz="1900" b="1" dirty="0"/>
              <a:t>percentage</a:t>
            </a:r>
            <a:r>
              <a:rPr lang="en-US" sz="1900" dirty="0"/>
              <a:t> of tuition </a:t>
            </a:r>
          </a:p>
        </p:txBody>
      </p:sp>
      <p:sp>
        <p:nvSpPr>
          <p:cNvPr id="2" name="TextBox 1">
            <a:extLst>
              <a:ext uri="{FF2B5EF4-FFF2-40B4-BE49-F238E27FC236}">
                <a16:creationId xmlns:a16="http://schemas.microsoft.com/office/drawing/2014/main" id="{45C83FF1-1E1F-4652-B4B5-2826F84C6355}"/>
              </a:ext>
            </a:extLst>
          </p:cNvPr>
          <p:cNvSpPr txBox="1"/>
          <p:nvPr/>
        </p:nvSpPr>
        <p:spPr>
          <a:xfrm>
            <a:off x="4773952" y="6019800"/>
            <a:ext cx="4065248" cy="523220"/>
          </a:xfrm>
          <a:prstGeom prst="rect">
            <a:avLst/>
          </a:prstGeom>
          <a:noFill/>
        </p:spPr>
        <p:txBody>
          <a:bodyPr wrap="square" rtlCol="0">
            <a:spAutoFit/>
          </a:bodyPr>
          <a:lstStyle/>
          <a:p>
            <a:pPr algn="ctr"/>
            <a:r>
              <a:rPr lang="en-US" sz="1400" dirty="0"/>
              <a:t>Your SSN must be updated in the Cobb student record system for you to receive HOPE funds!</a:t>
            </a:r>
          </a:p>
        </p:txBody>
      </p:sp>
    </p:spTree>
    <p:extLst>
      <p:ext uri="{BB962C8B-B14F-4D97-AF65-F5344CB8AC3E}">
        <p14:creationId xmlns:p14="http://schemas.microsoft.com/office/powerpoint/2010/main" val="24962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914401" y="152401"/>
            <a:ext cx="7467600" cy="1143000"/>
          </a:xfrm>
        </p:spPr>
        <p:txBody>
          <a:bodyPr>
            <a:normAutofit/>
          </a:bodyPr>
          <a:lstStyle/>
          <a:p>
            <a:pPr algn="ctr" eaLnBrk="1" hangingPunct="1"/>
            <a:r>
              <a:rPr lang="en-US" sz="5200" b="1" dirty="0">
                <a:latin typeface="Cambria" pitchFamily="18" charset="0"/>
              </a:rPr>
              <a:t>HOPE </a:t>
            </a:r>
            <a:r>
              <a:rPr lang="en-US" sz="5200" b="1" dirty="0" err="1">
                <a:latin typeface="Cambria" pitchFamily="18" charset="0"/>
              </a:rPr>
              <a:t>gpa</a:t>
            </a:r>
            <a:endParaRPr lang="en-US" sz="5200" b="1" dirty="0">
              <a:latin typeface="Cambria" pitchFamily="18" charset="0"/>
            </a:endParaRPr>
          </a:p>
        </p:txBody>
      </p:sp>
      <p:sp>
        <p:nvSpPr>
          <p:cNvPr id="265219" name="Rectangle 3"/>
          <p:cNvSpPr>
            <a:spLocks noGrp="1" noChangeArrowheads="1"/>
          </p:cNvSpPr>
          <p:nvPr>
            <p:ph idx="1"/>
          </p:nvPr>
        </p:nvSpPr>
        <p:spPr>
          <a:xfrm>
            <a:off x="34636" y="1600200"/>
            <a:ext cx="8956964" cy="5105399"/>
          </a:xfrm>
        </p:spPr>
        <p:txBody>
          <a:bodyPr>
            <a:noAutofit/>
          </a:bodyPr>
          <a:lstStyle/>
          <a:p>
            <a:pPr marL="45720" indent="0" fontAlgn="base">
              <a:spcBef>
                <a:spcPts val="0"/>
              </a:spcBef>
              <a:buNone/>
            </a:pPr>
            <a:r>
              <a:rPr lang="en-US" sz="2400" dirty="0">
                <a:solidFill>
                  <a:srgbClr val="303030"/>
                </a:solidFill>
                <a:latin typeface="+mj-lt"/>
              </a:rPr>
              <a:t>      </a:t>
            </a:r>
            <a:r>
              <a:rPr lang="en-US" dirty="0">
                <a:solidFill>
                  <a:srgbClr val="303030"/>
                </a:solidFill>
                <a:latin typeface="+mj-lt"/>
              </a:rPr>
              <a:t>HOPE GPA=</a:t>
            </a:r>
          </a:p>
          <a:p>
            <a:pPr marL="45720" indent="0" fontAlgn="base">
              <a:spcBef>
                <a:spcPts val="0"/>
              </a:spcBef>
              <a:buNone/>
            </a:pPr>
            <a:r>
              <a:rPr lang="en-US" dirty="0">
                <a:solidFill>
                  <a:srgbClr val="303030"/>
                </a:solidFill>
                <a:latin typeface="+mj-lt"/>
              </a:rPr>
              <a:t>	The average of your core classes, which include </a:t>
            </a:r>
            <a:r>
              <a:rPr lang="en-US" dirty="0">
                <a:latin typeface="+mj-lt"/>
                <a:ea typeface="Cambria" panose="02040503050406030204" pitchFamily="18" charset="0"/>
              </a:rPr>
              <a:t>English, 	math, science, social studies, &amp; world languages. 	</a:t>
            </a:r>
          </a:p>
          <a:p>
            <a:pPr marL="45720" indent="0" fontAlgn="base">
              <a:spcBef>
                <a:spcPts val="0"/>
              </a:spcBef>
              <a:buNone/>
            </a:pPr>
            <a:r>
              <a:rPr lang="en-US" dirty="0">
                <a:solidFill>
                  <a:srgbClr val="303030"/>
                </a:solidFill>
                <a:latin typeface="+mj-lt"/>
                <a:ea typeface="Cambria" panose="02040503050406030204" pitchFamily="18" charset="0"/>
              </a:rPr>
              <a:t>     	</a:t>
            </a:r>
          </a:p>
          <a:p>
            <a:pPr marL="45720" indent="0" fontAlgn="base">
              <a:spcBef>
                <a:spcPts val="0"/>
              </a:spcBef>
              <a:buNone/>
            </a:pPr>
            <a:r>
              <a:rPr lang="en-US" spc="0" dirty="0">
                <a:solidFill>
                  <a:srgbClr val="303030"/>
                </a:solidFill>
                <a:latin typeface="+mj-lt"/>
                <a:ea typeface="Cambria" panose="02040503050406030204" pitchFamily="18" charset="0"/>
              </a:rPr>
              <a:t>	</a:t>
            </a:r>
            <a:r>
              <a:rPr lang="en-US" spc="0" dirty="0">
                <a:solidFill>
                  <a:srgbClr val="303030"/>
                </a:solidFill>
                <a:latin typeface="Franklin Gothic Medium" panose="020B0603020102020204" pitchFamily="34" charset="0"/>
              </a:rPr>
              <a:t>Includes Academic Electives </a:t>
            </a:r>
            <a:r>
              <a:rPr lang="en-US" sz="1600" spc="0" dirty="0">
                <a:solidFill>
                  <a:srgbClr val="303030"/>
                </a:solidFill>
                <a:latin typeface="Franklin Gothic Medium" panose="020B0603020102020204" pitchFamily="34" charset="0"/>
              </a:rPr>
              <a:t>(ex. Algebra Support, Psychology, Yearbook, etc.)</a:t>
            </a:r>
            <a:r>
              <a:rPr lang="en-US" sz="1600" spc="0" dirty="0">
                <a:solidFill>
                  <a:srgbClr val="000000"/>
                </a:solidFill>
                <a:latin typeface="Franklin Gothic Medium" panose="020B0603020102020204" pitchFamily="34" charset="0"/>
              </a:rPr>
              <a:t>​</a:t>
            </a:r>
          </a:p>
          <a:p>
            <a:pPr marL="0" lvl="0" indent="0" fontAlgn="base">
              <a:spcBef>
                <a:spcPts val="0"/>
              </a:spcBef>
              <a:buClrTx/>
              <a:buNone/>
            </a:pPr>
            <a:endParaRPr lang="en-US" spc="0" dirty="0">
              <a:solidFill>
                <a:srgbClr val="000000"/>
              </a:solidFill>
              <a:latin typeface="Arial" panose="020B0604020202020204" pitchFamily="34" charset="0"/>
            </a:endParaRPr>
          </a:p>
          <a:p>
            <a:pPr marL="0" lvl="0" indent="0" fontAlgn="base">
              <a:spcBef>
                <a:spcPts val="0"/>
              </a:spcBef>
              <a:buClrTx/>
              <a:buNone/>
            </a:pPr>
            <a:r>
              <a:rPr lang="en-US" spc="0" dirty="0">
                <a:solidFill>
                  <a:srgbClr val="303030"/>
                </a:solidFill>
                <a:latin typeface="Franklin Gothic Medium" panose="020B0603020102020204" pitchFamily="34" charset="0"/>
              </a:rPr>
              <a:t>	Includes </a:t>
            </a:r>
            <a:r>
              <a:rPr lang="en-US" b="1" u="sng" spc="0" dirty="0">
                <a:solidFill>
                  <a:srgbClr val="303030"/>
                </a:solidFill>
                <a:latin typeface="Franklin Gothic Medium" panose="020B0603020102020204" pitchFamily="34" charset="0"/>
              </a:rPr>
              <a:t>ALL</a:t>
            </a:r>
            <a:r>
              <a:rPr lang="en-US" spc="0" dirty="0">
                <a:solidFill>
                  <a:srgbClr val="303030"/>
                </a:solidFill>
                <a:latin typeface="Franklin Gothic Medium" panose="020B0603020102020204" pitchFamily="34" charset="0"/>
              </a:rPr>
              <a:t> grades in these areas (</a:t>
            </a:r>
            <a:r>
              <a:rPr lang="en-US" b="1" spc="0" dirty="0">
                <a:solidFill>
                  <a:srgbClr val="33CC33"/>
                </a:solidFill>
                <a:latin typeface="Franklin Gothic Medium" panose="020B0603020102020204" pitchFamily="34" charset="0"/>
              </a:rPr>
              <a:t>PASSED</a:t>
            </a:r>
            <a:r>
              <a:rPr lang="en-US" spc="0" dirty="0">
                <a:solidFill>
                  <a:srgbClr val="303030"/>
                </a:solidFill>
                <a:latin typeface="Franklin Gothic Medium" panose="020B0603020102020204" pitchFamily="34" charset="0"/>
              </a:rPr>
              <a:t> OR </a:t>
            </a:r>
            <a:r>
              <a:rPr lang="en-US" spc="0" dirty="0">
                <a:solidFill>
                  <a:srgbClr val="FF0000"/>
                </a:solidFill>
                <a:latin typeface="Franklin Gothic Medium" panose="020B0603020102020204" pitchFamily="34" charset="0"/>
              </a:rPr>
              <a:t>FAILED</a:t>
            </a:r>
            <a:r>
              <a:rPr lang="en-US" spc="0" dirty="0">
                <a:solidFill>
                  <a:srgbClr val="303030"/>
                </a:solidFill>
                <a:latin typeface="Franklin Gothic Medium" panose="020B0603020102020204" pitchFamily="34" charset="0"/>
              </a:rPr>
              <a:t>)</a:t>
            </a:r>
          </a:p>
          <a:p>
            <a:pPr marL="0" lvl="0" indent="0" fontAlgn="base">
              <a:spcBef>
                <a:spcPts val="0"/>
              </a:spcBef>
              <a:buClrTx/>
              <a:buNone/>
            </a:pPr>
            <a:endParaRPr lang="en-US" spc="0" dirty="0">
              <a:solidFill>
                <a:srgbClr val="303030"/>
              </a:solidFill>
              <a:latin typeface="Franklin Gothic Medium" panose="020B0603020102020204" pitchFamily="34" charset="0"/>
            </a:endParaRPr>
          </a:p>
          <a:p>
            <a:pPr marL="0" lvl="0" indent="0" fontAlgn="base">
              <a:spcBef>
                <a:spcPts val="0"/>
              </a:spcBef>
              <a:buClrTx/>
              <a:buNone/>
            </a:pPr>
            <a:r>
              <a:rPr lang="en-US" spc="0" dirty="0">
                <a:solidFill>
                  <a:srgbClr val="303030"/>
                </a:solidFill>
                <a:latin typeface="Franklin Gothic Medium" panose="020B0603020102020204" pitchFamily="34" charset="0"/>
              </a:rPr>
              <a:t>	ONLY SOME AP/DE earn Extra Quality Points up to a 4.0</a:t>
            </a:r>
            <a:endParaRPr lang="en-US" spc="0" dirty="0">
              <a:solidFill>
                <a:srgbClr val="000000"/>
              </a:solidFill>
              <a:latin typeface="Arial" panose="020B0604020202020204" pitchFamily="34" charset="0"/>
            </a:endParaRPr>
          </a:p>
          <a:p>
            <a:pPr marL="0" indent="0" fontAlgn="base">
              <a:spcBef>
                <a:spcPts val="0"/>
              </a:spcBef>
              <a:buNone/>
            </a:pPr>
            <a:endParaRPr lang="en-US" sz="2400" dirty="0">
              <a:solidFill>
                <a:srgbClr val="303030"/>
              </a:solidFill>
              <a:latin typeface="+mj-lt"/>
              <a:ea typeface="Cambria" panose="02040503050406030204" pitchFamily="18" charset="0"/>
            </a:endParaRPr>
          </a:p>
          <a:p>
            <a:pPr marL="0" indent="0" fontAlgn="base">
              <a:spcBef>
                <a:spcPts val="0"/>
              </a:spcBef>
              <a:buNone/>
            </a:pPr>
            <a:r>
              <a:rPr lang="en-US" sz="2400" dirty="0">
                <a:solidFill>
                  <a:srgbClr val="303030"/>
                </a:solidFill>
                <a:latin typeface="+mj-lt"/>
                <a:ea typeface="Cambria" panose="02040503050406030204" pitchFamily="18" charset="0"/>
              </a:rPr>
              <a:t>	</a:t>
            </a:r>
            <a:endParaRPr lang="en-US" sz="2400" b="1" dirty="0">
              <a:solidFill>
                <a:schemeClr val="tx1"/>
              </a:solidFill>
              <a:latin typeface="Cambria" panose="02040503050406030204" pitchFamily="18" charset="0"/>
              <a:ea typeface="Cambria" panose="02040503050406030204" pitchFamily="18" charset="0"/>
            </a:endParaRPr>
          </a:p>
          <a:p>
            <a:pPr algn="ctr" eaLnBrk="1" hangingPunct="1">
              <a:buFont typeface="Wingdings" pitchFamily="2" charset="2"/>
              <a:buNone/>
              <a:defRPr/>
            </a:pPr>
            <a:endParaRPr lang="en-US" sz="1050" u="sng" dirty="0">
              <a:latin typeface="Cambria" panose="02040503050406030204" pitchFamily="18" charset="0"/>
              <a:ea typeface="Cambria" panose="02040503050406030204" pitchFamily="18" charset="0"/>
            </a:endParaRPr>
          </a:p>
          <a:p>
            <a:pPr algn="ctr" eaLnBrk="1" hangingPunct="1">
              <a:buFont typeface="Wingdings" pitchFamily="2" charset="2"/>
              <a:buNone/>
              <a:defRPr/>
            </a:pPr>
            <a:endParaRPr lang="en-US" sz="1200" dirty="0">
              <a:latin typeface="Cambria" panose="02040503050406030204" pitchFamily="18" charset="0"/>
              <a:ea typeface="Cambria" panose="02040503050406030204" pitchFamily="18" charset="0"/>
            </a:endParaRPr>
          </a:p>
        </p:txBody>
      </p:sp>
      <p:graphicFrame>
        <p:nvGraphicFramePr>
          <p:cNvPr id="12" name="Table 5">
            <a:extLst>
              <a:ext uri="{FF2B5EF4-FFF2-40B4-BE49-F238E27FC236}">
                <a16:creationId xmlns:a16="http://schemas.microsoft.com/office/drawing/2014/main" id="{3519F076-5B4C-49CF-AA83-6C1C99BABAC6}"/>
              </a:ext>
            </a:extLst>
          </p:cNvPr>
          <p:cNvGraphicFramePr>
            <a:graphicFrameLocks noGrp="1"/>
          </p:cNvGraphicFramePr>
          <p:nvPr>
            <p:extLst>
              <p:ext uri="{D42A27DB-BD31-4B8C-83A1-F6EECF244321}">
                <p14:modId xmlns:p14="http://schemas.microsoft.com/office/powerpoint/2010/main" val="52852002"/>
              </p:ext>
            </p:extLst>
          </p:nvPr>
        </p:nvGraphicFramePr>
        <p:xfrm>
          <a:off x="1104902" y="4572000"/>
          <a:ext cx="7086597" cy="2011680"/>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1813175256"/>
                    </a:ext>
                  </a:extLst>
                </a:gridCol>
                <a:gridCol w="2362199">
                  <a:extLst>
                    <a:ext uri="{9D8B030D-6E8A-4147-A177-3AD203B41FA5}">
                      <a16:colId xmlns:a16="http://schemas.microsoft.com/office/drawing/2014/main" val="134481842"/>
                    </a:ext>
                  </a:extLst>
                </a:gridCol>
                <a:gridCol w="2362199">
                  <a:extLst>
                    <a:ext uri="{9D8B030D-6E8A-4147-A177-3AD203B41FA5}">
                      <a16:colId xmlns:a16="http://schemas.microsoft.com/office/drawing/2014/main" val="1702077036"/>
                    </a:ext>
                  </a:extLst>
                </a:gridCol>
              </a:tblGrid>
              <a:tr h="322580">
                <a:tc>
                  <a:txBody>
                    <a:bodyPr/>
                    <a:lstStyle/>
                    <a:p>
                      <a:pPr algn="ctr"/>
                      <a:r>
                        <a:rPr lang="en-US" sz="1600" dirty="0"/>
                        <a:t>Regular On-Level</a:t>
                      </a:r>
                    </a:p>
                  </a:txBody>
                  <a:tcPr/>
                </a:tc>
                <a:tc>
                  <a:txBody>
                    <a:bodyPr/>
                    <a:lstStyle/>
                    <a:p>
                      <a:pPr algn="ctr"/>
                      <a:r>
                        <a:rPr lang="en-US" sz="1600" dirty="0"/>
                        <a:t>Honors Level </a:t>
                      </a:r>
                    </a:p>
                  </a:txBody>
                  <a:tcPr/>
                </a:tc>
                <a:tc>
                  <a:txBody>
                    <a:bodyPr/>
                    <a:lstStyle/>
                    <a:p>
                      <a:pPr algn="ctr"/>
                      <a:r>
                        <a:rPr lang="en-US" sz="1600" dirty="0"/>
                        <a:t>AP/DE</a:t>
                      </a:r>
                    </a:p>
                  </a:txBody>
                  <a:tcPr/>
                </a:tc>
                <a:extLst>
                  <a:ext uri="{0D108BD9-81ED-4DB2-BD59-A6C34878D82A}">
                    <a16:rowId xmlns:a16="http://schemas.microsoft.com/office/drawing/2014/main" val="2195659530"/>
                  </a:ext>
                </a:extLst>
              </a:tr>
              <a:tr h="322580">
                <a:tc>
                  <a:txBody>
                    <a:bodyPr/>
                    <a:lstStyle/>
                    <a:p>
                      <a:pPr algn="ctr"/>
                      <a:r>
                        <a:rPr lang="en-US" sz="1600" dirty="0"/>
                        <a:t>A=4.0</a:t>
                      </a:r>
                    </a:p>
                  </a:txBody>
                  <a:tcPr/>
                </a:tc>
                <a:tc>
                  <a:txBody>
                    <a:bodyPr/>
                    <a:lstStyle/>
                    <a:p>
                      <a:pPr algn="ctr"/>
                      <a:r>
                        <a:rPr lang="en-US" sz="1600" dirty="0"/>
                        <a:t>A=4.0</a:t>
                      </a:r>
                    </a:p>
                  </a:txBody>
                  <a:tcPr/>
                </a:tc>
                <a:tc>
                  <a:txBody>
                    <a:bodyPr/>
                    <a:lstStyle/>
                    <a:p>
                      <a:pPr algn="ctr"/>
                      <a:r>
                        <a:rPr lang="en-US" sz="1600" dirty="0"/>
                        <a:t>A=4.0</a:t>
                      </a:r>
                    </a:p>
                  </a:txBody>
                  <a:tcPr/>
                </a:tc>
                <a:extLst>
                  <a:ext uri="{0D108BD9-81ED-4DB2-BD59-A6C34878D82A}">
                    <a16:rowId xmlns:a16="http://schemas.microsoft.com/office/drawing/2014/main" val="3155628969"/>
                  </a:ext>
                </a:extLst>
              </a:tr>
              <a:tr h="322580">
                <a:tc>
                  <a:txBody>
                    <a:bodyPr/>
                    <a:lstStyle/>
                    <a:p>
                      <a:pPr algn="ctr"/>
                      <a:r>
                        <a:rPr lang="en-US" sz="1600" dirty="0"/>
                        <a:t>B=3.0</a:t>
                      </a:r>
                    </a:p>
                  </a:txBody>
                  <a:tcPr/>
                </a:tc>
                <a:tc>
                  <a:txBody>
                    <a:bodyPr/>
                    <a:lstStyle/>
                    <a:p>
                      <a:pPr algn="ctr"/>
                      <a:r>
                        <a:rPr lang="en-US" sz="1600" dirty="0"/>
                        <a:t>B=3.0</a:t>
                      </a:r>
                    </a:p>
                  </a:txBody>
                  <a:tcPr/>
                </a:tc>
                <a:tc>
                  <a:txBody>
                    <a:bodyPr/>
                    <a:lstStyle/>
                    <a:p>
                      <a:pPr algn="ctr"/>
                      <a:r>
                        <a:rPr lang="en-US" sz="1600" dirty="0"/>
                        <a:t>B=3.</a:t>
                      </a:r>
                      <a:r>
                        <a:rPr lang="en-US" sz="1600" b="1" dirty="0">
                          <a:solidFill>
                            <a:schemeClr val="accent1"/>
                          </a:solidFill>
                        </a:rPr>
                        <a:t>5</a:t>
                      </a:r>
                    </a:p>
                  </a:txBody>
                  <a:tcPr/>
                </a:tc>
                <a:extLst>
                  <a:ext uri="{0D108BD9-81ED-4DB2-BD59-A6C34878D82A}">
                    <a16:rowId xmlns:a16="http://schemas.microsoft.com/office/drawing/2014/main" val="512063507"/>
                  </a:ext>
                </a:extLst>
              </a:tr>
              <a:tr h="322580">
                <a:tc>
                  <a:txBody>
                    <a:bodyPr/>
                    <a:lstStyle/>
                    <a:p>
                      <a:pPr algn="ctr"/>
                      <a:r>
                        <a:rPr lang="en-US" sz="1600" dirty="0"/>
                        <a:t>C=2.0</a:t>
                      </a:r>
                    </a:p>
                  </a:txBody>
                  <a:tcPr/>
                </a:tc>
                <a:tc>
                  <a:txBody>
                    <a:bodyPr/>
                    <a:lstStyle/>
                    <a:p>
                      <a:pPr algn="ctr"/>
                      <a:r>
                        <a:rPr lang="en-US" sz="1600" dirty="0"/>
                        <a:t>C=2.0</a:t>
                      </a:r>
                    </a:p>
                  </a:txBody>
                  <a:tcPr/>
                </a:tc>
                <a:tc>
                  <a:txBody>
                    <a:bodyPr/>
                    <a:lstStyle/>
                    <a:p>
                      <a:pPr algn="ctr"/>
                      <a:r>
                        <a:rPr lang="en-US" sz="1600" dirty="0"/>
                        <a:t>C=2.</a:t>
                      </a:r>
                      <a:r>
                        <a:rPr lang="en-US" sz="1600" b="1" dirty="0">
                          <a:solidFill>
                            <a:schemeClr val="accent1"/>
                          </a:solidFill>
                        </a:rPr>
                        <a:t>5</a:t>
                      </a:r>
                    </a:p>
                  </a:txBody>
                  <a:tcPr/>
                </a:tc>
                <a:extLst>
                  <a:ext uri="{0D108BD9-81ED-4DB2-BD59-A6C34878D82A}">
                    <a16:rowId xmlns:a16="http://schemas.microsoft.com/office/drawing/2014/main" val="2659735972"/>
                  </a:ext>
                </a:extLst>
              </a:tr>
              <a:tr h="322580">
                <a:tc>
                  <a:txBody>
                    <a:bodyPr/>
                    <a:lstStyle/>
                    <a:p>
                      <a:pPr algn="ctr"/>
                      <a:r>
                        <a:rPr lang="en-US" sz="1600" dirty="0"/>
                        <a:t>D=1.0</a:t>
                      </a:r>
                    </a:p>
                  </a:txBody>
                  <a:tcPr/>
                </a:tc>
                <a:tc>
                  <a:txBody>
                    <a:bodyPr/>
                    <a:lstStyle/>
                    <a:p>
                      <a:pPr algn="ctr"/>
                      <a:r>
                        <a:rPr lang="en-US" sz="1600" dirty="0"/>
                        <a:t>D=1.0</a:t>
                      </a:r>
                    </a:p>
                  </a:txBody>
                  <a:tcPr/>
                </a:tc>
                <a:tc>
                  <a:txBody>
                    <a:bodyPr/>
                    <a:lstStyle/>
                    <a:p>
                      <a:pPr algn="ctr"/>
                      <a:r>
                        <a:rPr lang="en-US" sz="1600" dirty="0"/>
                        <a:t>D=1.</a:t>
                      </a:r>
                      <a:r>
                        <a:rPr lang="en-US" sz="1600" b="1" dirty="0">
                          <a:solidFill>
                            <a:schemeClr val="accent1"/>
                          </a:solidFill>
                        </a:rPr>
                        <a:t>5</a:t>
                      </a:r>
                    </a:p>
                  </a:txBody>
                  <a:tcPr/>
                </a:tc>
                <a:extLst>
                  <a:ext uri="{0D108BD9-81ED-4DB2-BD59-A6C34878D82A}">
                    <a16:rowId xmlns:a16="http://schemas.microsoft.com/office/drawing/2014/main" val="3556730305"/>
                  </a:ext>
                </a:extLst>
              </a:tr>
              <a:tr h="322580">
                <a:tc>
                  <a:txBody>
                    <a:bodyPr/>
                    <a:lstStyle/>
                    <a:p>
                      <a:pPr algn="ctr"/>
                      <a:r>
                        <a:rPr lang="en-US" sz="1600" dirty="0"/>
                        <a:t>F=0.0</a:t>
                      </a:r>
                    </a:p>
                  </a:txBody>
                  <a:tcPr/>
                </a:tc>
                <a:tc>
                  <a:txBody>
                    <a:bodyPr/>
                    <a:lstStyle/>
                    <a:p>
                      <a:pPr algn="ctr"/>
                      <a:r>
                        <a:rPr lang="en-US" sz="1600" dirty="0"/>
                        <a:t>F=0.0</a:t>
                      </a:r>
                    </a:p>
                  </a:txBody>
                  <a:tcPr/>
                </a:tc>
                <a:tc>
                  <a:txBody>
                    <a:bodyPr/>
                    <a:lstStyle/>
                    <a:p>
                      <a:pPr algn="ctr"/>
                      <a:r>
                        <a:rPr lang="en-US" sz="1600" dirty="0"/>
                        <a:t>F=0.0</a:t>
                      </a:r>
                    </a:p>
                  </a:txBody>
                  <a:tcPr/>
                </a:tc>
                <a:extLst>
                  <a:ext uri="{0D108BD9-81ED-4DB2-BD59-A6C34878D82A}">
                    <a16:rowId xmlns:a16="http://schemas.microsoft.com/office/drawing/2014/main" val="204604401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521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5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77B5BD-A2F3-49A7-B35F-4D5BD28A947C}"/>
              </a:ext>
            </a:extLst>
          </p:cNvPr>
          <p:cNvSpPr>
            <a:spLocks noGrp="1"/>
          </p:cNvSpPr>
          <p:nvPr>
            <p:ph type="title"/>
          </p:nvPr>
        </p:nvSpPr>
        <p:spPr/>
        <p:txBody>
          <a:bodyPr/>
          <a:lstStyle/>
          <a:p>
            <a:r>
              <a:rPr lang="en-US" dirty="0"/>
              <a:t>Hope rigor</a:t>
            </a:r>
          </a:p>
        </p:txBody>
      </p:sp>
      <p:sp>
        <p:nvSpPr>
          <p:cNvPr id="4" name="Rectangle 3">
            <a:extLst>
              <a:ext uri="{FF2B5EF4-FFF2-40B4-BE49-F238E27FC236}">
                <a16:creationId xmlns:a16="http://schemas.microsoft.com/office/drawing/2014/main" id="{7A0431EF-29B2-4082-886C-DDFA1CADE891}"/>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a:extLst>
              <a:ext uri="{FF2B5EF4-FFF2-40B4-BE49-F238E27FC236}">
                <a16:creationId xmlns:a16="http://schemas.microsoft.com/office/drawing/2014/main" id="{C9250427-2AA3-40C8-B57B-56BD17850A7E}"/>
              </a:ext>
            </a:extLst>
          </p:cNvPr>
          <p:cNvSpPr/>
          <p:nvPr/>
        </p:nvSpPr>
        <p:spPr>
          <a:xfrm>
            <a:off x="397823" y="1775615"/>
            <a:ext cx="3640776" cy="4524315"/>
          </a:xfrm>
          <a:prstGeom prst="rect">
            <a:avLst/>
          </a:prstGeom>
        </p:spPr>
        <p:txBody>
          <a:bodyPr wrap="square">
            <a:spAutoFit/>
          </a:bodyPr>
          <a:lstStyle/>
          <a:p>
            <a:r>
              <a:rPr lang="en-US" sz="3200" dirty="0">
                <a:latin typeface="Arial" panose="020B0604020202020204" pitchFamily="34" charset="0"/>
              </a:rPr>
              <a:t>In order to be HOPE eligible, the </a:t>
            </a:r>
          </a:p>
          <a:p>
            <a:r>
              <a:rPr lang="en-US" sz="3200" dirty="0">
                <a:latin typeface="Arial" panose="020B0604020202020204" pitchFamily="34" charset="0"/>
              </a:rPr>
              <a:t>class of 2023 </a:t>
            </a:r>
          </a:p>
          <a:p>
            <a:r>
              <a:rPr lang="en-US" sz="3200" dirty="0">
                <a:latin typeface="Arial" panose="020B0604020202020204" pitchFamily="34" charset="0"/>
              </a:rPr>
              <a:t>must earn</a:t>
            </a:r>
            <a:r>
              <a:rPr lang="en-US" sz="3200" dirty="0">
                <a:solidFill>
                  <a:srgbClr val="FF0000"/>
                </a:solidFill>
                <a:latin typeface="Arial" panose="020B0604020202020204" pitchFamily="34" charset="0"/>
              </a:rPr>
              <a:t> </a:t>
            </a:r>
            <a:r>
              <a:rPr lang="en-US" sz="3200" b="1" u="sng" dirty="0">
                <a:solidFill>
                  <a:srgbClr val="0000FF"/>
                </a:solidFill>
                <a:latin typeface="Arial" panose="020B0604020202020204" pitchFamily="34" charset="0"/>
              </a:rPr>
              <a:t>at </a:t>
            </a:r>
          </a:p>
          <a:p>
            <a:r>
              <a:rPr lang="en-US" sz="3200" b="1" u="sng" dirty="0">
                <a:solidFill>
                  <a:srgbClr val="0000FF"/>
                </a:solidFill>
                <a:latin typeface="Arial" panose="020B0604020202020204" pitchFamily="34" charset="0"/>
              </a:rPr>
              <a:t>least four credits</a:t>
            </a:r>
            <a:r>
              <a:rPr lang="en-US" sz="3200" b="1" dirty="0">
                <a:solidFill>
                  <a:srgbClr val="FF0000"/>
                </a:solidFill>
                <a:latin typeface="Arial" panose="020B0604020202020204" pitchFamily="34" charset="0"/>
              </a:rPr>
              <a:t> </a:t>
            </a:r>
          </a:p>
          <a:p>
            <a:r>
              <a:rPr lang="en-US" sz="3200" dirty="0">
                <a:latin typeface="Arial" panose="020B0604020202020204" pitchFamily="34" charset="0"/>
              </a:rPr>
              <a:t>in courses from the following categories:</a:t>
            </a:r>
            <a:r>
              <a:rPr lang="en-US" sz="3200" dirty="0">
                <a:solidFill>
                  <a:srgbClr val="FFFFFF"/>
                </a:solidFill>
                <a:latin typeface="Arial" panose="020B0604020202020204" pitchFamily="34" charset="0"/>
              </a:rPr>
              <a:t> </a:t>
            </a:r>
            <a:r>
              <a:rPr lang="en-US" sz="3200" dirty="0">
                <a:solidFill>
                  <a:srgbClr val="000000"/>
                </a:solidFill>
                <a:latin typeface="Arial" panose="020B0604020202020204" pitchFamily="34" charset="0"/>
              </a:rPr>
              <a:t>​</a:t>
            </a:r>
            <a:endParaRPr lang="en-US" sz="3200" dirty="0"/>
          </a:p>
        </p:txBody>
      </p:sp>
      <p:sp>
        <p:nvSpPr>
          <p:cNvPr id="10" name="Rectangle 9">
            <a:extLst>
              <a:ext uri="{FF2B5EF4-FFF2-40B4-BE49-F238E27FC236}">
                <a16:creationId xmlns:a16="http://schemas.microsoft.com/office/drawing/2014/main" id="{5AD51028-AB94-41FB-805D-E5916BDC0A04}"/>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1" name="Rectangle 10">
            <a:extLst>
              <a:ext uri="{FF2B5EF4-FFF2-40B4-BE49-F238E27FC236}">
                <a16:creationId xmlns:a16="http://schemas.microsoft.com/office/drawing/2014/main" id="{A3341FF6-7FA7-4C36-9830-CB7591A26DB5}"/>
              </a:ext>
            </a:extLst>
          </p:cNvPr>
          <p:cNvSpPr/>
          <p:nvPr/>
        </p:nvSpPr>
        <p:spPr>
          <a:xfrm>
            <a:off x="4450812" y="1410241"/>
            <a:ext cx="4464587"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14" name="Rectangle 13">
            <a:extLst>
              <a:ext uri="{FF2B5EF4-FFF2-40B4-BE49-F238E27FC236}">
                <a16:creationId xmlns:a16="http://schemas.microsoft.com/office/drawing/2014/main" id="{0ACD5431-C466-4248-9430-0FFB318D7957}"/>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5" name="Rectangle 14">
            <a:extLst>
              <a:ext uri="{FF2B5EF4-FFF2-40B4-BE49-F238E27FC236}">
                <a16:creationId xmlns:a16="http://schemas.microsoft.com/office/drawing/2014/main" id="{03F5DB6F-0B8B-4515-BCBD-907EFEF3FA3B}"/>
              </a:ext>
            </a:extLst>
          </p:cNvPr>
          <p:cNvSpPr/>
          <p:nvPr/>
        </p:nvSpPr>
        <p:spPr>
          <a:xfrm>
            <a:off x="4450813" y="3244334"/>
            <a:ext cx="242374" cy="369332"/>
          </a:xfrm>
          <a:prstGeom prst="rect">
            <a:avLst/>
          </a:prstGeom>
        </p:spPr>
        <p:txBody>
          <a:bodyPr wrap="none">
            <a:spAutoFit/>
          </a:bodyPr>
          <a:lstStyle/>
          <a:p>
            <a:r>
              <a:rPr lang="en-US" dirty="0"/>
              <a:t> </a:t>
            </a:r>
          </a:p>
        </p:txBody>
      </p:sp>
      <p:sp>
        <p:nvSpPr>
          <p:cNvPr id="16" name="Rectangle 15">
            <a:extLst>
              <a:ext uri="{FF2B5EF4-FFF2-40B4-BE49-F238E27FC236}">
                <a16:creationId xmlns:a16="http://schemas.microsoft.com/office/drawing/2014/main" id="{17B5542F-72DD-4905-ADA3-5CE9FB6C955B}"/>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graphicFrame>
        <p:nvGraphicFramePr>
          <p:cNvPr id="18" name="Content Placeholder 7">
            <a:extLst>
              <a:ext uri="{FF2B5EF4-FFF2-40B4-BE49-F238E27FC236}">
                <a16:creationId xmlns:a16="http://schemas.microsoft.com/office/drawing/2014/main" id="{5CFCE4DB-7632-4D98-A190-CB8E74DDD1D5}"/>
              </a:ext>
            </a:extLst>
          </p:cNvPr>
          <p:cNvGraphicFramePr>
            <a:graphicFrameLocks/>
          </p:cNvGraphicFramePr>
          <p:nvPr>
            <p:extLst>
              <p:ext uri="{D42A27DB-BD31-4B8C-83A1-F6EECF244321}">
                <p14:modId xmlns:p14="http://schemas.microsoft.com/office/powerpoint/2010/main" val="797907514"/>
              </p:ext>
            </p:extLst>
          </p:nvPr>
        </p:nvGraphicFramePr>
        <p:xfrm>
          <a:off x="4114800" y="1719484"/>
          <a:ext cx="4800599" cy="4782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45E5EB2-3792-43F2-AC76-414F150D744F}"/>
              </a:ext>
            </a:extLst>
          </p:cNvPr>
          <p:cNvSpPr>
            <a:spLocks noGrp="1"/>
          </p:cNvSpPr>
          <p:nvPr>
            <p:ph type="title"/>
          </p:nvPr>
        </p:nvSpPr>
        <p:spPr>
          <a:xfrm>
            <a:off x="381000" y="2892277"/>
            <a:ext cx="6324600" cy="1645920"/>
          </a:xfrm>
        </p:spPr>
        <p:txBody>
          <a:bodyPr/>
          <a:lstStyle/>
          <a:p>
            <a:r>
              <a:rPr lang="en-US" dirty="0"/>
              <a:t>DUAL ENROLLMENT</a:t>
            </a:r>
          </a:p>
        </p:txBody>
      </p:sp>
      <p:sp>
        <p:nvSpPr>
          <p:cNvPr id="4" name="TextBox 3">
            <a:extLst>
              <a:ext uri="{FF2B5EF4-FFF2-40B4-BE49-F238E27FC236}">
                <a16:creationId xmlns:a16="http://schemas.microsoft.com/office/drawing/2014/main" id="{0D599F42-3876-4DE2-A0BA-FCA4173B432B}"/>
              </a:ext>
            </a:extLst>
          </p:cNvPr>
          <p:cNvSpPr txBox="1"/>
          <p:nvPr/>
        </p:nvSpPr>
        <p:spPr>
          <a:xfrm>
            <a:off x="7010400" y="228600"/>
            <a:ext cx="2004075" cy="923330"/>
          </a:xfrm>
          <a:prstGeom prst="rect">
            <a:avLst/>
          </a:prstGeom>
          <a:noFill/>
        </p:spPr>
        <p:txBody>
          <a:bodyPr wrap="none" rtlCol="0">
            <a:spAutoFit/>
          </a:bodyPr>
          <a:lstStyle/>
          <a:p>
            <a:pPr marL="285750" indent="-285750">
              <a:buFont typeface="Wingdings" panose="05000000000000000000" pitchFamily="2" charset="2"/>
              <a:buChar char="q"/>
            </a:pPr>
            <a:r>
              <a:rPr lang="en-US" dirty="0">
                <a:solidFill>
                  <a:schemeClr val="bg1"/>
                </a:solidFill>
              </a:rPr>
              <a:t>Who can do it? </a:t>
            </a:r>
          </a:p>
          <a:p>
            <a:pPr marL="285750" indent="-285750">
              <a:buFont typeface="Wingdings" panose="05000000000000000000" pitchFamily="2" charset="2"/>
              <a:buChar char="q"/>
            </a:pPr>
            <a:r>
              <a:rPr lang="en-US" dirty="0">
                <a:solidFill>
                  <a:schemeClr val="bg1"/>
                </a:solidFill>
              </a:rPr>
              <a:t>What is it?</a:t>
            </a:r>
          </a:p>
          <a:p>
            <a:pPr marL="285750" indent="-285750">
              <a:buFont typeface="Wingdings" panose="05000000000000000000" pitchFamily="2" charset="2"/>
              <a:buChar char="q"/>
            </a:pPr>
            <a:r>
              <a:rPr lang="en-US" dirty="0">
                <a:solidFill>
                  <a:schemeClr val="bg1"/>
                </a:solidFill>
              </a:rPr>
              <a:t>How to apply?</a:t>
            </a:r>
          </a:p>
        </p:txBody>
      </p:sp>
    </p:spTree>
    <p:extLst>
      <p:ext uri="{BB962C8B-B14F-4D97-AF65-F5344CB8AC3E}">
        <p14:creationId xmlns:p14="http://schemas.microsoft.com/office/powerpoint/2010/main" val="265195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57E6-CE3D-462D-B6DE-EF1657619688}"/>
              </a:ext>
            </a:extLst>
          </p:cNvPr>
          <p:cNvSpPr>
            <a:spLocks noGrp="1"/>
          </p:cNvSpPr>
          <p:nvPr>
            <p:ph type="title"/>
          </p:nvPr>
        </p:nvSpPr>
        <p:spPr>
          <a:xfrm>
            <a:off x="381000" y="355847"/>
            <a:ext cx="8381260" cy="1054394"/>
          </a:xfrm>
        </p:spPr>
        <p:txBody>
          <a:bodyPr anchor="ctr">
            <a:normAutofit/>
          </a:bodyPr>
          <a:lstStyle/>
          <a:p>
            <a:r>
              <a:rPr lang="en-US"/>
              <a:t>Dual Enrollment (DE)</a:t>
            </a:r>
          </a:p>
        </p:txBody>
      </p:sp>
      <p:graphicFrame>
        <p:nvGraphicFramePr>
          <p:cNvPr id="7" name="Content Placeholder 2">
            <a:extLst>
              <a:ext uri="{FF2B5EF4-FFF2-40B4-BE49-F238E27FC236}">
                <a16:creationId xmlns:a16="http://schemas.microsoft.com/office/drawing/2014/main" id="{3814BA52-08CB-405A-BE98-33DE0E552D5B}"/>
              </a:ext>
            </a:extLst>
          </p:cNvPr>
          <p:cNvGraphicFramePr>
            <a:graphicFrameLocks noGrp="1"/>
          </p:cNvGraphicFramePr>
          <p:nvPr>
            <p:ph idx="1"/>
            <p:extLst>
              <p:ext uri="{D42A27DB-BD31-4B8C-83A1-F6EECF244321}">
                <p14:modId xmlns:p14="http://schemas.microsoft.com/office/powerpoint/2010/main" val="2163357639"/>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44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your school counselor?</a:t>
            </a:r>
          </a:p>
        </p:txBody>
      </p:sp>
      <p:pic>
        <p:nvPicPr>
          <p:cNvPr id="4" name="Picture 4">
            <a:extLst>
              <a:ext uri="{FF2B5EF4-FFF2-40B4-BE49-F238E27FC236}">
                <a16:creationId xmlns:a16="http://schemas.microsoft.com/office/drawing/2014/main" id="{CA640348-2EAD-4638-8625-901C7E93D51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6105" y="1942771"/>
            <a:ext cx="4183118" cy="2353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6EC6628D-786E-4A32-A517-613AD77CA3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9223" y="1974704"/>
            <a:ext cx="3885303" cy="2312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146EC74A-2474-4394-A10A-883290C2EE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021" y="4295775"/>
            <a:ext cx="4183117" cy="2136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921CCE1A-6AAB-4365-8443-36B820E934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5138" y="4287893"/>
            <a:ext cx="3929388" cy="213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F7D2CAD3-AB9E-494D-9C62-7E2E1E06C69B}"/>
              </a:ext>
            </a:extLst>
          </p:cNvPr>
          <p:cNvSpPr>
            <a:spLocks noGrp="1"/>
          </p:cNvSpPr>
          <p:nvPr>
            <p:ph type="title"/>
          </p:nvPr>
        </p:nvSpPr>
        <p:spPr>
          <a:xfrm>
            <a:off x="381000" y="355847"/>
            <a:ext cx="8381260" cy="1054394"/>
          </a:xfrm>
        </p:spPr>
        <p:txBody>
          <a:bodyPr anchor="ctr">
            <a:normAutofit/>
          </a:bodyPr>
          <a:lstStyle/>
          <a:p>
            <a:r>
              <a:rPr lang="en-US" dirty="0"/>
              <a:t>Dual Enrollment</a:t>
            </a:r>
          </a:p>
        </p:txBody>
      </p:sp>
      <p:graphicFrame>
        <p:nvGraphicFramePr>
          <p:cNvPr id="9" name="Content Placeholder 3">
            <a:extLst>
              <a:ext uri="{FF2B5EF4-FFF2-40B4-BE49-F238E27FC236}">
                <a16:creationId xmlns:a16="http://schemas.microsoft.com/office/drawing/2014/main" id="{E377360E-B09E-4998-91E5-A0CC5A419923}"/>
              </a:ext>
            </a:extLst>
          </p:cNvPr>
          <p:cNvGraphicFramePr/>
          <p:nvPr>
            <p:extLst>
              <p:ext uri="{D42A27DB-BD31-4B8C-83A1-F6EECF244321}">
                <p14:modId xmlns:p14="http://schemas.microsoft.com/office/powerpoint/2010/main" val="681404961"/>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4693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A459-EE0B-4B52-A87C-A09CA925DF0C}"/>
              </a:ext>
            </a:extLst>
          </p:cNvPr>
          <p:cNvSpPr>
            <a:spLocks noGrp="1"/>
          </p:cNvSpPr>
          <p:nvPr>
            <p:ph type="ctrTitle"/>
          </p:nvPr>
        </p:nvSpPr>
        <p:spPr>
          <a:xfrm>
            <a:off x="141514" y="1752600"/>
            <a:ext cx="6096000" cy="1515533"/>
          </a:xfrm>
        </p:spPr>
        <p:txBody>
          <a:bodyPr/>
          <a:lstStyle/>
          <a:p>
            <a:r>
              <a:rPr lang="en-US" dirty="0"/>
              <a:t>Naviance</a:t>
            </a:r>
          </a:p>
        </p:txBody>
      </p:sp>
      <p:sp>
        <p:nvSpPr>
          <p:cNvPr id="3" name="Subtitle 2">
            <a:extLst>
              <a:ext uri="{FF2B5EF4-FFF2-40B4-BE49-F238E27FC236}">
                <a16:creationId xmlns:a16="http://schemas.microsoft.com/office/drawing/2014/main" id="{F5B80FAB-F974-465C-A96A-78C64945BA2B}"/>
              </a:ext>
            </a:extLst>
          </p:cNvPr>
          <p:cNvSpPr>
            <a:spLocks noGrp="1"/>
          </p:cNvSpPr>
          <p:nvPr>
            <p:ph type="subTitle" idx="1"/>
          </p:nvPr>
        </p:nvSpPr>
        <p:spPr>
          <a:xfrm>
            <a:off x="457200" y="3124200"/>
            <a:ext cx="6172200" cy="1667933"/>
          </a:xfrm>
        </p:spPr>
        <p:txBody>
          <a:bodyPr>
            <a:normAutofit/>
          </a:bodyPr>
          <a:lstStyle/>
          <a:p>
            <a:pPr>
              <a:defRPr/>
            </a:pPr>
            <a:r>
              <a:rPr lang="en-US" sz="2400" dirty="0"/>
              <a:t>Naviance is a </a:t>
            </a:r>
            <a:r>
              <a:rPr lang="en-US" sz="2400" b="1" dirty="0"/>
              <a:t>delivery system </a:t>
            </a:r>
            <a:r>
              <a:rPr lang="en-US" sz="2400" dirty="0"/>
              <a:t>and college/career search engine, but it also how we communicate with YOU and your parents, throughout the year</a:t>
            </a:r>
            <a:r>
              <a:rPr lang="en-US" sz="1600" dirty="0"/>
              <a:t>.  </a:t>
            </a:r>
          </a:p>
        </p:txBody>
      </p:sp>
      <p:sp>
        <p:nvSpPr>
          <p:cNvPr id="4" name="TextBox 3">
            <a:extLst>
              <a:ext uri="{FF2B5EF4-FFF2-40B4-BE49-F238E27FC236}">
                <a16:creationId xmlns:a16="http://schemas.microsoft.com/office/drawing/2014/main" id="{1B2C62FA-060E-4DF9-9EE8-60F0FD5A7E03}"/>
              </a:ext>
            </a:extLst>
          </p:cNvPr>
          <p:cNvSpPr txBox="1"/>
          <p:nvPr/>
        </p:nvSpPr>
        <p:spPr>
          <a:xfrm>
            <a:off x="7162800" y="685800"/>
            <a:ext cx="1802288" cy="1200329"/>
          </a:xfrm>
          <a:prstGeom prst="rect">
            <a:avLst/>
          </a:prstGeom>
          <a:noFill/>
        </p:spPr>
        <p:txBody>
          <a:bodyPr wrap="none" rtlCol="0">
            <a:spAutoFit/>
          </a:bodyPr>
          <a:lstStyle/>
          <a:p>
            <a:pPr marL="285750" indent="-285750">
              <a:buFont typeface="Wingdings" panose="05000000000000000000" pitchFamily="2" charset="2"/>
              <a:buChar char="q"/>
            </a:pPr>
            <a:r>
              <a:rPr lang="en-US" dirty="0">
                <a:solidFill>
                  <a:schemeClr val="bg1"/>
                </a:solidFill>
              </a:rPr>
              <a:t>What is it?</a:t>
            </a:r>
          </a:p>
          <a:p>
            <a:pPr marL="285750" indent="-285750">
              <a:buFont typeface="Wingdings" panose="05000000000000000000" pitchFamily="2" charset="2"/>
              <a:buChar char="q"/>
            </a:pPr>
            <a:r>
              <a:rPr lang="en-US" dirty="0">
                <a:solidFill>
                  <a:schemeClr val="bg1"/>
                </a:solidFill>
              </a:rPr>
              <a:t>How to login?</a:t>
            </a:r>
          </a:p>
          <a:p>
            <a:pPr marL="285750" indent="-285750">
              <a:buFont typeface="Wingdings" panose="05000000000000000000" pitchFamily="2" charset="2"/>
              <a:buChar char="q"/>
            </a:pPr>
            <a:r>
              <a:rPr lang="en-US" dirty="0">
                <a:solidFill>
                  <a:schemeClr val="bg1"/>
                </a:solidFill>
              </a:rPr>
              <a:t>Bridge Law</a:t>
            </a:r>
          </a:p>
          <a:p>
            <a:endParaRPr lang="en-US" dirty="0"/>
          </a:p>
        </p:txBody>
      </p:sp>
    </p:spTree>
    <p:extLst>
      <p:ext uri="{BB962C8B-B14F-4D97-AF65-F5344CB8AC3E}">
        <p14:creationId xmlns:p14="http://schemas.microsoft.com/office/powerpoint/2010/main" val="2216659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BBEC-565E-4937-8B53-ED2D87CD8D5E}"/>
              </a:ext>
            </a:extLst>
          </p:cNvPr>
          <p:cNvSpPr>
            <a:spLocks noGrp="1"/>
          </p:cNvSpPr>
          <p:nvPr>
            <p:ph type="title"/>
          </p:nvPr>
        </p:nvSpPr>
        <p:spPr/>
        <p:txBody>
          <a:bodyPr/>
          <a:lstStyle/>
          <a:p>
            <a:pPr algn="ctr"/>
            <a:r>
              <a:rPr lang="en-US" u="sng">
                <a:solidFill>
                  <a:schemeClr val="accent5">
                    <a:lumMod val="75000"/>
                  </a:schemeClr>
                </a:solidFill>
              </a:rPr>
              <a:t>Logging into Naviance</a:t>
            </a:r>
          </a:p>
        </p:txBody>
      </p:sp>
      <p:sp>
        <p:nvSpPr>
          <p:cNvPr id="3" name="Content Placeholder 2">
            <a:extLst>
              <a:ext uri="{FF2B5EF4-FFF2-40B4-BE49-F238E27FC236}">
                <a16:creationId xmlns:a16="http://schemas.microsoft.com/office/drawing/2014/main" id="{6B9BBF5E-49D1-4408-AC9F-51F465F2E1C1}"/>
              </a:ext>
            </a:extLst>
          </p:cNvPr>
          <p:cNvSpPr>
            <a:spLocks noGrp="1"/>
          </p:cNvSpPr>
          <p:nvPr>
            <p:ph idx="1"/>
          </p:nvPr>
        </p:nvSpPr>
        <p:spPr/>
        <p:txBody>
          <a:bodyPr vert="horz" lIns="45720" tIns="45720" rIns="45720" bIns="45720" rtlCol="0" anchor="t">
            <a:normAutofit/>
          </a:bodyPr>
          <a:lstStyle/>
          <a:p>
            <a:pPr>
              <a:buFont typeface="Courier New" panose="02070309020205020404" pitchFamily="49" charset="0"/>
              <a:buChar char="o"/>
            </a:pPr>
            <a:r>
              <a:rPr lang="en-US" sz="2400"/>
              <a:t> </a:t>
            </a:r>
          </a:p>
        </p:txBody>
      </p:sp>
      <p:graphicFrame>
        <p:nvGraphicFramePr>
          <p:cNvPr id="4" name="Table 3">
            <a:extLst>
              <a:ext uri="{FF2B5EF4-FFF2-40B4-BE49-F238E27FC236}">
                <a16:creationId xmlns:a16="http://schemas.microsoft.com/office/drawing/2014/main" id="{0A247BA7-3621-4B1A-B6CD-F2F336FA043F}"/>
              </a:ext>
            </a:extLst>
          </p:cNvPr>
          <p:cNvGraphicFramePr>
            <a:graphicFrameLocks noGrp="1"/>
          </p:cNvGraphicFramePr>
          <p:nvPr/>
        </p:nvGraphicFramePr>
        <p:xfrm>
          <a:off x="1447800" y="3962400"/>
          <a:ext cx="6248400" cy="128016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88027295"/>
                    </a:ext>
                  </a:extLst>
                </a:gridCol>
                <a:gridCol w="3124200">
                  <a:extLst>
                    <a:ext uri="{9D8B030D-6E8A-4147-A177-3AD203B41FA5}">
                      <a16:colId xmlns:a16="http://schemas.microsoft.com/office/drawing/2014/main" val="169090863"/>
                    </a:ext>
                  </a:extLst>
                </a:gridCol>
              </a:tblGrid>
              <a:tr h="370840">
                <a:tc>
                  <a:txBody>
                    <a:bodyPr/>
                    <a:lstStyle/>
                    <a:p>
                      <a:pPr algn="ctr"/>
                      <a:r>
                        <a:rPr lang="en-US" sz="2400"/>
                        <a:t>User Name: </a:t>
                      </a:r>
                    </a:p>
                  </a:txBody>
                  <a:tcPr/>
                </a:tc>
                <a:tc>
                  <a:txBody>
                    <a:bodyPr/>
                    <a:lstStyle/>
                    <a:p>
                      <a:pPr algn="ctr"/>
                      <a:r>
                        <a:rPr lang="en-US" sz="2400"/>
                        <a:t>Password:</a:t>
                      </a:r>
                    </a:p>
                  </a:txBody>
                  <a:tcPr/>
                </a:tc>
                <a:extLst>
                  <a:ext uri="{0D108BD9-81ED-4DB2-BD59-A6C34878D82A}">
                    <a16:rowId xmlns:a16="http://schemas.microsoft.com/office/drawing/2014/main" val="1483122131"/>
                  </a:ext>
                </a:extLst>
              </a:tr>
              <a:tr h="370840">
                <a:tc>
                  <a:txBody>
                    <a:bodyPr/>
                    <a:lstStyle/>
                    <a:p>
                      <a:pPr algn="ctr"/>
                      <a:r>
                        <a:rPr lang="en-US" sz="2400"/>
                        <a:t>Microsoft 365</a:t>
                      </a:r>
                    </a:p>
                    <a:p>
                      <a:pPr algn="ctr"/>
                      <a:r>
                        <a:rPr lang="en-US" sz="2400"/>
                        <a:t>User Name</a:t>
                      </a:r>
                    </a:p>
                  </a:txBody>
                  <a:tcPr/>
                </a:tc>
                <a:tc>
                  <a:txBody>
                    <a:bodyPr/>
                    <a:lstStyle/>
                    <a:p>
                      <a:pPr algn="ctr"/>
                      <a:r>
                        <a:rPr lang="en-US" sz="2400" dirty="0"/>
                        <a:t>Microsoft 365</a:t>
                      </a:r>
                    </a:p>
                    <a:p>
                      <a:pPr algn="ctr"/>
                      <a:r>
                        <a:rPr lang="en-US" sz="2400" dirty="0"/>
                        <a:t>Password</a:t>
                      </a:r>
                    </a:p>
                  </a:txBody>
                  <a:tcPr/>
                </a:tc>
                <a:extLst>
                  <a:ext uri="{0D108BD9-81ED-4DB2-BD59-A6C34878D82A}">
                    <a16:rowId xmlns:a16="http://schemas.microsoft.com/office/drawing/2014/main" val="2338911355"/>
                  </a:ext>
                </a:extLst>
              </a:tr>
            </a:tbl>
          </a:graphicData>
        </a:graphic>
      </p:graphicFrame>
      <p:pic>
        <p:nvPicPr>
          <p:cNvPr id="5" name="Picture 4">
            <a:extLst>
              <a:ext uri="{FF2B5EF4-FFF2-40B4-BE49-F238E27FC236}">
                <a16:creationId xmlns:a16="http://schemas.microsoft.com/office/drawing/2014/main" id="{2B5B4A5F-ED2F-43DA-8C30-F3A6929AD673}"/>
              </a:ext>
            </a:extLst>
          </p:cNvPr>
          <p:cNvPicPr>
            <a:picLocks noChangeAspect="1"/>
          </p:cNvPicPr>
          <p:nvPr/>
        </p:nvPicPr>
        <p:blipFill>
          <a:blip r:embed="rId5"/>
          <a:stretch>
            <a:fillRect/>
          </a:stretch>
        </p:blipFill>
        <p:spPr>
          <a:xfrm>
            <a:off x="0" y="2917464"/>
            <a:ext cx="9144000" cy="1023071"/>
          </a:xfrm>
          <a:prstGeom prst="rect">
            <a:avLst/>
          </a:prstGeom>
        </p:spPr>
      </p:pic>
      <p:sp>
        <p:nvSpPr>
          <p:cNvPr id="6" name="TextBox 5">
            <a:extLst>
              <a:ext uri="{FF2B5EF4-FFF2-40B4-BE49-F238E27FC236}">
                <a16:creationId xmlns:a16="http://schemas.microsoft.com/office/drawing/2014/main" id="{C65B755D-9D26-4BDD-8680-79AC5DA96DF7}"/>
              </a:ext>
            </a:extLst>
          </p:cNvPr>
          <p:cNvSpPr txBox="1"/>
          <p:nvPr/>
        </p:nvSpPr>
        <p:spPr>
          <a:xfrm flipH="1">
            <a:off x="43286" y="4114860"/>
            <a:ext cx="1447800"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entury Schoolbook" panose="02040604050505020304"/>
                <a:ea typeface="+mn-ea"/>
                <a:cs typeface="+mn-cs"/>
              </a:rPr>
              <a:t>Go to “</a:t>
            </a:r>
            <a:r>
              <a:rPr kumimoji="0" lang="en-US" sz="1600" b="1" i="0" u="none" strike="noStrike" kern="1200" cap="none" spc="0" normalizeH="0" baseline="0" noProof="0">
                <a:ln>
                  <a:noFill/>
                </a:ln>
                <a:solidFill>
                  <a:srgbClr val="000000"/>
                </a:solidFill>
                <a:effectLst/>
                <a:uLnTx/>
                <a:uFillTx/>
                <a:latin typeface="Century Schoolbook" panose="02040604050505020304"/>
                <a:ea typeface="+mn-ea"/>
                <a:cs typeface="+mn-cs"/>
              </a:rPr>
              <a:t>Find it Fast</a:t>
            </a:r>
            <a:r>
              <a:rPr kumimoji="0" lang="en-US" sz="1600" b="0" i="0" u="none" strike="noStrike" kern="1200" cap="none" spc="0" normalizeH="0" baseline="0" noProof="0">
                <a:ln>
                  <a:noFill/>
                </a:ln>
                <a:solidFill>
                  <a:srgbClr val="000000"/>
                </a:solidFill>
                <a:effectLst/>
                <a:uLnTx/>
                <a:uFillTx/>
                <a:latin typeface="Century Schoolbook" panose="020406040505050203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entury Schoolbook" panose="02040604050505020304"/>
                <a:ea typeface="+mn-ea"/>
                <a:cs typeface="+mn-cs"/>
              </a:rPr>
              <a:t>Go to “</a:t>
            </a:r>
            <a:r>
              <a:rPr kumimoji="0" lang="en-US" sz="1600" b="1" i="0" u="none" strike="noStrike" kern="1200" cap="none" spc="0" normalizeH="0" baseline="0" noProof="0">
                <a:ln>
                  <a:noFill/>
                </a:ln>
                <a:solidFill>
                  <a:srgbClr val="000000"/>
                </a:solidFill>
                <a:effectLst/>
                <a:uLnTx/>
                <a:uFillTx/>
                <a:latin typeface="Century Schoolbook" panose="02040604050505020304"/>
                <a:ea typeface="+mn-ea"/>
                <a:cs typeface="+mn-cs"/>
              </a:rPr>
              <a:t>Naviance</a:t>
            </a:r>
            <a:r>
              <a:rPr kumimoji="0" lang="en-US" sz="1600" b="0" i="0" u="none" strike="noStrike" kern="1200" cap="none" spc="0" normalizeH="0" baseline="0" noProof="0">
                <a:ln>
                  <a:noFill/>
                </a:ln>
                <a:solidFill>
                  <a:srgbClr val="000000"/>
                </a:solidFill>
                <a:effectLst/>
                <a:uLnTx/>
                <a:uFillTx/>
                <a:latin typeface="Century Schoolbook" panose="020406040505050203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entury Schoolbook" panose="0204060405050502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entury Schoolbook" panose="02040604050505020304"/>
                <a:ea typeface="+mn-ea"/>
                <a:cs typeface="+mn-cs"/>
              </a:rPr>
              <a:t>Continue with </a:t>
            </a:r>
            <a:r>
              <a:rPr kumimoji="0" lang="en-US" sz="1600" b="1" i="0" u="none" strike="noStrike" kern="1200" cap="none" spc="0" normalizeH="0" baseline="0" noProof="0">
                <a:ln>
                  <a:noFill/>
                </a:ln>
                <a:solidFill>
                  <a:srgbClr val="000000"/>
                </a:solidFill>
                <a:effectLst/>
                <a:uLnTx/>
                <a:uFillTx/>
                <a:latin typeface="Century Schoolbook" panose="02040604050505020304"/>
                <a:ea typeface="+mn-ea"/>
                <a:cs typeface="+mn-cs"/>
              </a:rPr>
              <a:t>CLEVER</a:t>
            </a:r>
          </a:p>
        </p:txBody>
      </p:sp>
      <p:sp>
        <p:nvSpPr>
          <p:cNvPr id="7" name="Arrow: Down 6">
            <a:extLst>
              <a:ext uri="{FF2B5EF4-FFF2-40B4-BE49-F238E27FC236}">
                <a16:creationId xmlns:a16="http://schemas.microsoft.com/office/drawing/2014/main" id="{F65E9BCE-CE47-4B51-A402-395E02023557}"/>
              </a:ext>
            </a:extLst>
          </p:cNvPr>
          <p:cNvSpPr/>
          <p:nvPr/>
        </p:nvSpPr>
        <p:spPr>
          <a:xfrm>
            <a:off x="7453884" y="19281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8" name="Arrow: Down 7">
            <a:extLst>
              <a:ext uri="{FF2B5EF4-FFF2-40B4-BE49-F238E27FC236}">
                <a16:creationId xmlns:a16="http://schemas.microsoft.com/office/drawing/2014/main" id="{C0BE6192-1E43-4E65-848A-21DE33E15F73}"/>
              </a:ext>
            </a:extLst>
          </p:cNvPr>
          <p:cNvSpPr/>
          <p:nvPr/>
        </p:nvSpPr>
        <p:spPr>
          <a:xfrm rot="16200000">
            <a:off x="613510" y="1985110"/>
            <a:ext cx="69017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9" name="TextBox 8">
            <a:extLst>
              <a:ext uri="{FF2B5EF4-FFF2-40B4-BE49-F238E27FC236}">
                <a16:creationId xmlns:a16="http://schemas.microsoft.com/office/drawing/2014/main" id="{161CA44D-DFD1-4FC4-92C4-83C70E4001F7}"/>
              </a:ext>
            </a:extLst>
          </p:cNvPr>
          <p:cNvSpPr txBox="1"/>
          <p:nvPr/>
        </p:nvSpPr>
        <p:spPr>
          <a:xfrm>
            <a:off x="1491086" y="2186879"/>
            <a:ext cx="27037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Go to www.cobbk12.org</a:t>
            </a:r>
          </a:p>
        </p:txBody>
      </p:sp>
      <p:pic>
        <p:nvPicPr>
          <p:cNvPr id="15" name="Audio 14">
            <a:hlinkClick r:id="" action="ppaction://media"/>
            <a:extLst>
              <a:ext uri="{FF2B5EF4-FFF2-40B4-BE49-F238E27FC236}">
                <a16:creationId xmlns:a16="http://schemas.microsoft.com/office/drawing/2014/main" id="{21E41DF4-60C9-42B0-AA80-21FFC48495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43938" y="6357938"/>
            <a:ext cx="347662" cy="347662"/>
          </a:xfrm>
          <a:prstGeom prst="rect">
            <a:avLst/>
          </a:prstGeom>
        </p:spPr>
      </p:pic>
    </p:spTree>
    <p:extLst>
      <p:ext uri="{BB962C8B-B14F-4D97-AF65-F5344CB8AC3E}">
        <p14:creationId xmlns:p14="http://schemas.microsoft.com/office/powerpoint/2010/main" val="2855333713"/>
      </p:ext>
    </p:extLst>
  </p:cSld>
  <p:clrMapOvr>
    <a:masterClrMapping/>
  </p:clrMapOvr>
  <mc:AlternateContent xmlns:mc="http://schemas.openxmlformats.org/markup-compatibility/2006" xmlns:p14="http://schemas.microsoft.com/office/powerpoint/2010/main">
    <mc:Choice Requires="p14">
      <p:transition spd="slow" p14:dur="2000" advTm="29698"/>
    </mc:Choice>
    <mc:Fallback xmlns="">
      <p:transition spd="slow" advTm="29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6515CD9-2AEA-4DE3-8CAC-8EE2EF32FF23}"/>
              </a:ext>
            </a:extLst>
          </p:cNvPr>
          <p:cNvPicPr>
            <a:picLocks noChangeAspect="1"/>
          </p:cNvPicPr>
          <p:nvPr/>
        </p:nvPicPr>
        <p:blipFill>
          <a:blip r:embed="rId3"/>
          <a:stretch>
            <a:fillRect/>
          </a:stretch>
        </p:blipFill>
        <p:spPr>
          <a:xfrm>
            <a:off x="380999" y="2083549"/>
            <a:ext cx="8407893" cy="3678452"/>
          </a:xfrm>
          <a:prstGeom prst="rect">
            <a:avLst/>
          </a:prstGeom>
          <a:noFill/>
        </p:spPr>
      </p:pic>
      <p:sp>
        <p:nvSpPr>
          <p:cNvPr id="2" name="Title 1">
            <a:extLst>
              <a:ext uri="{FF2B5EF4-FFF2-40B4-BE49-F238E27FC236}">
                <a16:creationId xmlns:a16="http://schemas.microsoft.com/office/drawing/2014/main" id="{6F3D8B9C-3263-4EB2-8CD0-E17FF1455E61}"/>
              </a:ext>
            </a:extLst>
          </p:cNvPr>
          <p:cNvSpPr>
            <a:spLocks noGrp="1"/>
          </p:cNvSpPr>
          <p:nvPr>
            <p:ph type="title"/>
          </p:nvPr>
        </p:nvSpPr>
        <p:spPr>
          <a:xfrm>
            <a:off x="381000" y="355847"/>
            <a:ext cx="8381260" cy="1054394"/>
          </a:xfrm>
        </p:spPr>
        <p:txBody>
          <a:bodyPr anchor="ctr">
            <a:normAutofit/>
          </a:bodyPr>
          <a:lstStyle/>
          <a:p>
            <a:r>
              <a:rPr lang="en-US" dirty="0"/>
              <a:t>Naviance Student homepage</a:t>
            </a:r>
          </a:p>
        </p:txBody>
      </p:sp>
      <p:sp>
        <p:nvSpPr>
          <p:cNvPr id="5" name="Rectangle 4">
            <a:extLst>
              <a:ext uri="{FF2B5EF4-FFF2-40B4-BE49-F238E27FC236}">
                <a16:creationId xmlns:a16="http://schemas.microsoft.com/office/drawing/2014/main" id="{4F3E0312-6580-4F0B-B3D8-B66AF7DB021B}"/>
              </a:ext>
            </a:extLst>
          </p:cNvPr>
          <p:cNvSpPr/>
          <p:nvPr/>
        </p:nvSpPr>
        <p:spPr>
          <a:xfrm>
            <a:off x="380999" y="2514600"/>
            <a:ext cx="114300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787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55847"/>
            <a:ext cx="8381260" cy="1054394"/>
          </a:xfrm>
        </p:spPr>
        <p:txBody>
          <a:bodyPr anchor="ctr">
            <a:normAutofit/>
          </a:bodyPr>
          <a:lstStyle/>
          <a:p>
            <a:r>
              <a:rPr lang="en-US" altLang="en-US" dirty="0"/>
              <a:t>You can also use </a:t>
            </a:r>
            <a:r>
              <a:rPr lang="en-US" altLang="en-US" dirty="0" err="1"/>
              <a:t>Naviance</a:t>
            </a:r>
            <a:r>
              <a:rPr lang="en-US" altLang="en-US" dirty="0"/>
              <a:t> for…</a:t>
            </a:r>
          </a:p>
        </p:txBody>
      </p:sp>
      <p:graphicFrame>
        <p:nvGraphicFramePr>
          <p:cNvPr id="15364" name="Content Placeholder 2">
            <a:extLst>
              <a:ext uri="{FF2B5EF4-FFF2-40B4-BE49-F238E27FC236}">
                <a16:creationId xmlns:a16="http://schemas.microsoft.com/office/drawing/2014/main" id="{5877021E-2D89-4830-8797-1FB593DBBFBD}"/>
              </a:ext>
            </a:extLst>
          </p:cNvPr>
          <p:cNvGraphicFramePr>
            <a:graphicFrameLocks noGrp="1"/>
          </p:cNvGraphicFramePr>
          <p:nvPr>
            <p:ph idx="1"/>
            <p:extLst>
              <p:ext uri="{D42A27DB-BD31-4B8C-83A1-F6EECF244321}">
                <p14:modId xmlns:p14="http://schemas.microsoft.com/office/powerpoint/2010/main" val="82342717"/>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847"/>
            <a:ext cx="8381260" cy="1054394"/>
          </a:xfrm>
        </p:spPr>
        <p:txBody>
          <a:bodyPr anchor="ctr">
            <a:normAutofit/>
          </a:bodyPr>
          <a:lstStyle/>
          <a:p>
            <a:r>
              <a:rPr lang="en-US" dirty="0"/>
              <a:t>Bridge Law </a:t>
            </a:r>
          </a:p>
        </p:txBody>
      </p:sp>
      <p:graphicFrame>
        <p:nvGraphicFramePr>
          <p:cNvPr id="5" name="Content Placeholder 2">
            <a:extLst>
              <a:ext uri="{FF2B5EF4-FFF2-40B4-BE49-F238E27FC236}">
                <a16:creationId xmlns:a16="http://schemas.microsoft.com/office/drawing/2014/main" id="{987ABA6F-1B7B-4254-8585-2884571B3274}"/>
              </a:ext>
            </a:extLst>
          </p:cNvPr>
          <p:cNvGraphicFramePr>
            <a:graphicFrameLocks noGrp="1"/>
          </p:cNvGraphicFramePr>
          <p:nvPr>
            <p:ph idx="1"/>
            <p:extLst>
              <p:ext uri="{D42A27DB-BD31-4B8C-83A1-F6EECF244321}">
                <p14:modId xmlns:p14="http://schemas.microsoft.com/office/powerpoint/2010/main" val="2521308180"/>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8413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0530-9C1C-4588-9E70-DDBF7E2C1796}"/>
              </a:ext>
            </a:extLst>
          </p:cNvPr>
          <p:cNvSpPr>
            <a:spLocks noGrp="1"/>
          </p:cNvSpPr>
          <p:nvPr>
            <p:ph type="title"/>
          </p:nvPr>
        </p:nvSpPr>
        <p:spPr/>
        <p:txBody>
          <a:bodyPr>
            <a:normAutofit fontScale="90000"/>
          </a:bodyPr>
          <a:lstStyle/>
          <a:p>
            <a:pPr algn="r"/>
            <a:r>
              <a:rPr lang="en-US" dirty="0"/>
              <a:t>“Education is the passport to the future, for tomorrow belongs to those who prepare for it today.”</a:t>
            </a:r>
            <a:br>
              <a:rPr lang="en-US" dirty="0"/>
            </a:br>
            <a:r>
              <a:rPr lang="en-US" sz="3100" dirty="0"/>
              <a:t>- Malcolm X</a:t>
            </a:r>
            <a:endParaRPr lang="en-US" dirty="0"/>
          </a:p>
        </p:txBody>
      </p:sp>
    </p:spTree>
    <p:extLst>
      <p:ext uri="{BB962C8B-B14F-4D97-AF65-F5344CB8AC3E}">
        <p14:creationId xmlns:p14="http://schemas.microsoft.com/office/powerpoint/2010/main" val="236994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681096-6412-4BAD-B90D-EC899BEEB8D0}"/>
              </a:ext>
            </a:extLst>
          </p:cNvPr>
          <p:cNvSpPr>
            <a:spLocks noGrp="1"/>
          </p:cNvSpPr>
          <p:nvPr>
            <p:ph type="title"/>
          </p:nvPr>
        </p:nvSpPr>
        <p:spPr/>
        <p:txBody>
          <a:bodyPr/>
          <a:lstStyle/>
          <a:p>
            <a:r>
              <a:rPr lang="en-US" dirty="0"/>
              <a:t> Reasons you might see your counselor</a:t>
            </a:r>
          </a:p>
        </p:txBody>
      </p:sp>
      <p:sp>
        <p:nvSpPr>
          <p:cNvPr id="4" name="Rectangle 3">
            <a:extLst>
              <a:ext uri="{FF2B5EF4-FFF2-40B4-BE49-F238E27FC236}">
                <a16:creationId xmlns:a16="http://schemas.microsoft.com/office/drawing/2014/main" id="{180FD912-8205-437A-B2CD-290C67C852B1}"/>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A48F7FB9-44EC-4C0D-BD1D-2B9E3BBF382F}"/>
              </a:ext>
            </a:extLst>
          </p:cNvPr>
          <p:cNvSpPr/>
          <p:nvPr/>
        </p:nvSpPr>
        <p:spPr>
          <a:xfrm>
            <a:off x="1524000" y="3244334"/>
            <a:ext cx="3169187"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pic>
        <p:nvPicPr>
          <p:cNvPr id="1026" name="Picture 2">
            <a:extLst>
              <a:ext uri="{FF2B5EF4-FFF2-40B4-BE49-F238E27FC236}">
                <a16:creationId xmlns:a16="http://schemas.microsoft.com/office/drawing/2014/main" id="{F9CEE0A8-2C6B-4EDF-9735-E521186433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5378" y="2472050"/>
            <a:ext cx="1777243" cy="14749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80046E1-AE1F-4DE2-BCBA-5952B3A30DB1}"/>
              </a:ext>
            </a:extLst>
          </p:cNvPr>
          <p:cNvSpPr/>
          <p:nvPr/>
        </p:nvSpPr>
        <p:spPr>
          <a:xfrm>
            <a:off x="359229" y="1689101"/>
            <a:ext cx="2469002" cy="523220"/>
          </a:xfrm>
          <a:prstGeom prst="rect">
            <a:avLst/>
          </a:prstGeom>
        </p:spPr>
        <p:txBody>
          <a:bodyPr wrap="square">
            <a:spAutoFit/>
          </a:bodyPr>
          <a:lstStyle/>
          <a:p>
            <a:r>
              <a:rPr lang="en-US" sz="2800" b="1" dirty="0">
                <a:solidFill>
                  <a:srgbClr val="000000"/>
                </a:solidFill>
                <a:latin typeface="Cambria" panose="02040503050406030204" pitchFamily="18" charset="0"/>
                <a:ea typeface="Cambria" panose="02040503050406030204" pitchFamily="18" charset="0"/>
              </a:rPr>
              <a:t> </a:t>
            </a:r>
            <a:r>
              <a:rPr lang="en-US" sz="2800" b="1" dirty="0">
                <a:solidFill>
                  <a:srgbClr val="000000"/>
                </a:solidFill>
                <a:latin typeface="+mj-lt"/>
                <a:ea typeface="Cambria" panose="02040503050406030204" pitchFamily="18" charset="0"/>
              </a:rPr>
              <a:t>ACADEMIC</a:t>
            </a:r>
            <a:endParaRPr lang="en-US" sz="2800" b="1" dirty="0">
              <a:latin typeface="+mj-lt"/>
              <a:ea typeface="Cambria" panose="02040503050406030204" pitchFamily="18" charset="0"/>
            </a:endParaRPr>
          </a:p>
        </p:txBody>
      </p:sp>
      <p:pic>
        <p:nvPicPr>
          <p:cNvPr id="1028" name="Picture 4">
            <a:extLst>
              <a:ext uri="{FF2B5EF4-FFF2-40B4-BE49-F238E27FC236}">
                <a16:creationId xmlns:a16="http://schemas.microsoft.com/office/drawing/2014/main" id="{20F72FB2-6B70-4A2F-86E8-6C6931466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948" y="2691889"/>
            <a:ext cx="1700743" cy="1234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D1D161-6EFA-4B4A-933B-D40B6CC12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674" y="2712072"/>
            <a:ext cx="1669513" cy="12349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367C90-FBC6-4E63-B004-14EFE8A0C96A}"/>
              </a:ext>
            </a:extLst>
          </p:cNvPr>
          <p:cNvSpPr txBox="1"/>
          <p:nvPr/>
        </p:nvSpPr>
        <p:spPr>
          <a:xfrm>
            <a:off x="2899683" y="1689101"/>
            <a:ext cx="3328604" cy="523220"/>
          </a:xfrm>
          <a:prstGeom prst="rect">
            <a:avLst/>
          </a:prstGeom>
          <a:noFill/>
        </p:spPr>
        <p:txBody>
          <a:bodyPr wrap="none" rtlCol="0">
            <a:spAutoFit/>
          </a:bodyPr>
          <a:lstStyle/>
          <a:p>
            <a:r>
              <a:rPr lang="en-US" sz="2800" b="1" dirty="0">
                <a:latin typeface="+mj-lt"/>
                <a:ea typeface="Cambria" panose="02040503050406030204" pitchFamily="18" charset="0"/>
              </a:rPr>
              <a:t>SOCIAL/EMOTIONAL</a:t>
            </a:r>
          </a:p>
        </p:txBody>
      </p:sp>
      <p:pic>
        <p:nvPicPr>
          <p:cNvPr id="1032" name="Picture 8">
            <a:extLst>
              <a:ext uri="{FF2B5EF4-FFF2-40B4-BE49-F238E27FC236}">
                <a16:creationId xmlns:a16="http://schemas.microsoft.com/office/drawing/2014/main" id="{02DB9FDB-D7EE-47B2-844F-4B3906F65E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3562" y="2374283"/>
            <a:ext cx="676275" cy="1552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317BA8-E487-483B-BD52-0C2EE4F2FE94}"/>
              </a:ext>
            </a:extLst>
          </p:cNvPr>
          <p:cNvSpPr txBox="1"/>
          <p:nvPr/>
        </p:nvSpPr>
        <p:spPr>
          <a:xfrm>
            <a:off x="7010400" y="1689101"/>
            <a:ext cx="1511952" cy="523220"/>
          </a:xfrm>
          <a:prstGeom prst="rect">
            <a:avLst/>
          </a:prstGeom>
          <a:noFill/>
        </p:spPr>
        <p:txBody>
          <a:bodyPr wrap="none" rtlCol="0">
            <a:spAutoFit/>
          </a:bodyPr>
          <a:lstStyle/>
          <a:p>
            <a:r>
              <a:rPr lang="en-US" sz="2800" b="1" dirty="0">
                <a:latin typeface="+mj-lt"/>
                <a:ea typeface="Cambria" panose="02040503050406030204" pitchFamily="18" charset="0"/>
              </a:rPr>
              <a:t>CAREER</a:t>
            </a:r>
          </a:p>
        </p:txBody>
      </p:sp>
      <p:sp>
        <p:nvSpPr>
          <p:cNvPr id="9" name="TextBox 8">
            <a:extLst>
              <a:ext uri="{FF2B5EF4-FFF2-40B4-BE49-F238E27FC236}">
                <a16:creationId xmlns:a16="http://schemas.microsoft.com/office/drawing/2014/main" id="{F316BD64-D96C-4FA2-97F5-818AE95371A2}"/>
              </a:ext>
            </a:extLst>
          </p:cNvPr>
          <p:cNvSpPr txBox="1"/>
          <p:nvPr/>
        </p:nvSpPr>
        <p:spPr>
          <a:xfrm>
            <a:off x="635378" y="4729221"/>
            <a:ext cx="8126882" cy="1323439"/>
          </a:xfrm>
          <a:prstGeom prst="rect">
            <a:avLst/>
          </a:prstGeom>
          <a:noFill/>
        </p:spPr>
        <p:txBody>
          <a:bodyPr wrap="square" rtlCol="0">
            <a:spAutoFit/>
          </a:bodyPr>
          <a:lstStyle/>
          <a:p>
            <a:pPr algn="ctr"/>
            <a:r>
              <a:rPr lang="en-US" sz="4000" b="1" dirty="0">
                <a:latin typeface="+mj-lt"/>
                <a:ea typeface="Cambria" panose="02040503050406030204" pitchFamily="18" charset="0"/>
              </a:rPr>
              <a:t>To make an appointment with your counselor visit</a:t>
            </a:r>
            <a:r>
              <a:rPr lang="en-US" sz="2800" b="1" dirty="0">
                <a:latin typeface="+mj-lt"/>
                <a:ea typeface="Cambria" panose="02040503050406030204" pitchFamily="18" charset="0"/>
              </a:rPr>
              <a:t>:</a:t>
            </a:r>
          </a:p>
        </p:txBody>
      </p:sp>
    </p:spTree>
    <p:extLst>
      <p:ext uri="{BB962C8B-B14F-4D97-AF65-F5344CB8AC3E}">
        <p14:creationId xmlns:p14="http://schemas.microsoft.com/office/powerpoint/2010/main" val="426231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90800"/>
            <a:ext cx="5029200" cy="1752600"/>
          </a:xfrm>
        </p:spPr>
        <p:txBody>
          <a:bodyPr>
            <a:noAutofit/>
          </a:bodyPr>
          <a:lstStyle/>
          <a:p>
            <a:pPr algn="ctr">
              <a:buNone/>
            </a:pPr>
            <a:r>
              <a:rPr lang="en-US" sz="6000" dirty="0">
                <a:latin typeface="+mj-lt"/>
                <a:ea typeface="Cambria" panose="02040503050406030204" pitchFamily="18" charset="0"/>
              </a:rPr>
              <a:t>How do I plan for my future?</a:t>
            </a:r>
          </a:p>
          <a:p>
            <a:pPr>
              <a:buNone/>
            </a:pPr>
            <a:endParaRPr lang="en-US" sz="4400" dirty="0"/>
          </a:p>
        </p:txBody>
      </p:sp>
      <p:sp>
        <p:nvSpPr>
          <p:cNvPr id="4" name="Content Placeholder 2"/>
          <p:cNvSpPr txBox="1">
            <a:spLocks/>
          </p:cNvSpPr>
          <p:nvPr/>
        </p:nvSpPr>
        <p:spPr>
          <a:xfrm>
            <a:off x="381000" y="335280"/>
            <a:ext cx="8458200" cy="111252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a:buFont typeface="Wingdings 2" pitchFamily="18" charset="2"/>
              <a:buNone/>
            </a:pPr>
            <a:r>
              <a:rPr lang="en-US" sz="5400" dirty="0">
                <a:solidFill>
                  <a:schemeClr val="bg1"/>
                </a:solidFill>
                <a:latin typeface="+mj-lt"/>
              </a:rPr>
              <a:t>Essential Question</a:t>
            </a:r>
          </a:p>
        </p:txBody>
      </p:sp>
      <p:pic>
        <p:nvPicPr>
          <p:cNvPr id="1030" name="Picture 6" descr="C:\Users\wvl10651\AppData\Local\Microsoft\Windows\Temporary Internet Files\Content.IE5\MB1W3W7F\MC9002502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5762" y="2362200"/>
            <a:ext cx="2947238" cy="3407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847"/>
            <a:ext cx="8381260" cy="1054394"/>
          </a:xfrm>
        </p:spPr>
        <p:txBody>
          <a:bodyPr anchor="ctr">
            <a:normAutofit/>
          </a:bodyPr>
          <a:lstStyle/>
          <a:p>
            <a:r>
              <a:rPr lang="en-US" dirty="0"/>
              <a:t>Let’s talk about…</a:t>
            </a:r>
          </a:p>
        </p:txBody>
      </p:sp>
      <p:graphicFrame>
        <p:nvGraphicFramePr>
          <p:cNvPr id="5" name="Content Placeholder 2">
            <a:extLst>
              <a:ext uri="{FF2B5EF4-FFF2-40B4-BE49-F238E27FC236}">
                <a16:creationId xmlns:a16="http://schemas.microsoft.com/office/drawing/2014/main" id="{7F6CDE0F-AB74-4F38-AFDF-56C5048774CC}"/>
              </a:ext>
            </a:extLst>
          </p:cNvPr>
          <p:cNvGraphicFramePr>
            <a:graphicFrameLocks noGrp="1"/>
          </p:cNvGraphicFramePr>
          <p:nvPr>
            <p:ph idx="1"/>
            <p:extLst>
              <p:ext uri="{D42A27DB-BD31-4B8C-83A1-F6EECF244321}">
                <p14:modId xmlns:p14="http://schemas.microsoft.com/office/powerpoint/2010/main" val="3208324996"/>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B2C356AF-8C7E-4351-868C-96E4558758EA}"/>
              </a:ext>
            </a:extLst>
          </p:cNvPr>
          <p:cNvSpPr>
            <a:spLocks noGrp="1"/>
          </p:cNvSpPr>
          <p:nvPr>
            <p:ph type="title"/>
          </p:nvPr>
        </p:nvSpPr>
        <p:spPr>
          <a:xfrm>
            <a:off x="381000" y="2892277"/>
            <a:ext cx="6324600" cy="1645920"/>
          </a:xfrm>
        </p:spPr>
        <p:txBody>
          <a:bodyPr/>
          <a:lstStyle/>
          <a:p>
            <a:r>
              <a:rPr lang="en-US" dirty="0"/>
              <a:t>Graduation requirements</a:t>
            </a:r>
          </a:p>
        </p:txBody>
      </p:sp>
      <p:sp>
        <p:nvSpPr>
          <p:cNvPr id="6" name="TextBox 5">
            <a:extLst>
              <a:ext uri="{FF2B5EF4-FFF2-40B4-BE49-F238E27FC236}">
                <a16:creationId xmlns:a16="http://schemas.microsoft.com/office/drawing/2014/main" id="{EA9AC34C-7FAE-4167-A676-396B3275256E}"/>
              </a:ext>
            </a:extLst>
          </p:cNvPr>
          <p:cNvSpPr txBox="1"/>
          <p:nvPr/>
        </p:nvSpPr>
        <p:spPr>
          <a:xfrm>
            <a:off x="6934200" y="304800"/>
            <a:ext cx="2084866" cy="1477328"/>
          </a:xfrm>
          <a:prstGeom prst="rect">
            <a:avLst/>
          </a:prstGeom>
          <a:noFill/>
        </p:spPr>
        <p:txBody>
          <a:bodyPr wrap="none" rtlCol="0">
            <a:spAutoFit/>
          </a:bodyPr>
          <a:lstStyle/>
          <a:p>
            <a:pPr marL="285750" indent="-285750">
              <a:buFont typeface="Wingdings" panose="05000000000000000000" pitchFamily="2" charset="2"/>
              <a:buChar char="q"/>
            </a:pPr>
            <a:r>
              <a:rPr lang="en-US" dirty="0">
                <a:solidFill>
                  <a:schemeClr val="bg1"/>
                </a:solidFill>
              </a:rPr>
              <a:t>Are you on track</a:t>
            </a:r>
          </a:p>
          <a:p>
            <a:r>
              <a:rPr lang="en-US" dirty="0">
                <a:solidFill>
                  <a:schemeClr val="bg1"/>
                </a:solidFill>
              </a:rPr>
              <a:t>to graduate?</a:t>
            </a:r>
          </a:p>
          <a:p>
            <a:endParaRPr lang="en-US" dirty="0">
              <a:solidFill>
                <a:schemeClr val="bg1"/>
              </a:solidFill>
            </a:endParaRPr>
          </a:p>
          <a:p>
            <a:pPr marL="285750" indent="-285750">
              <a:buFont typeface="Wingdings" panose="05000000000000000000" pitchFamily="2" charset="2"/>
              <a:buChar char="q"/>
            </a:pPr>
            <a:r>
              <a:rPr lang="en-US" dirty="0">
                <a:solidFill>
                  <a:schemeClr val="bg1"/>
                </a:solidFill>
              </a:rPr>
              <a:t>Promotion </a:t>
            </a:r>
          </a:p>
          <a:p>
            <a:r>
              <a:rPr lang="en-US" dirty="0">
                <a:solidFill>
                  <a:schemeClr val="bg1"/>
                </a:solidFill>
              </a:rPr>
              <a:t>Requirements</a:t>
            </a:r>
          </a:p>
        </p:txBody>
      </p:sp>
    </p:spTree>
    <p:extLst>
      <p:ext uri="{BB962C8B-B14F-4D97-AF65-F5344CB8AC3E}">
        <p14:creationId xmlns:p14="http://schemas.microsoft.com/office/powerpoint/2010/main" val="230353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D60E30-ACE4-4728-9240-9A75E37A2EA8}"/>
              </a:ext>
            </a:extLst>
          </p:cNvPr>
          <p:cNvGraphicFramePr>
            <a:graphicFrameLocks noGrp="1"/>
          </p:cNvGraphicFramePr>
          <p:nvPr>
            <p:ph idx="1"/>
            <p:extLst>
              <p:ext uri="{D42A27DB-BD31-4B8C-83A1-F6EECF244321}">
                <p14:modId xmlns:p14="http://schemas.microsoft.com/office/powerpoint/2010/main" val="1619141619"/>
              </p:ext>
            </p:extLst>
          </p:nvPr>
        </p:nvGraphicFramePr>
        <p:xfrm>
          <a:off x="381370" y="1709201"/>
          <a:ext cx="8381260" cy="4792952"/>
        </p:xfrm>
        <a:graphic>
          <a:graphicData uri="http://schemas.openxmlformats.org/drawingml/2006/table">
            <a:tbl>
              <a:tblPr>
                <a:tableStyleId>{3C2FFA5D-87B4-456A-9821-1D502468CF0F}</a:tableStyleId>
              </a:tblPr>
              <a:tblGrid>
                <a:gridCol w="4190630">
                  <a:extLst>
                    <a:ext uri="{9D8B030D-6E8A-4147-A177-3AD203B41FA5}">
                      <a16:colId xmlns:a16="http://schemas.microsoft.com/office/drawing/2014/main" val="2135077499"/>
                    </a:ext>
                  </a:extLst>
                </a:gridCol>
                <a:gridCol w="4190630">
                  <a:extLst>
                    <a:ext uri="{9D8B030D-6E8A-4147-A177-3AD203B41FA5}">
                      <a16:colId xmlns:a16="http://schemas.microsoft.com/office/drawing/2014/main" val="1605135631"/>
                    </a:ext>
                  </a:extLst>
                </a:gridCol>
              </a:tblGrid>
              <a:tr h="341346">
                <a:tc>
                  <a:txBody>
                    <a:bodyPr/>
                    <a:lstStyle/>
                    <a:p>
                      <a:pPr algn="ctr" fontAlgn="base"/>
                      <a:r>
                        <a:rPr lang="en-US" sz="1500" dirty="0">
                          <a:effectLst/>
                        </a:rPr>
                        <a:t>Subject Area​</a:t>
                      </a:r>
                      <a:endParaRPr lang="en-US" sz="1400" b="1" i="0" dirty="0">
                        <a:solidFill>
                          <a:srgbClr val="FFFFFF"/>
                        </a:solidFill>
                        <a:effectLst/>
                      </a:endParaRPr>
                    </a:p>
                  </a:txBody>
                  <a:tcPr marL="70699" marR="70699" marT="35349" marB="35349"/>
                </a:tc>
                <a:tc>
                  <a:txBody>
                    <a:bodyPr/>
                    <a:lstStyle/>
                    <a:p>
                      <a:pPr algn="ctr" fontAlgn="base"/>
                      <a:r>
                        <a:rPr lang="en-US" sz="1500" dirty="0">
                          <a:effectLst/>
                        </a:rPr>
                        <a:t># of Credits Needed​</a:t>
                      </a:r>
                      <a:endParaRPr lang="en-US" sz="1400" b="1" i="0" dirty="0">
                        <a:solidFill>
                          <a:srgbClr val="FFFFFF"/>
                        </a:solidFill>
                        <a:effectLst/>
                      </a:endParaRPr>
                    </a:p>
                  </a:txBody>
                  <a:tcPr marL="70699" marR="70699" marT="35349" marB="35349"/>
                </a:tc>
                <a:extLst>
                  <a:ext uri="{0D108BD9-81ED-4DB2-BD59-A6C34878D82A}">
                    <a16:rowId xmlns:a16="http://schemas.microsoft.com/office/drawing/2014/main" val="2030298510"/>
                  </a:ext>
                </a:extLst>
              </a:tr>
              <a:tr h="341346">
                <a:tc>
                  <a:txBody>
                    <a:bodyPr/>
                    <a:lstStyle/>
                    <a:p>
                      <a:pPr algn="l" fontAlgn="base"/>
                      <a:r>
                        <a:rPr lang="en-US" sz="2000">
                          <a:effectLst/>
                        </a:rPr>
                        <a:t>English​</a:t>
                      </a:r>
                      <a:endParaRPr lang="en-US" sz="2000" b="0" i="0">
                        <a:solidFill>
                          <a:srgbClr val="000000"/>
                        </a:solidFill>
                        <a:effectLst/>
                      </a:endParaRPr>
                    </a:p>
                  </a:txBody>
                  <a:tcPr marL="70699" marR="70699" marT="35349" marB="35349"/>
                </a:tc>
                <a:tc>
                  <a:txBody>
                    <a:bodyPr/>
                    <a:lstStyle/>
                    <a:p>
                      <a:pPr algn="l" fontAlgn="base"/>
                      <a:r>
                        <a:rPr lang="en-US" sz="2000">
                          <a:effectLst/>
                        </a:rPr>
                        <a:t>4​</a:t>
                      </a:r>
                      <a:endParaRPr lang="en-US" sz="2000" b="0" i="0">
                        <a:solidFill>
                          <a:srgbClr val="000000"/>
                        </a:solidFill>
                        <a:effectLst/>
                      </a:endParaRPr>
                    </a:p>
                  </a:txBody>
                  <a:tcPr marL="70699" marR="70699" marT="35349" marB="35349"/>
                </a:tc>
                <a:extLst>
                  <a:ext uri="{0D108BD9-81ED-4DB2-BD59-A6C34878D82A}">
                    <a16:rowId xmlns:a16="http://schemas.microsoft.com/office/drawing/2014/main" val="2503924770"/>
                  </a:ext>
                </a:extLst>
              </a:tr>
              <a:tr h="341346">
                <a:tc>
                  <a:txBody>
                    <a:bodyPr/>
                    <a:lstStyle/>
                    <a:p>
                      <a:pPr algn="l" fontAlgn="base"/>
                      <a:r>
                        <a:rPr lang="en-US" sz="2000">
                          <a:effectLst/>
                        </a:rPr>
                        <a:t>Math​</a:t>
                      </a:r>
                      <a:endParaRPr lang="en-US" sz="2000" b="0" i="0">
                        <a:solidFill>
                          <a:srgbClr val="000000"/>
                        </a:solidFill>
                        <a:effectLst/>
                      </a:endParaRPr>
                    </a:p>
                  </a:txBody>
                  <a:tcPr marL="70699" marR="70699" marT="35349" marB="35349"/>
                </a:tc>
                <a:tc>
                  <a:txBody>
                    <a:bodyPr/>
                    <a:lstStyle/>
                    <a:p>
                      <a:pPr algn="l" fontAlgn="base"/>
                      <a:r>
                        <a:rPr lang="en-US" sz="2000">
                          <a:effectLst/>
                        </a:rPr>
                        <a:t>4​</a:t>
                      </a:r>
                      <a:endParaRPr lang="en-US" sz="2000" b="0" i="0">
                        <a:solidFill>
                          <a:srgbClr val="000000"/>
                        </a:solidFill>
                        <a:effectLst/>
                      </a:endParaRPr>
                    </a:p>
                  </a:txBody>
                  <a:tcPr marL="70699" marR="70699" marT="35349" marB="35349"/>
                </a:tc>
                <a:extLst>
                  <a:ext uri="{0D108BD9-81ED-4DB2-BD59-A6C34878D82A}">
                    <a16:rowId xmlns:a16="http://schemas.microsoft.com/office/drawing/2014/main" val="1063204108"/>
                  </a:ext>
                </a:extLst>
              </a:tr>
              <a:tr h="341346">
                <a:tc>
                  <a:txBody>
                    <a:bodyPr/>
                    <a:lstStyle/>
                    <a:p>
                      <a:pPr algn="l" fontAlgn="base"/>
                      <a:r>
                        <a:rPr lang="en-US" sz="2000" dirty="0">
                          <a:effectLst/>
                        </a:rPr>
                        <a:t>Science​</a:t>
                      </a:r>
                      <a:endParaRPr lang="en-US" sz="2000" b="0" i="0" dirty="0">
                        <a:solidFill>
                          <a:srgbClr val="000000"/>
                        </a:solidFill>
                        <a:effectLst/>
                      </a:endParaRPr>
                    </a:p>
                  </a:txBody>
                  <a:tcPr marL="70699" marR="70699" marT="35349" marB="35349"/>
                </a:tc>
                <a:tc>
                  <a:txBody>
                    <a:bodyPr/>
                    <a:lstStyle/>
                    <a:p>
                      <a:pPr algn="l" fontAlgn="base"/>
                      <a:r>
                        <a:rPr lang="en-US" sz="2000">
                          <a:effectLst/>
                        </a:rPr>
                        <a:t>4​</a:t>
                      </a:r>
                      <a:endParaRPr lang="en-US" sz="2000" b="0" i="0">
                        <a:solidFill>
                          <a:srgbClr val="000000"/>
                        </a:solidFill>
                        <a:effectLst/>
                      </a:endParaRPr>
                    </a:p>
                  </a:txBody>
                  <a:tcPr marL="70699" marR="70699" marT="35349" marB="35349"/>
                </a:tc>
                <a:extLst>
                  <a:ext uri="{0D108BD9-81ED-4DB2-BD59-A6C34878D82A}">
                    <a16:rowId xmlns:a16="http://schemas.microsoft.com/office/drawing/2014/main" val="855181178"/>
                  </a:ext>
                </a:extLst>
              </a:tr>
              <a:tr h="341346">
                <a:tc>
                  <a:txBody>
                    <a:bodyPr/>
                    <a:lstStyle/>
                    <a:p>
                      <a:pPr algn="l" fontAlgn="base"/>
                      <a:r>
                        <a:rPr lang="en-US" sz="2000" dirty="0">
                          <a:effectLst/>
                        </a:rPr>
                        <a:t>Social Studies​</a:t>
                      </a:r>
                      <a:endParaRPr lang="en-US" sz="2000" b="0" i="0" dirty="0">
                        <a:solidFill>
                          <a:srgbClr val="000000"/>
                        </a:solidFill>
                        <a:effectLst/>
                      </a:endParaRPr>
                    </a:p>
                  </a:txBody>
                  <a:tcPr marL="70699" marR="70699" marT="35349" marB="35349"/>
                </a:tc>
                <a:tc>
                  <a:txBody>
                    <a:bodyPr/>
                    <a:lstStyle/>
                    <a:p>
                      <a:pPr algn="l" fontAlgn="base"/>
                      <a:r>
                        <a:rPr lang="en-US" sz="2000" dirty="0">
                          <a:effectLst/>
                        </a:rPr>
                        <a:t>3​</a:t>
                      </a:r>
                      <a:endParaRPr lang="en-US" sz="2000" b="0" i="0" dirty="0">
                        <a:solidFill>
                          <a:srgbClr val="000000"/>
                        </a:solidFill>
                        <a:effectLst/>
                      </a:endParaRPr>
                    </a:p>
                  </a:txBody>
                  <a:tcPr marL="70699" marR="70699" marT="35349" marB="35349"/>
                </a:tc>
                <a:extLst>
                  <a:ext uri="{0D108BD9-81ED-4DB2-BD59-A6C34878D82A}">
                    <a16:rowId xmlns:a16="http://schemas.microsoft.com/office/drawing/2014/main" val="3578851507"/>
                  </a:ext>
                </a:extLst>
              </a:tr>
              <a:tr h="603920">
                <a:tc>
                  <a:txBody>
                    <a:bodyPr/>
                    <a:lstStyle/>
                    <a:p>
                      <a:pPr algn="l" fontAlgn="base"/>
                      <a:r>
                        <a:rPr lang="en-US" sz="2000">
                          <a:effectLst/>
                        </a:rPr>
                        <a:t>Health/Personal Fitness ​</a:t>
                      </a:r>
                      <a:endParaRPr lang="en-US" sz="2000" b="0" i="0">
                        <a:solidFill>
                          <a:srgbClr val="000000"/>
                        </a:solidFill>
                        <a:effectLst/>
                      </a:endParaRPr>
                    </a:p>
                  </a:txBody>
                  <a:tcPr marL="70699" marR="70699" marT="35349" marB="35349"/>
                </a:tc>
                <a:tc>
                  <a:txBody>
                    <a:bodyPr/>
                    <a:lstStyle/>
                    <a:p>
                      <a:pPr algn="l" fontAlgn="base"/>
                      <a:r>
                        <a:rPr lang="en-US" sz="2000" dirty="0">
                          <a:effectLst/>
                        </a:rPr>
                        <a:t>1 (0.5 Health/0.5 PE)​</a:t>
                      </a:r>
                      <a:endParaRPr lang="en-US" sz="2000" b="0" i="0" dirty="0">
                        <a:solidFill>
                          <a:srgbClr val="000000"/>
                        </a:solidFill>
                        <a:effectLst/>
                      </a:endParaRPr>
                    </a:p>
                  </a:txBody>
                  <a:tcPr marL="70699" marR="70699" marT="35349" marB="35349"/>
                </a:tc>
                <a:extLst>
                  <a:ext uri="{0D108BD9-81ED-4DB2-BD59-A6C34878D82A}">
                    <a16:rowId xmlns:a16="http://schemas.microsoft.com/office/drawing/2014/main" val="1575877274"/>
                  </a:ext>
                </a:extLst>
              </a:tr>
              <a:tr h="1456487">
                <a:tc>
                  <a:txBody>
                    <a:bodyPr/>
                    <a:lstStyle/>
                    <a:p>
                      <a:pPr algn="l" fontAlgn="base"/>
                      <a:r>
                        <a:rPr lang="en-US" sz="2000" dirty="0">
                          <a:effectLst/>
                        </a:rPr>
                        <a:t>Career Tech and/or​</a:t>
                      </a:r>
                    </a:p>
                    <a:p>
                      <a:pPr algn="l" fontAlgn="base"/>
                      <a:r>
                        <a:rPr lang="en-US" sz="2000" dirty="0">
                          <a:effectLst/>
                        </a:rPr>
                        <a:t>Fine Arts and/or​</a:t>
                      </a:r>
                    </a:p>
                    <a:p>
                      <a:pPr algn="l" fontAlgn="base"/>
                      <a:r>
                        <a:rPr lang="en-US" sz="2000" dirty="0">
                          <a:effectLst/>
                        </a:rPr>
                        <a:t>World Language (WL)*​</a:t>
                      </a:r>
                    </a:p>
                    <a:p>
                      <a:pPr algn="l" fontAlgn="base"/>
                      <a:r>
                        <a:rPr lang="en-US" sz="2000" dirty="0">
                          <a:effectLst/>
                        </a:rPr>
                        <a:t>​</a:t>
                      </a:r>
                    </a:p>
                    <a:p>
                      <a:pPr algn="l" fontAlgn="base"/>
                      <a:r>
                        <a:rPr lang="en-US" sz="2000" dirty="0">
                          <a:effectLst/>
                        </a:rPr>
                        <a:t>(any combination will do) ​</a:t>
                      </a:r>
                      <a:endParaRPr lang="en-US" sz="2000" b="0" i="0" dirty="0">
                        <a:solidFill>
                          <a:srgbClr val="000000"/>
                        </a:solidFill>
                        <a:effectLst/>
                      </a:endParaRPr>
                    </a:p>
                  </a:txBody>
                  <a:tcPr marL="70699" marR="70699" marT="35349" marB="35349"/>
                </a:tc>
                <a:tc>
                  <a:txBody>
                    <a:bodyPr/>
                    <a:lstStyle/>
                    <a:p>
                      <a:pPr algn="l" fontAlgn="base"/>
                      <a:r>
                        <a:rPr lang="en-US" sz="2000" dirty="0">
                          <a:effectLst/>
                        </a:rPr>
                        <a:t>3 ​</a:t>
                      </a:r>
                    </a:p>
                    <a:p>
                      <a:pPr algn="l" fontAlgn="base"/>
                      <a:r>
                        <a:rPr lang="en-US" sz="2000" dirty="0">
                          <a:effectLst/>
                        </a:rPr>
                        <a:t>​</a:t>
                      </a:r>
                    </a:p>
                    <a:p>
                      <a:pPr algn="l" fontAlgn="base"/>
                      <a:r>
                        <a:rPr lang="en-US" sz="2000" dirty="0">
                          <a:effectLst/>
                        </a:rPr>
                        <a:t>*2 credits of the </a:t>
                      </a:r>
                      <a:r>
                        <a:rPr lang="en-US" sz="2000" u="sng" dirty="0">
                          <a:effectLst/>
                        </a:rPr>
                        <a:t>same</a:t>
                      </a:r>
                      <a:r>
                        <a:rPr lang="en-US" sz="2000" u="none" strike="noStrike" dirty="0">
                          <a:effectLst/>
                        </a:rPr>
                        <a:t> WL are required for college entrance</a:t>
                      </a:r>
                      <a:r>
                        <a:rPr lang="en-US" sz="2000" dirty="0">
                          <a:effectLst/>
                        </a:rPr>
                        <a:t> ​</a:t>
                      </a:r>
                      <a:endParaRPr lang="en-US" sz="2000" b="0" i="0" dirty="0">
                        <a:solidFill>
                          <a:srgbClr val="000000"/>
                        </a:solidFill>
                        <a:effectLst/>
                      </a:endParaRPr>
                    </a:p>
                  </a:txBody>
                  <a:tcPr marL="70699" marR="70699" marT="35349" marB="35349"/>
                </a:tc>
                <a:extLst>
                  <a:ext uri="{0D108BD9-81ED-4DB2-BD59-A6C34878D82A}">
                    <a16:rowId xmlns:a16="http://schemas.microsoft.com/office/drawing/2014/main" val="1529829330"/>
                  </a:ext>
                </a:extLst>
              </a:tr>
              <a:tr h="341346">
                <a:tc>
                  <a:txBody>
                    <a:bodyPr/>
                    <a:lstStyle/>
                    <a:p>
                      <a:pPr algn="l" fontAlgn="base"/>
                      <a:r>
                        <a:rPr lang="en-US" sz="2000">
                          <a:effectLst/>
                        </a:rPr>
                        <a:t>Electives​</a:t>
                      </a:r>
                      <a:endParaRPr lang="en-US" sz="2000" b="0" i="0">
                        <a:solidFill>
                          <a:srgbClr val="000000"/>
                        </a:solidFill>
                        <a:effectLst/>
                      </a:endParaRPr>
                    </a:p>
                  </a:txBody>
                  <a:tcPr marL="70699" marR="70699" marT="35349" marB="35349"/>
                </a:tc>
                <a:tc>
                  <a:txBody>
                    <a:bodyPr/>
                    <a:lstStyle/>
                    <a:p>
                      <a:pPr algn="l" fontAlgn="base"/>
                      <a:r>
                        <a:rPr lang="en-US" sz="2000" dirty="0">
                          <a:effectLst/>
                        </a:rPr>
                        <a:t>4​</a:t>
                      </a:r>
                      <a:endParaRPr lang="en-US" sz="2000" b="0" i="0" dirty="0">
                        <a:solidFill>
                          <a:srgbClr val="000000"/>
                        </a:solidFill>
                        <a:effectLst/>
                      </a:endParaRPr>
                    </a:p>
                  </a:txBody>
                  <a:tcPr marL="70699" marR="70699" marT="35349" marB="35349"/>
                </a:tc>
                <a:extLst>
                  <a:ext uri="{0D108BD9-81ED-4DB2-BD59-A6C34878D82A}">
                    <a16:rowId xmlns:a16="http://schemas.microsoft.com/office/drawing/2014/main" val="130137248"/>
                  </a:ext>
                </a:extLst>
              </a:tr>
              <a:tr h="341346">
                <a:tc>
                  <a:txBody>
                    <a:bodyPr/>
                    <a:lstStyle/>
                    <a:p>
                      <a:pPr algn="r" fontAlgn="base"/>
                      <a:r>
                        <a:rPr lang="en-US" sz="2000">
                          <a:effectLst/>
                        </a:rPr>
                        <a:t>Total​</a:t>
                      </a:r>
                      <a:endParaRPr lang="en-US" sz="2000" b="0" i="0">
                        <a:solidFill>
                          <a:srgbClr val="000000"/>
                        </a:solidFill>
                        <a:effectLst/>
                      </a:endParaRPr>
                    </a:p>
                  </a:txBody>
                  <a:tcPr marL="70699" marR="70699" marT="35349" marB="35349"/>
                </a:tc>
                <a:tc>
                  <a:txBody>
                    <a:bodyPr/>
                    <a:lstStyle/>
                    <a:p>
                      <a:pPr algn="l" fontAlgn="base"/>
                      <a:r>
                        <a:rPr lang="en-US" sz="2000" dirty="0">
                          <a:effectLst/>
                        </a:rPr>
                        <a:t>23​</a:t>
                      </a:r>
                      <a:endParaRPr lang="en-US" sz="2000" b="0" i="0" dirty="0">
                        <a:solidFill>
                          <a:srgbClr val="000000"/>
                        </a:solidFill>
                        <a:effectLst/>
                      </a:endParaRPr>
                    </a:p>
                  </a:txBody>
                  <a:tcPr marL="70699" marR="70699" marT="35349" marB="35349"/>
                </a:tc>
                <a:extLst>
                  <a:ext uri="{0D108BD9-81ED-4DB2-BD59-A6C34878D82A}">
                    <a16:rowId xmlns:a16="http://schemas.microsoft.com/office/drawing/2014/main" val="3805713664"/>
                  </a:ext>
                </a:extLst>
              </a:tr>
            </a:tbl>
          </a:graphicData>
        </a:graphic>
      </p:graphicFrame>
      <p:sp>
        <p:nvSpPr>
          <p:cNvPr id="3" name="Title 2">
            <a:extLst>
              <a:ext uri="{FF2B5EF4-FFF2-40B4-BE49-F238E27FC236}">
                <a16:creationId xmlns:a16="http://schemas.microsoft.com/office/drawing/2014/main" id="{8A67E3AE-B51A-4C7E-B67A-696147E2BD0F}"/>
              </a:ext>
            </a:extLst>
          </p:cNvPr>
          <p:cNvSpPr>
            <a:spLocks noGrp="1"/>
          </p:cNvSpPr>
          <p:nvPr>
            <p:ph type="title"/>
          </p:nvPr>
        </p:nvSpPr>
        <p:spPr/>
        <p:txBody>
          <a:bodyPr/>
          <a:lstStyle/>
          <a:p>
            <a:r>
              <a:rPr lang="en-US" dirty="0"/>
              <a:t>Graduation requirements</a:t>
            </a:r>
          </a:p>
        </p:txBody>
      </p:sp>
      <p:sp>
        <p:nvSpPr>
          <p:cNvPr id="5" name="Rectangle 1">
            <a:extLst>
              <a:ext uri="{FF2B5EF4-FFF2-40B4-BE49-F238E27FC236}">
                <a16:creationId xmlns:a16="http://schemas.microsoft.com/office/drawing/2014/main" id="{3F46F14E-3429-41C2-9757-C33D37AB444D}"/>
              </a:ext>
            </a:extLst>
          </p:cNvPr>
          <p:cNvSpPr>
            <a:spLocks noChangeArrowheads="1"/>
          </p:cNvSpPr>
          <p:nvPr/>
        </p:nvSpPr>
        <p:spPr bwMode="auto">
          <a:xfrm>
            <a:off x="2660650" y="171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8B5201A-B242-4799-B802-7E1CBBD1722C}"/>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70082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5029200"/>
          </a:xfrm>
        </p:spPr>
        <p:txBody>
          <a:bodyPr>
            <a:normAutofit/>
          </a:bodyPr>
          <a:lstStyle/>
          <a:p>
            <a:pPr marL="45720" indent="0">
              <a:buNone/>
            </a:pPr>
            <a:r>
              <a:rPr lang="en-US" sz="3200" dirty="0"/>
              <a:t>You can earn up to 8 credits per year, but you need specific credits to promote.</a:t>
            </a:r>
          </a:p>
          <a:p>
            <a:pPr marL="45720" indent="0">
              <a:buNone/>
            </a:pPr>
            <a:endParaRPr lang="en-US" sz="1200" dirty="0"/>
          </a:p>
          <a:p>
            <a:pPr marL="45720" indent="0">
              <a:buNone/>
            </a:pPr>
            <a:r>
              <a:rPr lang="en-US" sz="3200" dirty="0">
                <a:latin typeface="+mj-lt"/>
              </a:rPr>
              <a:t>Must earn a total of </a:t>
            </a:r>
            <a:r>
              <a:rPr lang="en-US" sz="3200" u="sng" dirty="0">
                <a:solidFill>
                  <a:srgbClr val="FF6600"/>
                </a:solidFill>
                <a:latin typeface="+mj-lt"/>
              </a:rPr>
              <a:t>10 total credits</a:t>
            </a:r>
            <a:r>
              <a:rPr lang="en-US" sz="3200" dirty="0">
                <a:solidFill>
                  <a:srgbClr val="FF6600"/>
                </a:solidFill>
                <a:latin typeface="+mj-lt"/>
              </a:rPr>
              <a:t> </a:t>
            </a:r>
            <a:r>
              <a:rPr lang="en-US" sz="3200" dirty="0">
                <a:latin typeface="+mj-lt"/>
              </a:rPr>
              <a:t>to promote to</a:t>
            </a:r>
            <a:r>
              <a:rPr lang="en-US" sz="2400" dirty="0">
                <a:latin typeface="+mj-lt"/>
              </a:rPr>
              <a:t> </a:t>
            </a:r>
            <a:r>
              <a:rPr lang="en-US" sz="3200" dirty="0">
                <a:latin typeface="+mj-lt"/>
              </a:rPr>
              <a:t>11</a:t>
            </a:r>
            <a:r>
              <a:rPr lang="en-US" sz="3200" baseline="30000" dirty="0">
                <a:latin typeface="+mj-lt"/>
              </a:rPr>
              <a:t>th</a:t>
            </a:r>
            <a:r>
              <a:rPr lang="en-US" sz="2400" dirty="0">
                <a:latin typeface="+mj-lt"/>
              </a:rPr>
              <a:t>:</a:t>
            </a:r>
            <a:endParaRPr lang="en-US" sz="3200" b="1" dirty="0">
              <a:latin typeface="+mj-lt"/>
            </a:endParaRPr>
          </a:p>
          <a:p>
            <a:pPr lvl="1"/>
            <a:endParaRPr lang="en-US" sz="1050" dirty="0">
              <a:latin typeface="+mj-lt"/>
            </a:endParaRPr>
          </a:p>
          <a:p>
            <a:pPr lvl="1"/>
            <a:r>
              <a:rPr lang="en-US" sz="3000" dirty="0">
                <a:latin typeface="+mj-lt"/>
              </a:rPr>
              <a:t> Must pass </a:t>
            </a:r>
            <a:r>
              <a:rPr lang="en-US" sz="3000" b="1" u="sng" dirty="0">
                <a:solidFill>
                  <a:srgbClr val="CC3300"/>
                </a:solidFill>
                <a:latin typeface="+mj-lt"/>
              </a:rPr>
              <a:t>2 Required English</a:t>
            </a:r>
          </a:p>
          <a:p>
            <a:pPr lvl="1"/>
            <a:r>
              <a:rPr lang="en-US" sz="3000" dirty="0">
                <a:latin typeface="+mj-lt"/>
              </a:rPr>
              <a:t> Must pass </a:t>
            </a:r>
            <a:r>
              <a:rPr lang="en-US" sz="3000" b="1" u="sng" dirty="0">
                <a:solidFill>
                  <a:srgbClr val="009900"/>
                </a:solidFill>
                <a:latin typeface="+mj-lt"/>
              </a:rPr>
              <a:t>2 Required Math </a:t>
            </a:r>
            <a:endParaRPr lang="en-US" sz="3000" dirty="0">
              <a:latin typeface="+mj-lt"/>
            </a:endParaRPr>
          </a:p>
          <a:p>
            <a:pPr lvl="1"/>
            <a:r>
              <a:rPr lang="en-US" sz="3000" dirty="0">
                <a:latin typeface="+mj-lt"/>
              </a:rPr>
              <a:t> Must pass </a:t>
            </a:r>
            <a:r>
              <a:rPr lang="en-US" sz="3000" b="1" u="sng" dirty="0">
                <a:solidFill>
                  <a:srgbClr val="3333FF"/>
                </a:solidFill>
                <a:latin typeface="+mj-lt"/>
              </a:rPr>
              <a:t>2 Required Science</a:t>
            </a:r>
          </a:p>
          <a:p>
            <a:pPr lvl="1"/>
            <a:r>
              <a:rPr lang="en-US" sz="3000" dirty="0">
                <a:solidFill>
                  <a:schemeClr val="tx1">
                    <a:lumMod val="75000"/>
                    <a:lumOff val="25000"/>
                  </a:schemeClr>
                </a:solidFill>
                <a:latin typeface="+mj-lt"/>
              </a:rPr>
              <a:t> Must pass 4 more classes</a:t>
            </a:r>
          </a:p>
          <a:p>
            <a:pPr>
              <a:buNone/>
            </a:pPr>
            <a:endParaRPr lang="en-US" sz="1800" dirty="0">
              <a:latin typeface="+mj-lt"/>
            </a:endParaRPr>
          </a:p>
        </p:txBody>
      </p:sp>
      <p:sp>
        <p:nvSpPr>
          <p:cNvPr id="2" name="Title 1"/>
          <p:cNvSpPr>
            <a:spLocks noGrp="1"/>
          </p:cNvSpPr>
          <p:nvPr>
            <p:ph type="title"/>
          </p:nvPr>
        </p:nvSpPr>
        <p:spPr>
          <a:xfrm>
            <a:off x="152400" y="533400"/>
            <a:ext cx="8839200" cy="1048512"/>
          </a:xfrm>
        </p:spPr>
        <p:txBody>
          <a:bodyPr>
            <a:noAutofit/>
          </a:bodyPr>
          <a:lstStyle/>
          <a:p>
            <a:r>
              <a:rPr lang="en-US" sz="3600" b="1" cap="none" dirty="0">
                <a:latin typeface="Cambria" pitchFamily="18" charset="0"/>
              </a:rPr>
              <a:t>Do You Want To Be A Junior?</a:t>
            </a:r>
          </a:p>
        </p:txBody>
      </p:sp>
      <p:pic>
        <p:nvPicPr>
          <p:cNvPr id="2050" name="Picture 2" descr="C:\Users\WVL10651\AppData\Local\Microsoft\Windows\Temporary Internet Files\Content.IE5\W1BTHYE5\MC900297935[1].wmf"/>
          <p:cNvPicPr>
            <a:picLocks noChangeAspect="1" noChangeArrowheads="1"/>
          </p:cNvPicPr>
          <p:nvPr/>
        </p:nvPicPr>
        <p:blipFill>
          <a:blip r:embed="rId3" cstate="print">
            <a:duotone>
              <a:prstClr val="black"/>
              <a:srgbClr val="663300">
                <a:tint val="45000"/>
                <a:satMod val="400000"/>
              </a:srgbClr>
            </a:duotone>
            <a:extLst>
              <a:ext uri="{28A0092B-C50C-407E-A947-70E740481C1C}">
                <a14:useLocalDpi xmlns:a14="http://schemas.microsoft.com/office/drawing/2010/main" val="0"/>
              </a:ext>
            </a:extLst>
          </a:blip>
          <a:srcRect/>
          <a:stretch>
            <a:fillRect/>
          </a:stretch>
        </p:blipFill>
        <p:spPr bwMode="auto">
          <a:xfrm>
            <a:off x="7467600" y="4648200"/>
            <a:ext cx="1201522" cy="17026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WVL10651\AppData\Local\Microsoft\Windows\Temporary Internet Files\Content.IE5\W1BTHYE5\MC900297935[1].wmf">
            <a:extLst>
              <a:ext uri="{FF2B5EF4-FFF2-40B4-BE49-F238E27FC236}">
                <a16:creationId xmlns:a16="http://schemas.microsoft.com/office/drawing/2014/main" id="{877C6301-8829-4FE2-8EB3-C607277F2FA7}"/>
              </a:ext>
            </a:extLst>
          </p:cNvPr>
          <p:cNvPicPr>
            <a:picLocks noChangeAspect="1" noChangeArrowheads="1"/>
          </p:cNvPicPr>
          <p:nvPr/>
        </p:nvPicPr>
        <p:blipFill>
          <a:blip r:embed="rId3" cstate="print">
            <a:duotone>
              <a:prstClr val="black"/>
              <a:srgbClr val="663300">
                <a:tint val="45000"/>
                <a:satMod val="400000"/>
              </a:srgbClr>
            </a:duotone>
            <a:extLst>
              <a:ext uri="{28A0092B-C50C-407E-A947-70E740481C1C}">
                <a14:useLocalDpi xmlns:a14="http://schemas.microsoft.com/office/drawing/2010/main" val="0"/>
              </a:ext>
            </a:extLst>
          </a:blip>
          <a:srcRect/>
          <a:stretch>
            <a:fillRect/>
          </a:stretch>
        </p:blipFill>
        <p:spPr bwMode="auto">
          <a:xfrm rot="21399499">
            <a:off x="6204038" y="3702405"/>
            <a:ext cx="1201522" cy="1702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90978AA-A1CE-4BDB-B095-B2DD29D9FD63}"/>
              </a:ext>
            </a:extLst>
          </p:cNvPr>
          <p:cNvSpPr>
            <a:spLocks noGrp="1"/>
          </p:cNvSpPr>
          <p:nvPr>
            <p:ph type="title"/>
          </p:nvPr>
        </p:nvSpPr>
        <p:spPr>
          <a:xfrm>
            <a:off x="381000" y="2892277"/>
            <a:ext cx="6324600" cy="1645920"/>
          </a:xfrm>
        </p:spPr>
        <p:txBody>
          <a:bodyPr/>
          <a:lstStyle/>
          <a:p>
            <a:r>
              <a:rPr lang="en-US" dirty="0"/>
              <a:t>Transcripts</a:t>
            </a:r>
            <a:br>
              <a:rPr lang="en-US" dirty="0"/>
            </a:br>
            <a:r>
              <a:rPr lang="en-US" dirty="0" err="1"/>
              <a:t>ccsd</a:t>
            </a:r>
            <a:r>
              <a:rPr lang="en-US" dirty="0"/>
              <a:t> &amp; HOPE</a:t>
            </a:r>
            <a:br>
              <a:rPr lang="en-US" dirty="0"/>
            </a:br>
            <a:endParaRPr lang="en-US" dirty="0"/>
          </a:p>
        </p:txBody>
      </p:sp>
      <p:sp>
        <p:nvSpPr>
          <p:cNvPr id="4" name="TextBox 3">
            <a:extLst>
              <a:ext uri="{FF2B5EF4-FFF2-40B4-BE49-F238E27FC236}">
                <a16:creationId xmlns:a16="http://schemas.microsoft.com/office/drawing/2014/main" id="{E7401CD3-DA2F-4555-93B3-B78504E0CD28}"/>
              </a:ext>
            </a:extLst>
          </p:cNvPr>
          <p:cNvSpPr txBox="1"/>
          <p:nvPr/>
        </p:nvSpPr>
        <p:spPr>
          <a:xfrm>
            <a:off x="7086600" y="304800"/>
            <a:ext cx="1593898" cy="2308324"/>
          </a:xfrm>
          <a:prstGeom prst="rect">
            <a:avLst/>
          </a:prstGeom>
          <a:noFill/>
        </p:spPr>
        <p:txBody>
          <a:bodyPr wrap="none" rtlCol="0">
            <a:spAutoFit/>
          </a:bodyPr>
          <a:lstStyle/>
          <a:p>
            <a:pPr marL="285750" indent="-285750">
              <a:buFont typeface="Wingdings" panose="05000000000000000000" pitchFamily="2" charset="2"/>
              <a:buChar char="q"/>
            </a:pPr>
            <a:r>
              <a:rPr lang="en-US" dirty="0">
                <a:solidFill>
                  <a:schemeClr val="bg1"/>
                </a:solidFill>
              </a:rPr>
              <a:t>TYPES OF</a:t>
            </a:r>
          </a:p>
          <a:p>
            <a:r>
              <a:rPr lang="en-US" dirty="0">
                <a:solidFill>
                  <a:schemeClr val="bg1"/>
                </a:solidFill>
              </a:rPr>
              <a:t>TRANSCRIPTS</a:t>
            </a:r>
          </a:p>
          <a:p>
            <a:endParaRPr lang="en-US" dirty="0">
              <a:solidFill>
                <a:schemeClr val="bg1"/>
              </a:solidFill>
            </a:endParaRPr>
          </a:p>
          <a:p>
            <a:pPr marL="285750" indent="-285750">
              <a:buFont typeface="Wingdings" panose="05000000000000000000" pitchFamily="2" charset="2"/>
              <a:buChar char="q"/>
            </a:pPr>
            <a:r>
              <a:rPr lang="en-US" dirty="0">
                <a:solidFill>
                  <a:schemeClr val="bg1"/>
                </a:solidFill>
              </a:rPr>
              <a:t>GPA’s</a:t>
            </a:r>
          </a:p>
          <a:p>
            <a:endParaRPr lang="en-US" dirty="0">
              <a:solidFill>
                <a:schemeClr val="bg1"/>
              </a:solidFill>
            </a:endParaRPr>
          </a:p>
          <a:p>
            <a:pPr marL="285750" indent="-285750">
              <a:buFont typeface="Wingdings" panose="05000000000000000000" pitchFamily="2" charset="2"/>
              <a:buChar char="q"/>
            </a:pPr>
            <a:r>
              <a:rPr lang="en-US" dirty="0">
                <a:solidFill>
                  <a:schemeClr val="bg1"/>
                </a:solidFill>
              </a:rPr>
              <a:t>HOPE INFO</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98261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RespondQuestionMast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iRespondGraphMast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Gri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bbce7efe-5611-445c-8ca3-4062a23aca31" xsi:nil="true"/>
    <CultureName xmlns="bbce7efe-5611-445c-8ca3-4062a23aca31" xsi:nil="true"/>
    <Students xmlns="bbce7efe-5611-445c-8ca3-4062a23aca31">
      <UserInfo>
        <DisplayName/>
        <AccountId xsi:nil="true"/>
        <AccountType/>
      </UserInfo>
    </Students>
    <AppVersion xmlns="bbce7efe-5611-445c-8ca3-4062a23aca31" xsi:nil="true"/>
    <Invited_Teachers xmlns="bbce7efe-5611-445c-8ca3-4062a23aca31" xsi:nil="true"/>
    <IsNotebookLocked xmlns="bbce7efe-5611-445c-8ca3-4062a23aca31" xsi:nil="true"/>
    <Has_Teacher_Only_SectionGroup xmlns="bbce7efe-5611-445c-8ca3-4062a23aca31" xsi:nil="true"/>
    <NotebookType xmlns="bbce7efe-5611-445c-8ca3-4062a23aca31" xsi:nil="true"/>
    <FolderType xmlns="bbce7efe-5611-445c-8ca3-4062a23aca31" xsi:nil="true"/>
    <TeamsChannelId xmlns="bbce7efe-5611-445c-8ca3-4062a23aca31" xsi:nil="true"/>
    <DefaultSectionNames xmlns="bbce7efe-5611-445c-8ca3-4062a23aca31" xsi:nil="true"/>
    <IMAddress xmlns="http://schemas.microsoft.com/sharepoint/v3" xsi:nil="true"/>
    <Math_Settings xmlns="bbce7efe-5611-445c-8ca3-4062a23aca31" xsi:nil="true"/>
    <Owner xmlns="bbce7efe-5611-445c-8ca3-4062a23aca31">
      <UserInfo>
        <DisplayName/>
        <AccountId xsi:nil="true"/>
        <AccountType/>
      </UserInfo>
    </Owner>
    <Invited_Students xmlns="bbce7efe-5611-445c-8ca3-4062a23aca31" xsi:nil="true"/>
    <Is_Collaboration_Space_Locked xmlns="bbce7efe-5611-445c-8ca3-4062a23aca31" xsi:nil="true"/>
    <Templates xmlns="bbce7efe-5611-445c-8ca3-4062a23aca31" xsi:nil="true"/>
    <Distribution_Groups xmlns="bbce7efe-5611-445c-8ca3-4062a23aca31" xsi:nil="true"/>
    <LMS_Mappings xmlns="bbce7efe-5611-445c-8ca3-4062a23aca31" xsi:nil="true"/>
    <Teachers xmlns="bbce7efe-5611-445c-8ca3-4062a23aca31">
      <UserInfo>
        <DisplayName/>
        <AccountId xsi:nil="true"/>
        <AccountType/>
      </UserInfo>
    </Teachers>
    <Student_Groups xmlns="bbce7efe-5611-445c-8ca3-4062a23aca31">
      <UserInfo>
        <DisplayName/>
        <AccountId xsi:nil="true"/>
        <AccountType/>
      </UserInfo>
    </Student_Group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DC8281CB00BD438BD1B3106515BC45" ma:contentTypeVersion="34" ma:contentTypeDescription="Create a new document." ma:contentTypeScope="" ma:versionID="a285b6f74739839c79d3ee8b229d2f29">
  <xsd:schema xmlns:xsd="http://www.w3.org/2001/XMLSchema" xmlns:xs="http://www.w3.org/2001/XMLSchema" xmlns:p="http://schemas.microsoft.com/office/2006/metadata/properties" xmlns:ns1="http://schemas.microsoft.com/sharepoint/v3" xmlns:ns3="eea96a66-d6c2-4d9c-af83-8babcc46a729" xmlns:ns4="bbce7efe-5611-445c-8ca3-4062a23aca31" targetNamespace="http://schemas.microsoft.com/office/2006/metadata/properties" ma:root="true" ma:fieldsID="724e13dde8ae9bd2d31940a55f2a9039" ns1:_="" ns3:_="" ns4:_="">
    <xsd:import namespace="http://schemas.microsoft.com/sharepoint/v3"/>
    <xsd:import namespace="eea96a66-d6c2-4d9c-af83-8babcc46a729"/>
    <xsd:import namespace="bbce7efe-5611-445c-8ca3-4062a23aca31"/>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ath_Settings" minOccurs="0"/>
                <xsd:element ref="ns4:Distribution_Groups" minOccurs="0"/>
                <xsd:element ref="ns4:LMS_Mappin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a96a66-d6c2-4d9c-af83-8babcc46a7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ce7efe-5611-445c-8ca3-4062a23aca3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IsNotebookLocked" ma:index="30" nillable="true" ma:displayName="Is Notebook Locked" ma:internalName="IsNotebookLocked">
      <xsd:simpleType>
        <xsd:restriction base="dms:Boolean"/>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ath_Settings" ma:index="38" nillable="true" ma:displayName="Math Settings" ma:internalName="Math_Settings">
      <xsd:simpleType>
        <xsd:restriction base="dms:Text"/>
      </xsd:simpleType>
    </xsd:element>
    <xsd:element name="Distribution_Groups" ma:index="39" nillable="true" ma:displayName="Distribution Groups" ma:internalName="Distribution_Groups">
      <xsd:simpleType>
        <xsd:restriction base="dms:Note">
          <xsd:maxLength value="255"/>
        </xsd:restriction>
      </xsd:simpleType>
    </xsd:element>
    <xsd:element name="LMS_Mappings" ma:index="40" nillable="true" ma:displayName="LMS Mappings" ma:internalName="LMS_Mappings">
      <xsd:simpleType>
        <xsd:restriction base="dms:Note">
          <xsd:maxLength value="255"/>
        </xsd:restriction>
      </xsd:simpleType>
    </xsd:element>
    <xsd:element name="MediaServiceLocation" ma:index="4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CCFCC9-82D5-4DCB-BACD-7F08CD8727DC}">
  <ds:schemaRefs>
    <ds:schemaRef ds:uri="http://schemas.microsoft.com/sharepoint/v3"/>
    <ds:schemaRef ds:uri="http://schemas.microsoft.com/office/infopath/2007/PartnerControls"/>
    <ds:schemaRef ds:uri="eea96a66-d6c2-4d9c-af83-8babcc46a729"/>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2006/metadata/properties"/>
    <ds:schemaRef ds:uri="http://schemas.openxmlformats.org/package/2006/metadata/core-properties"/>
    <ds:schemaRef ds:uri="bbce7efe-5611-445c-8ca3-4062a23aca31"/>
  </ds:schemaRefs>
</ds:datastoreItem>
</file>

<file path=customXml/itemProps2.xml><?xml version="1.0" encoding="utf-8"?>
<ds:datastoreItem xmlns:ds="http://schemas.openxmlformats.org/officeDocument/2006/customXml" ds:itemID="{E84EF83F-AA0A-4437-9892-5D8028A91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a96a66-d6c2-4d9c-af83-8babcc46a729"/>
    <ds:schemaRef ds:uri="bbce7efe-5611-445c-8ca3-4062a23ac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B1C090-00B0-49B6-9F75-42F1406E62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932</TotalTime>
  <Words>1871</Words>
  <Application>Microsoft Office PowerPoint</Application>
  <PresentationFormat>On-screen Show (4:3)</PresentationFormat>
  <Paragraphs>312</Paragraphs>
  <Slides>26</Slides>
  <Notes>15</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26</vt:i4>
      </vt:variant>
    </vt:vector>
  </HeadingPairs>
  <TitlesOfParts>
    <vt:vector size="42" baseType="lpstr">
      <vt:lpstr>Arial</vt:lpstr>
      <vt:lpstr>Calibri</vt:lpstr>
      <vt:lpstr>Cambria</vt:lpstr>
      <vt:lpstr>Century Schoolbook</vt:lpstr>
      <vt:lpstr>Courier New</vt:lpstr>
      <vt:lpstr>Franklin Gothic Medium</vt:lpstr>
      <vt:lpstr>Lucida Sans</vt:lpstr>
      <vt:lpstr>Lucida Sans Unicode</vt:lpstr>
      <vt:lpstr>Segoe UI</vt:lpstr>
      <vt:lpstr>Times New Roman</vt:lpstr>
      <vt:lpstr>Wingdings</vt:lpstr>
      <vt:lpstr>Wingdings 2</vt:lpstr>
      <vt:lpstr>iRespondQuestionMaster</vt:lpstr>
      <vt:lpstr>iRespondGraphMaster</vt:lpstr>
      <vt:lpstr>Grid</vt:lpstr>
      <vt:lpstr>View</vt:lpstr>
      <vt:lpstr> 10th Grade Core Curriculum Lesson Bridge Law  2022-2023  </vt:lpstr>
      <vt:lpstr>Who is your school counselor?</vt:lpstr>
      <vt:lpstr> Reasons you might see your counselor</vt:lpstr>
      <vt:lpstr>PowerPoint Presentation</vt:lpstr>
      <vt:lpstr>Let’s talk about…</vt:lpstr>
      <vt:lpstr>Graduation requirements</vt:lpstr>
      <vt:lpstr>Graduation requirements</vt:lpstr>
      <vt:lpstr>Do You Want To Be A Junior?</vt:lpstr>
      <vt:lpstr>Transcripts ccsd &amp; HOPE </vt:lpstr>
      <vt:lpstr>  </vt:lpstr>
      <vt:lpstr> What’s on your Cobb County transcript? </vt:lpstr>
      <vt:lpstr> Cobb County transcript  </vt:lpstr>
      <vt:lpstr>Let’s talk about Hope!</vt:lpstr>
      <vt:lpstr>Zell miller</vt:lpstr>
      <vt:lpstr>HOPE Scholarship</vt:lpstr>
      <vt:lpstr>HOPE gpa</vt:lpstr>
      <vt:lpstr>Hope rigor</vt:lpstr>
      <vt:lpstr>DUAL ENROLLMENT</vt:lpstr>
      <vt:lpstr>Dual Enrollment (DE)</vt:lpstr>
      <vt:lpstr>Dual Enrollment</vt:lpstr>
      <vt:lpstr>Naviance</vt:lpstr>
      <vt:lpstr>Logging into Naviance</vt:lpstr>
      <vt:lpstr>Naviance Student homepage</vt:lpstr>
      <vt:lpstr>You can also use Naviance for…</vt:lpstr>
      <vt:lpstr>Bridge Law </vt:lpstr>
      <vt:lpstr>“Education is the passport to the future, for tomorrow belongs to those who prepare for it today.” - Malcolm 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Grade Core Curriculum Lesson Bridge Law  2020-2021</dc:title>
  <dc:creator>Dawn Neely</dc:creator>
  <cp:lastModifiedBy>Laura Potts</cp:lastModifiedBy>
  <cp:revision>24</cp:revision>
  <dcterms:created xsi:type="dcterms:W3CDTF">2020-07-23T22:01:12Z</dcterms:created>
  <dcterms:modified xsi:type="dcterms:W3CDTF">2022-09-07T20:05:56Z</dcterms:modified>
</cp:coreProperties>
</file>