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77" r:id="rId2"/>
    <p:sldId id="257" r:id="rId3"/>
    <p:sldId id="385" r:id="rId4"/>
    <p:sldId id="294" r:id="rId5"/>
    <p:sldId id="305" r:id="rId6"/>
    <p:sldId id="278" r:id="rId7"/>
    <p:sldId id="264" r:id="rId8"/>
    <p:sldId id="259" r:id="rId9"/>
    <p:sldId id="279" r:id="rId10"/>
    <p:sldId id="272" r:id="rId11"/>
    <p:sldId id="266" r:id="rId12"/>
    <p:sldId id="280" r:id="rId13"/>
    <p:sldId id="284" r:id="rId14"/>
    <p:sldId id="291" r:id="rId15"/>
    <p:sldId id="307" r:id="rId16"/>
    <p:sldId id="392" r:id="rId17"/>
    <p:sldId id="286" r:id="rId18"/>
    <p:sldId id="393" r:id="rId19"/>
    <p:sldId id="394" r:id="rId20"/>
    <p:sldId id="395" r:id="rId21"/>
    <p:sldId id="396" r:id="rId22"/>
    <p:sldId id="397" r:id="rId23"/>
    <p:sldId id="398" r:id="rId24"/>
    <p:sldId id="399" r:id="rId25"/>
    <p:sldId id="299" r:id="rId26"/>
    <p:sldId id="326" r:id="rId27"/>
    <p:sldId id="315" r:id="rId28"/>
    <p:sldId id="273" r:id="rId29"/>
    <p:sldId id="388" r:id="rId30"/>
    <p:sldId id="386" r:id="rId31"/>
    <p:sldId id="340" r:id="rId32"/>
    <p:sldId id="293" r:id="rId33"/>
    <p:sldId id="390" r:id="rId34"/>
    <p:sldId id="342" r:id="rId35"/>
    <p:sldId id="337" r:id="rId36"/>
    <p:sldId id="29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78"/>
    <a:srgbClr val="AD5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7F449-5577-4576-B067-BB692B3A45A6}" v="186" dt="2021-08-17T16:25:36.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89" autoAdjust="0"/>
  </p:normalViewPr>
  <p:slideViewPr>
    <p:cSldViewPr>
      <p:cViewPr varScale="1">
        <p:scale>
          <a:sx n="59" d="100"/>
          <a:sy n="59" d="100"/>
        </p:scale>
        <p:origin x="15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5CEF8-C8A2-468F-9249-9568E954B0F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F1AC982-1CC8-4C93-B7D4-BD2325F0570A}">
      <dgm:prSet/>
      <dgm:spPr/>
      <dgm:t>
        <a:bodyPr/>
        <a:lstStyle/>
        <a:p>
          <a:r>
            <a:rPr lang="en-US"/>
            <a:t>Safety </a:t>
          </a:r>
        </a:p>
      </dgm:t>
    </dgm:pt>
    <dgm:pt modelId="{5647BA12-EBD5-4E0A-A939-9089AB3A8891}" type="parTrans" cxnId="{A8FB67BF-5359-4698-84D3-E855E279AD7A}">
      <dgm:prSet/>
      <dgm:spPr/>
      <dgm:t>
        <a:bodyPr/>
        <a:lstStyle/>
        <a:p>
          <a:endParaRPr lang="en-US"/>
        </a:p>
      </dgm:t>
    </dgm:pt>
    <dgm:pt modelId="{661E8A01-C6FA-47BF-B35D-7349A497C5E6}" type="sibTrans" cxnId="{A8FB67BF-5359-4698-84D3-E855E279AD7A}">
      <dgm:prSet/>
      <dgm:spPr/>
      <dgm:t>
        <a:bodyPr/>
        <a:lstStyle/>
        <a:p>
          <a:endParaRPr lang="en-US"/>
        </a:p>
      </dgm:t>
    </dgm:pt>
    <dgm:pt modelId="{DEF79005-A38D-4F5B-B0A8-8949DEEC3AAC}">
      <dgm:prSet/>
      <dgm:spPr/>
      <dgm:t>
        <a:bodyPr/>
        <a:lstStyle/>
        <a:p>
          <a:r>
            <a:rPr lang="en-US"/>
            <a:t>Harassment &amp; bullying policy</a:t>
          </a:r>
        </a:p>
      </dgm:t>
    </dgm:pt>
    <dgm:pt modelId="{72F2E5C6-9D31-4DB2-B1E7-0557C4FADB06}" type="parTrans" cxnId="{5699BA9E-7107-4B17-A39D-5F90B25F56F2}">
      <dgm:prSet/>
      <dgm:spPr/>
      <dgm:t>
        <a:bodyPr/>
        <a:lstStyle/>
        <a:p>
          <a:endParaRPr lang="en-US"/>
        </a:p>
      </dgm:t>
    </dgm:pt>
    <dgm:pt modelId="{05C8740C-4152-451F-8345-551FEC605099}" type="sibTrans" cxnId="{5699BA9E-7107-4B17-A39D-5F90B25F56F2}">
      <dgm:prSet/>
      <dgm:spPr/>
      <dgm:t>
        <a:bodyPr/>
        <a:lstStyle/>
        <a:p>
          <a:endParaRPr lang="en-US"/>
        </a:p>
      </dgm:t>
    </dgm:pt>
    <dgm:pt modelId="{C6ABF910-1B11-4483-A8A9-9EB45E04E0E3}">
      <dgm:prSet/>
      <dgm:spPr/>
      <dgm:t>
        <a:bodyPr/>
        <a:lstStyle/>
        <a:p>
          <a:r>
            <a:rPr lang="en-US"/>
            <a:t>Tell an adult (teacher, counselor, assistant principal) if you’re being harassed/bullied or know of others</a:t>
          </a:r>
        </a:p>
      </dgm:t>
    </dgm:pt>
    <dgm:pt modelId="{5EBEEC4B-31A9-4268-99D3-2E58C8ED2F6E}" type="parTrans" cxnId="{497D17CF-FED6-40D7-A564-AB5E42617F4D}">
      <dgm:prSet/>
      <dgm:spPr/>
      <dgm:t>
        <a:bodyPr/>
        <a:lstStyle/>
        <a:p>
          <a:endParaRPr lang="en-US"/>
        </a:p>
      </dgm:t>
    </dgm:pt>
    <dgm:pt modelId="{8131B50D-B710-4C4F-8DE6-76EA4011C92C}" type="sibTrans" cxnId="{497D17CF-FED6-40D7-A564-AB5E42617F4D}">
      <dgm:prSet/>
      <dgm:spPr/>
      <dgm:t>
        <a:bodyPr/>
        <a:lstStyle/>
        <a:p>
          <a:endParaRPr lang="en-US"/>
        </a:p>
      </dgm:t>
    </dgm:pt>
    <dgm:pt modelId="{16C0CE96-E9E6-4235-A95B-BF7E762BA8AC}">
      <dgm:prSet/>
      <dgm:spPr/>
      <dgm:t>
        <a:bodyPr/>
        <a:lstStyle/>
        <a:p>
          <a:r>
            <a:rPr lang="en-US"/>
            <a:t>Crisis</a:t>
          </a:r>
        </a:p>
      </dgm:t>
    </dgm:pt>
    <dgm:pt modelId="{ADE6D4C7-8C90-46CD-873A-FFE6908DC050}" type="parTrans" cxnId="{22E63F9C-0E52-4F3F-BB82-3069964FD681}">
      <dgm:prSet/>
      <dgm:spPr/>
      <dgm:t>
        <a:bodyPr/>
        <a:lstStyle/>
        <a:p>
          <a:endParaRPr lang="en-US"/>
        </a:p>
      </dgm:t>
    </dgm:pt>
    <dgm:pt modelId="{4927E8A6-11F5-4538-B34C-D6B909D26979}" type="sibTrans" cxnId="{22E63F9C-0E52-4F3F-BB82-3069964FD681}">
      <dgm:prSet/>
      <dgm:spPr/>
      <dgm:t>
        <a:bodyPr/>
        <a:lstStyle/>
        <a:p>
          <a:endParaRPr lang="en-US"/>
        </a:p>
      </dgm:t>
    </dgm:pt>
    <dgm:pt modelId="{F82ED013-DB86-43B9-B302-C96A0D102A2E}">
      <dgm:prSet/>
      <dgm:spPr/>
      <dgm:t>
        <a:bodyPr/>
        <a:lstStyle/>
        <a:p>
          <a:r>
            <a:rPr lang="en-US"/>
            <a:t>A life-threatening situation </a:t>
          </a:r>
        </a:p>
      </dgm:t>
    </dgm:pt>
    <dgm:pt modelId="{2AE881EC-79F3-4AB0-9CEC-9DD367686094}" type="parTrans" cxnId="{892D379F-6FE5-4FF3-B32C-DEA02F9207FF}">
      <dgm:prSet/>
      <dgm:spPr/>
      <dgm:t>
        <a:bodyPr/>
        <a:lstStyle/>
        <a:p>
          <a:endParaRPr lang="en-US"/>
        </a:p>
      </dgm:t>
    </dgm:pt>
    <dgm:pt modelId="{CACF1FE9-2E0D-4F5A-B98D-5E9834DC3B02}" type="sibTrans" cxnId="{892D379F-6FE5-4FF3-B32C-DEA02F9207FF}">
      <dgm:prSet/>
      <dgm:spPr/>
      <dgm:t>
        <a:bodyPr/>
        <a:lstStyle/>
        <a:p>
          <a:endParaRPr lang="en-US"/>
        </a:p>
      </dgm:t>
    </dgm:pt>
    <dgm:pt modelId="{28803C50-E713-415C-B5B4-9BD068A7C529}">
      <dgm:prSet/>
      <dgm:spPr/>
      <dgm:t>
        <a:bodyPr/>
        <a:lstStyle/>
        <a:p>
          <a:r>
            <a:rPr lang="en-US"/>
            <a:t>Tell an adult immediately</a:t>
          </a:r>
        </a:p>
      </dgm:t>
    </dgm:pt>
    <dgm:pt modelId="{1C4684F8-DBF2-46DF-8777-0C1E99C82D9C}" type="parTrans" cxnId="{40DB904D-0D6C-4AE7-976A-FAD5A807CDD0}">
      <dgm:prSet/>
      <dgm:spPr/>
      <dgm:t>
        <a:bodyPr/>
        <a:lstStyle/>
        <a:p>
          <a:endParaRPr lang="en-US"/>
        </a:p>
      </dgm:t>
    </dgm:pt>
    <dgm:pt modelId="{195340C2-BCD9-4C6C-8B60-BCE16E394A9F}" type="sibTrans" cxnId="{40DB904D-0D6C-4AE7-976A-FAD5A807CDD0}">
      <dgm:prSet/>
      <dgm:spPr/>
      <dgm:t>
        <a:bodyPr/>
        <a:lstStyle/>
        <a:p>
          <a:endParaRPr lang="en-US"/>
        </a:p>
      </dgm:t>
    </dgm:pt>
    <dgm:pt modelId="{41AA520E-4599-4081-9325-4C7FF4427B98}">
      <dgm:prSet/>
      <dgm:spPr/>
      <dgm:t>
        <a:bodyPr/>
        <a:lstStyle/>
        <a:p>
          <a:r>
            <a:rPr lang="en-US"/>
            <a:t>Confidentiality </a:t>
          </a:r>
        </a:p>
      </dgm:t>
    </dgm:pt>
    <dgm:pt modelId="{8B2F01DF-C0BD-4709-8EBC-5C20DAF7D3F2}" type="parTrans" cxnId="{D44F8095-4337-4B0B-9BD3-50556A1790A9}">
      <dgm:prSet/>
      <dgm:spPr/>
      <dgm:t>
        <a:bodyPr/>
        <a:lstStyle/>
        <a:p>
          <a:endParaRPr lang="en-US"/>
        </a:p>
      </dgm:t>
    </dgm:pt>
    <dgm:pt modelId="{CADCF6AE-326E-4A0E-B65F-970CE90CC03D}" type="sibTrans" cxnId="{D44F8095-4337-4B0B-9BD3-50556A1790A9}">
      <dgm:prSet/>
      <dgm:spPr/>
      <dgm:t>
        <a:bodyPr/>
        <a:lstStyle/>
        <a:p>
          <a:endParaRPr lang="en-US"/>
        </a:p>
      </dgm:t>
    </dgm:pt>
    <dgm:pt modelId="{184BD0B0-F14E-443A-B0B4-56BF0C123547}">
      <dgm:prSet/>
      <dgm:spPr/>
      <dgm:t>
        <a:bodyPr/>
        <a:lstStyle/>
        <a:p>
          <a:r>
            <a:rPr lang="en-US"/>
            <a:t>Limits of confidentiality </a:t>
          </a:r>
        </a:p>
      </dgm:t>
    </dgm:pt>
    <dgm:pt modelId="{D516D08E-43DF-4E53-825B-845E59E1D54D}" type="parTrans" cxnId="{3F6D4840-5F23-4DE6-A7D9-0834556C7219}">
      <dgm:prSet/>
      <dgm:spPr/>
      <dgm:t>
        <a:bodyPr/>
        <a:lstStyle/>
        <a:p>
          <a:endParaRPr lang="en-US"/>
        </a:p>
      </dgm:t>
    </dgm:pt>
    <dgm:pt modelId="{3D8DC5BB-8E1C-47B2-8457-D08EF9FA4383}" type="sibTrans" cxnId="{3F6D4840-5F23-4DE6-A7D9-0834556C7219}">
      <dgm:prSet/>
      <dgm:spPr/>
      <dgm:t>
        <a:bodyPr/>
        <a:lstStyle/>
        <a:p>
          <a:endParaRPr lang="en-US"/>
        </a:p>
      </dgm:t>
    </dgm:pt>
    <dgm:pt modelId="{C434C2FA-13C6-4AE1-87EC-4715DECC971C}" type="pres">
      <dgm:prSet presAssocID="{5A45CEF8-C8A2-468F-9249-9568E954B0F2}" presName="linear" presStyleCnt="0">
        <dgm:presLayoutVars>
          <dgm:animLvl val="lvl"/>
          <dgm:resizeHandles val="exact"/>
        </dgm:presLayoutVars>
      </dgm:prSet>
      <dgm:spPr/>
    </dgm:pt>
    <dgm:pt modelId="{60B7C213-FACA-48FF-A615-108565A4929E}" type="pres">
      <dgm:prSet presAssocID="{CF1AC982-1CC8-4C93-B7D4-BD2325F0570A}" presName="parentText" presStyleLbl="node1" presStyleIdx="0" presStyleCnt="3">
        <dgm:presLayoutVars>
          <dgm:chMax val="0"/>
          <dgm:bulletEnabled val="1"/>
        </dgm:presLayoutVars>
      </dgm:prSet>
      <dgm:spPr/>
    </dgm:pt>
    <dgm:pt modelId="{18D2852F-5416-49DB-BB03-987121252E45}" type="pres">
      <dgm:prSet presAssocID="{CF1AC982-1CC8-4C93-B7D4-BD2325F0570A}" presName="childText" presStyleLbl="revTx" presStyleIdx="0" presStyleCnt="3">
        <dgm:presLayoutVars>
          <dgm:bulletEnabled val="1"/>
        </dgm:presLayoutVars>
      </dgm:prSet>
      <dgm:spPr/>
    </dgm:pt>
    <dgm:pt modelId="{AE8792B5-6147-4FDA-963F-7AFAA7967931}" type="pres">
      <dgm:prSet presAssocID="{16C0CE96-E9E6-4235-A95B-BF7E762BA8AC}" presName="parentText" presStyleLbl="node1" presStyleIdx="1" presStyleCnt="3">
        <dgm:presLayoutVars>
          <dgm:chMax val="0"/>
          <dgm:bulletEnabled val="1"/>
        </dgm:presLayoutVars>
      </dgm:prSet>
      <dgm:spPr/>
    </dgm:pt>
    <dgm:pt modelId="{B2C1D708-66DA-4405-8728-6B21DE2D910C}" type="pres">
      <dgm:prSet presAssocID="{16C0CE96-E9E6-4235-A95B-BF7E762BA8AC}" presName="childText" presStyleLbl="revTx" presStyleIdx="1" presStyleCnt="3">
        <dgm:presLayoutVars>
          <dgm:bulletEnabled val="1"/>
        </dgm:presLayoutVars>
      </dgm:prSet>
      <dgm:spPr/>
    </dgm:pt>
    <dgm:pt modelId="{A644EA37-43C8-4DEA-AD5D-ECF02609D567}" type="pres">
      <dgm:prSet presAssocID="{41AA520E-4599-4081-9325-4C7FF4427B98}" presName="parentText" presStyleLbl="node1" presStyleIdx="2" presStyleCnt="3">
        <dgm:presLayoutVars>
          <dgm:chMax val="0"/>
          <dgm:bulletEnabled val="1"/>
        </dgm:presLayoutVars>
      </dgm:prSet>
      <dgm:spPr/>
    </dgm:pt>
    <dgm:pt modelId="{4CFAE35B-3E85-4CAB-AE7B-24D60DB8398A}" type="pres">
      <dgm:prSet presAssocID="{41AA520E-4599-4081-9325-4C7FF4427B98}" presName="childText" presStyleLbl="revTx" presStyleIdx="2" presStyleCnt="3">
        <dgm:presLayoutVars>
          <dgm:bulletEnabled val="1"/>
        </dgm:presLayoutVars>
      </dgm:prSet>
      <dgm:spPr/>
    </dgm:pt>
  </dgm:ptLst>
  <dgm:cxnLst>
    <dgm:cxn modelId="{390CE800-8608-42F1-9EC2-4B8F738377B8}" type="presOf" srcId="{16C0CE96-E9E6-4235-A95B-BF7E762BA8AC}" destId="{AE8792B5-6147-4FDA-963F-7AFAA7967931}" srcOrd="0" destOrd="0" presId="urn:microsoft.com/office/officeart/2005/8/layout/vList2"/>
    <dgm:cxn modelId="{37255D36-B82B-432A-A21A-7FB3E0059BD1}" type="presOf" srcId="{28803C50-E713-415C-B5B4-9BD068A7C529}" destId="{B2C1D708-66DA-4405-8728-6B21DE2D910C}" srcOrd="0" destOrd="1" presId="urn:microsoft.com/office/officeart/2005/8/layout/vList2"/>
    <dgm:cxn modelId="{3F6D4840-5F23-4DE6-A7D9-0834556C7219}" srcId="{41AA520E-4599-4081-9325-4C7FF4427B98}" destId="{184BD0B0-F14E-443A-B0B4-56BF0C123547}" srcOrd="0" destOrd="0" parTransId="{D516D08E-43DF-4E53-825B-845E59E1D54D}" sibTransId="{3D8DC5BB-8E1C-47B2-8457-D08EF9FA4383}"/>
    <dgm:cxn modelId="{40DB904D-0D6C-4AE7-976A-FAD5A807CDD0}" srcId="{16C0CE96-E9E6-4235-A95B-BF7E762BA8AC}" destId="{28803C50-E713-415C-B5B4-9BD068A7C529}" srcOrd="1" destOrd="0" parTransId="{1C4684F8-DBF2-46DF-8777-0C1E99C82D9C}" sibTransId="{195340C2-BCD9-4C6C-8B60-BCE16E394A9F}"/>
    <dgm:cxn modelId="{D44F8095-4337-4B0B-9BD3-50556A1790A9}" srcId="{5A45CEF8-C8A2-468F-9249-9568E954B0F2}" destId="{41AA520E-4599-4081-9325-4C7FF4427B98}" srcOrd="2" destOrd="0" parTransId="{8B2F01DF-C0BD-4709-8EBC-5C20DAF7D3F2}" sibTransId="{CADCF6AE-326E-4A0E-B65F-970CE90CC03D}"/>
    <dgm:cxn modelId="{BAFD0C98-0FD4-443F-8D1D-0A23FC1C0DF8}" type="presOf" srcId="{C6ABF910-1B11-4483-A8A9-9EB45E04E0E3}" destId="{18D2852F-5416-49DB-BB03-987121252E45}" srcOrd="0" destOrd="1" presId="urn:microsoft.com/office/officeart/2005/8/layout/vList2"/>
    <dgm:cxn modelId="{22E63F9C-0E52-4F3F-BB82-3069964FD681}" srcId="{5A45CEF8-C8A2-468F-9249-9568E954B0F2}" destId="{16C0CE96-E9E6-4235-A95B-BF7E762BA8AC}" srcOrd="1" destOrd="0" parTransId="{ADE6D4C7-8C90-46CD-873A-FFE6908DC050}" sibTransId="{4927E8A6-11F5-4538-B34C-D6B909D26979}"/>
    <dgm:cxn modelId="{5699BA9E-7107-4B17-A39D-5F90B25F56F2}" srcId="{CF1AC982-1CC8-4C93-B7D4-BD2325F0570A}" destId="{DEF79005-A38D-4F5B-B0A8-8949DEEC3AAC}" srcOrd="0" destOrd="0" parTransId="{72F2E5C6-9D31-4DB2-B1E7-0557C4FADB06}" sibTransId="{05C8740C-4152-451F-8345-551FEC605099}"/>
    <dgm:cxn modelId="{892D379F-6FE5-4FF3-B32C-DEA02F9207FF}" srcId="{16C0CE96-E9E6-4235-A95B-BF7E762BA8AC}" destId="{F82ED013-DB86-43B9-B302-C96A0D102A2E}" srcOrd="0" destOrd="0" parTransId="{2AE881EC-79F3-4AB0-9CEC-9DD367686094}" sibTransId="{CACF1FE9-2E0D-4F5A-B98D-5E9834DC3B02}"/>
    <dgm:cxn modelId="{6419FAAB-12F4-4D21-89F0-72214A10F482}" type="presOf" srcId="{F82ED013-DB86-43B9-B302-C96A0D102A2E}" destId="{B2C1D708-66DA-4405-8728-6B21DE2D910C}" srcOrd="0" destOrd="0" presId="urn:microsoft.com/office/officeart/2005/8/layout/vList2"/>
    <dgm:cxn modelId="{AEBEC1B8-5134-4646-AC8B-30796E7D0DFF}" type="presOf" srcId="{5A45CEF8-C8A2-468F-9249-9568E954B0F2}" destId="{C434C2FA-13C6-4AE1-87EC-4715DECC971C}" srcOrd="0" destOrd="0" presId="urn:microsoft.com/office/officeart/2005/8/layout/vList2"/>
    <dgm:cxn modelId="{05E156BE-41B6-43BC-9F24-DDA790D8D1BF}" type="presOf" srcId="{CF1AC982-1CC8-4C93-B7D4-BD2325F0570A}" destId="{60B7C213-FACA-48FF-A615-108565A4929E}" srcOrd="0" destOrd="0" presId="urn:microsoft.com/office/officeart/2005/8/layout/vList2"/>
    <dgm:cxn modelId="{A8FB67BF-5359-4698-84D3-E855E279AD7A}" srcId="{5A45CEF8-C8A2-468F-9249-9568E954B0F2}" destId="{CF1AC982-1CC8-4C93-B7D4-BD2325F0570A}" srcOrd="0" destOrd="0" parTransId="{5647BA12-EBD5-4E0A-A939-9089AB3A8891}" sibTransId="{661E8A01-C6FA-47BF-B35D-7349A497C5E6}"/>
    <dgm:cxn modelId="{497D17CF-FED6-40D7-A564-AB5E42617F4D}" srcId="{CF1AC982-1CC8-4C93-B7D4-BD2325F0570A}" destId="{C6ABF910-1B11-4483-A8A9-9EB45E04E0E3}" srcOrd="1" destOrd="0" parTransId="{5EBEEC4B-31A9-4268-99D3-2E58C8ED2F6E}" sibTransId="{8131B50D-B710-4C4F-8DE6-76EA4011C92C}"/>
    <dgm:cxn modelId="{6704A1D0-D874-4EE5-A5D3-71C487FEC875}" type="presOf" srcId="{41AA520E-4599-4081-9325-4C7FF4427B98}" destId="{A644EA37-43C8-4DEA-AD5D-ECF02609D567}" srcOrd="0" destOrd="0" presId="urn:microsoft.com/office/officeart/2005/8/layout/vList2"/>
    <dgm:cxn modelId="{6B493CD1-F6F3-4689-B30A-0C6712834211}" type="presOf" srcId="{DEF79005-A38D-4F5B-B0A8-8949DEEC3AAC}" destId="{18D2852F-5416-49DB-BB03-987121252E45}" srcOrd="0" destOrd="0" presId="urn:microsoft.com/office/officeart/2005/8/layout/vList2"/>
    <dgm:cxn modelId="{BD5D9DD4-AFF6-494B-987E-FDF72F587CB3}" type="presOf" srcId="{184BD0B0-F14E-443A-B0B4-56BF0C123547}" destId="{4CFAE35B-3E85-4CAB-AE7B-24D60DB8398A}" srcOrd="0" destOrd="0" presId="urn:microsoft.com/office/officeart/2005/8/layout/vList2"/>
    <dgm:cxn modelId="{7A2223A6-A178-442A-B90B-E0B5A685B382}" type="presParOf" srcId="{C434C2FA-13C6-4AE1-87EC-4715DECC971C}" destId="{60B7C213-FACA-48FF-A615-108565A4929E}" srcOrd="0" destOrd="0" presId="urn:microsoft.com/office/officeart/2005/8/layout/vList2"/>
    <dgm:cxn modelId="{0F3DE1BD-9021-4BDE-81CC-6311DABF692C}" type="presParOf" srcId="{C434C2FA-13C6-4AE1-87EC-4715DECC971C}" destId="{18D2852F-5416-49DB-BB03-987121252E45}" srcOrd="1" destOrd="0" presId="urn:microsoft.com/office/officeart/2005/8/layout/vList2"/>
    <dgm:cxn modelId="{10D7FEDE-61A7-4878-895F-937617D3FC56}" type="presParOf" srcId="{C434C2FA-13C6-4AE1-87EC-4715DECC971C}" destId="{AE8792B5-6147-4FDA-963F-7AFAA7967931}" srcOrd="2" destOrd="0" presId="urn:microsoft.com/office/officeart/2005/8/layout/vList2"/>
    <dgm:cxn modelId="{6A8760C1-0DA5-4D6A-AF3C-15150ECBE4AE}" type="presParOf" srcId="{C434C2FA-13C6-4AE1-87EC-4715DECC971C}" destId="{B2C1D708-66DA-4405-8728-6B21DE2D910C}" srcOrd="3" destOrd="0" presId="urn:microsoft.com/office/officeart/2005/8/layout/vList2"/>
    <dgm:cxn modelId="{51BA828B-8AC5-4497-98BF-9065F4D0BBF9}" type="presParOf" srcId="{C434C2FA-13C6-4AE1-87EC-4715DECC971C}" destId="{A644EA37-43C8-4DEA-AD5D-ECF02609D567}" srcOrd="4" destOrd="0" presId="urn:microsoft.com/office/officeart/2005/8/layout/vList2"/>
    <dgm:cxn modelId="{A3B87F87-FA4D-4D96-8AC8-3C689AB3D925}" type="presParOf" srcId="{C434C2FA-13C6-4AE1-87EC-4715DECC971C}" destId="{4CFAE35B-3E85-4CAB-AE7B-24D60DB8398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9800D-66EE-47F9-8A81-4FF83E891CD7}"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D9EEBF6F-287A-47E9-A54D-B9849842C2C9}">
      <dgm:prSet/>
      <dgm:spPr/>
      <dgm:t>
        <a:bodyPr/>
        <a:lstStyle/>
        <a:p>
          <a:r>
            <a:rPr lang="en-US"/>
            <a:t>Grade Point Average (GPA):  </a:t>
          </a:r>
        </a:p>
      </dgm:t>
    </dgm:pt>
    <dgm:pt modelId="{8A799BCE-7FB9-4298-A61E-0611502B836D}" type="parTrans" cxnId="{CDEAE400-6EF2-450A-BFBB-E424B29124F7}">
      <dgm:prSet/>
      <dgm:spPr/>
      <dgm:t>
        <a:bodyPr/>
        <a:lstStyle/>
        <a:p>
          <a:endParaRPr lang="en-US"/>
        </a:p>
      </dgm:t>
    </dgm:pt>
    <dgm:pt modelId="{CAED3354-1C49-401B-A8D6-347034F1D072}" type="sibTrans" cxnId="{CDEAE400-6EF2-450A-BFBB-E424B29124F7}">
      <dgm:prSet/>
      <dgm:spPr/>
      <dgm:t>
        <a:bodyPr/>
        <a:lstStyle/>
        <a:p>
          <a:endParaRPr lang="en-US"/>
        </a:p>
      </dgm:t>
    </dgm:pt>
    <dgm:pt modelId="{F1CE7FA4-BC7B-4FFC-8DFD-653CC51DB5A7}">
      <dgm:prSet/>
      <dgm:spPr/>
      <dgm:t>
        <a:bodyPr/>
        <a:lstStyle/>
        <a:p>
          <a:r>
            <a:rPr lang="en-US"/>
            <a:t>A = 4.0	90-100</a:t>
          </a:r>
        </a:p>
      </dgm:t>
    </dgm:pt>
    <dgm:pt modelId="{F18236CD-9675-40F8-AF27-0807CB2AD458}" type="parTrans" cxnId="{686B9BE4-C53E-4B3D-BFBE-45A37570D229}">
      <dgm:prSet/>
      <dgm:spPr/>
      <dgm:t>
        <a:bodyPr/>
        <a:lstStyle/>
        <a:p>
          <a:endParaRPr lang="en-US"/>
        </a:p>
      </dgm:t>
    </dgm:pt>
    <dgm:pt modelId="{7355CC4C-61ED-41AB-A85A-16D8C673331F}" type="sibTrans" cxnId="{686B9BE4-C53E-4B3D-BFBE-45A37570D229}">
      <dgm:prSet/>
      <dgm:spPr/>
      <dgm:t>
        <a:bodyPr/>
        <a:lstStyle/>
        <a:p>
          <a:endParaRPr lang="en-US"/>
        </a:p>
      </dgm:t>
    </dgm:pt>
    <dgm:pt modelId="{81F10BCC-6269-4C1F-9783-397E5308D44B}">
      <dgm:prSet/>
      <dgm:spPr/>
      <dgm:t>
        <a:bodyPr/>
        <a:lstStyle/>
        <a:p>
          <a:r>
            <a:rPr lang="en-US"/>
            <a:t>B = 3.0	80-89</a:t>
          </a:r>
        </a:p>
      </dgm:t>
    </dgm:pt>
    <dgm:pt modelId="{BE2A071F-6787-4C25-9844-A31BE74E4E22}" type="parTrans" cxnId="{42F4BF99-29A0-4847-BA12-16F965CF5D33}">
      <dgm:prSet/>
      <dgm:spPr/>
      <dgm:t>
        <a:bodyPr/>
        <a:lstStyle/>
        <a:p>
          <a:endParaRPr lang="en-US"/>
        </a:p>
      </dgm:t>
    </dgm:pt>
    <dgm:pt modelId="{8B275C8D-A186-4A4D-9703-C6B9D6A02168}" type="sibTrans" cxnId="{42F4BF99-29A0-4847-BA12-16F965CF5D33}">
      <dgm:prSet/>
      <dgm:spPr/>
      <dgm:t>
        <a:bodyPr/>
        <a:lstStyle/>
        <a:p>
          <a:endParaRPr lang="en-US"/>
        </a:p>
      </dgm:t>
    </dgm:pt>
    <dgm:pt modelId="{47586A99-8D8D-40F4-B064-8C91C749BC63}">
      <dgm:prSet/>
      <dgm:spPr/>
      <dgm:t>
        <a:bodyPr/>
        <a:lstStyle/>
        <a:p>
          <a:r>
            <a:rPr lang="en-US"/>
            <a:t>C = 2.0	74-79</a:t>
          </a:r>
        </a:p>
      </dgm:t>
    </dgm:pt>
    <dgm:pt modelId="{96C822AA-AE6D-47BE-8D72-58F99913B818}" type="parTrans" cxnId="{2217D975-B2DD-449C-846B-FE52C62260FE}">
      <dgm:prSet/>
      <dgm:spPr/>
      <dgm:t>
        <a:bodyPr/>
        <a:lstStyle/>
        <a:p>
          <a:endParaRPr lang="en-US"/>
        </a:p>
      </dgm:t>
    </dgm:pt>
    <dgm:pt modelId="{46CCBDB5-43D4-4CC8-9EEC-0B001A4F7E16}" type="sibTrans" cxnId="{2217D975-B2DD-449C-846B-FE52C62260FE}">
      <dgm:prSet/>
      <dgm:spPr/>
      <dgm:t>
        <a:bodyPr/>
        <a:lstStyle/>
        <a:p>
          <a:endParaRPr lang="en-US"/>
        </a:p>
      </dgm:t>
    </dgm:pt>
    <dgm:pt modelId="{991D89D1-74A3-4738-BCCD-EEAA867B2D75}">
      <dgm:prSet/>
      <dgm:spPr/>
      <dgm:t>
        <a:bodyPr/>
        <a:lstStyle/>
        <a:p>
          <a:r>
            <a:rPr lang="en-US"/>
            <a:t>D = 1.0	70-73</a:t>
          </a:r>
        </a:p>
      </dgm:t>
    </dgm:pt>
    <dgm:pt modelId="{42E0C192-924E-4065-9546-7BE2B62F099F}" type="parTrans" cxnId="{0C593FC9-B186-470E-A3F1-D441117113BF}">
      <dgm:prSet/>
      <dgm:spPr/>
      <dgm:t>
        <a:bodyPr/>
        <a:lstStyle/>
        <a:p>
          <a:endParaRPr lang="en-US"/>
        </a:p>
      </dgm:t>
    </dgm:pt>
    <dgm:pt modelId="{DC9C5345-455D-4EB4-8957-2D73FB975401}" type="sibTrans" cxnId="{0C593FC9-B186-470E-A3F1-D441117113BF}">
      <dgm:prSet/>
      <dgm:spPr/>
      <dgm:t>
        <a:bodyPr/>
        <a:lstStyle/>
        <a:p>
          <a:endParaRPr lang="en-US"/>
        </a:p>
      </dgm:t>
    </dgm:pt>
    <dgm:pt modelId="{1A4C5191-3CE0-45E4-AC23-CF3D5B8C4D98}">
      <dgm:prSet/>
      <dgm:spPr/>
      <dgm:t>
        <a:bodyPr/>
        <a:lstStyle/>
        <a:p>
          <a:r>
            <a:rPr lang="en-US"/>
            <a:t>F = 0.0	69 and ↓</a:t>
          </a:r>
        </a:p>
      </dgm:t>
    </dgm:pt>
    <dgm:pt modelId="{9D76BCA3-7DCC-418B-BBA1-1E43FA65F5DB}" type="parTrans" cxnId="{A340B4A5-0107-40B0-985C-3B46A616BB69}">
      <dgm:prSet/>
      <dgm:spPr/>
      <dgm:t>
        <a:bodyPr/>
        <a:lstStyle/>
        <a:p>
          <a:endParaRPr lang="en-US"/>
        </a:p>
      </dgm:t>
    </dgm:pt>
    <dgm:pt modelId="{64FEED82-E29F-44E6-837D-29493667802B}" type="sibTrans" cxnId="{A340B4A5-0107-40B0-985C-3B46A616BB69}">
      <dgm:prSet/>
      <dgm:spPr/>
      <dgm:t>
        <a:bodyPr/>
        <a:lstStyle/>
        <a:p>
          <a:endParaRPr lang="en-US"/>
        </a:p>
      </dgm:t>
    </dgm:pt>
    <dgm:pt modelId="{F5FE9716-8C6A-48D8-8415-E05A1D7A427F}">
      <dgm:prSet/>
      <dgm:spPr/>
      <dgm:t>
        <a:bodyPr/>
        <a:lstStyle/>
        <a:p>
          <a:r>
            <a:rPr lang="en-US"/>
            <a:t>Different kinds of GPA</a:t>
          </a:r>
        </a:p>
      </dgm:t>
    </dgm:pt>
    <dgm:pt modelId="{5D96B452-7106-493F-AF96-668286CF4AC5}" type="parTrans" cxnId="{B3E0EE0C-C4D1-4C20-89C1-7881EB013DEA}">
      <dgm:prSet/>
      <dgm:spPr/>
      <dgm:t>
        <a:bodyPr/>
        <a:lstStyle/>
        <a:p>
          <a:endParaRPr lang="en-US"/>
        </a:p>
      </dgm:t>
    </dgm:pt>
    <dgm:pt modelId="{20CAB38C-838C-4954-803F-36A74E720634}" type="sibTrans" cxnId="{B3E0EE0C-C4D1-4C20-89C1-7881EB013DEA}">
      <dgm:prSet/>
      <dgm:spPr/>
      <dgm:t>
        <a:bodyPr/>
        <a:lstStyle/>
        <a:p>
          <a:endParaRPr lang="en-US"/>
        </a:p>
      </dgm:t>
    </dgm:pt>
    <dgm:pt modelId="{7805E607-7B29-44D6-BF25-1AAE21145C7E}">
      <dgm:prSet/>
      <dgm:spPr/>
      <dgm:t>
        <a:bodyPr/>
        <a:lstStyle/>
        <a:p>
          <a:r>
            <a:rPr lang="en-US"/>
            <a:t>Weighted vs. Unweighted</a:t>
          </a:r>
        </a:p>
      </dgm:t>
    </dgm:pt>
    <dgm:pt modelId="{F184DB4C-7971-494B-AB87-335081EAC358}" type="parTrans" cxnId="{BEA1E6A3-118B-47C5-BFCE-9D133070A1F4}">
      <dgm:prSet/>
      <dgm:spPr/>
      <dgm:t>
        <a:bodyPr/>
        <a:lstStyle/>
        <a:p>
          <a:endParaRPr lang="en-US"/>
        </a:p>
      </dgm:t>
    </dgm:pt>
    <dgm:pt modelId="{68B89FE4-9888-47B4-9645-8F12C14BBE5C}" type="sibTrans" cxnId="{BEA1E6A3-118B-47C5-BFCE-9D133070A1F4}">
      <dgm:prSet/>
      <dgm:spPr/>
      <dgm:t>
        <a:bodyPr/>
        <a:lstStyle/>
        <a:p>
          <a:endParaRPr lang="en-US"/>
        </a:p>
      </dgm:t>
    </dgm:pt>
    <dgm:pt modelId="{6AA8E0F0-671E-4FB9-9260-EF51B5BBEC29}">
      <dgm:prSet/>
      <dgm:spPr/>
      <dgm:t>
        <a:bodyPr/>
        <a:lstStyle/>
        <a:p>
          <a:r>
            <a:rPr lang="en-US"/>
            <a:t>Cumulative vs. Core</a:t>
          </a:r>
        </a:p>
      </dgm:t>
    </dgm:pt>
    <dgm:pt modelId="{8C4108E9-60CC-46CD-9A44-CB5393B34602}" type="parTrans" cxnId="{78D8E7BE-89D9-465F-AB2A-6CE811D43C53}">
      <dgm:prSet/>
      <dgm:spPr/>
      <dgm:t>
        <a:bodyPr/>
        <a:lstStyle/>
        <a:p>
          <a:endParaRPr lang="en-US"/>
        </a:p>
      </dgm:t>
    </dgm:pt>
    <dgm:pt modelId="{DBF73B75-BC3A-4760-931F-3A1F2631B423}" type="sibTrans" cxnId="{78D8E7BE-89D9-465F-AB2A-6CE811D43C53}">
      <dgm:prSet/>
      <dgm:spPr/>
      <dgm:t>
        <a:bodyPr/>
        <a:lstStyle/>
        <a:p>
          <a:endParaRPr lang="en-US"/>
        </a:p>
      </dgm:t>
    </dgm:pt>
    <dgm:pt modelId="{C2304D8E-E23D-482F-816D-C8B9849EA479}">
      <dgm:prSet/>
      <dgm:spPr/>
      <dgm:t>
        <a:bodyPr/>
        <a:lstStyle/>
        <a:p>
          <a:r>
            <a:rPr lang="en-US"/>
            <a:t>HOPE</a:t>
          </a:r>
        </a:p>
      </dgm:t>
    </dgm:pt>
    <dgm:pt modelId="{ED66FC3C-2118-4330-817C-A02D52C4BD14}" type="parTrans" cxnId="{640EC988-869B-4793-B346-0DA5A1C1C541}">
      <dgm:prSet/>
      <dgm:spPr/>
      <dgm:t>
        <a:bodyPr/>
        <a:lstStyle/>
        <a:p>
          <a:endParaRPr lang="en-US"/>
        </a:p>
      </dgm:t>
    </dgm:pt>
    <dgm:pt modelId="{D6256749-0B8E-4B46-816F-2BDBB7C4A880}" type="sibTrans" cxnId="{640EC988-869B-4793-B346-0DA5A1C1C541}">
      <dgm:prSet/>
      <dgm:spPr/>
      <dgm:t>
        <a:bodyPr/>
        <a:lstStyle/>
        <a:p>
          <a:endParaRPr lang="en-US"/>
        </a:p>
      </dgm:t>
    </dgm:pt>
    <dgm:pt modelId="{B2455660-7520-477E-8562-4ED361851F6C}">
      <dgm:prSet/>
      <dgm:spPr/>
      <dgm:t>
        <a:bodyPr/>
        <a:lstStyle/>
        <a:p>
          <a:r>
            <a:rPr lang="en-US"/>
            <a:t>College</a:t>
          </a:r>
        </a:p>
      </dgm:t>
    </dgm:pt>
    <dgm:pt modelId="{2AE7433F-122B-4D42-B237-8C3E29A30733}" type="parTrans" cxnId="{3D0550CB-9214-4A84-9D10-DCCA07FF13D7}">
      <dgm:prSet/>
      <dgm:spPr/>
      <dgm:t>
        <a:bodyPr/>
        <a:lstStyle/>
        <a:p>
          <a:endParaRPr lang="en-US"/>
        </a:p>
      </dgm:t>
    </dgm:pt>
    <dgm:pt modelId="{EAD21F27-D677-4CAA-9CAD-33BE752BF0A9}" type="sibTrans" cxnId="{3D0550CB-9214-4A84-9D10-DCCA07FF13D7}">
      <dgm:prSet/>
      <dgm:spPr/>
      <dgm:t>
        <a:bodyPr/>
        <a:lstStyle/>
        <a:p>
          <a:endParaRPr lang="en-US"/>
        </a:p>
      </dgm:t>
    </dgm:pt>
    <dgm:pt modelId="{B75DC05F-0851-4C44-B208-BDB2BC626254}" type="pres">
      <dgm:prSet presAssocID="{32B9800D-66EE-47F9-8A81-4FF83E891CD7}" presName="linear" presStyleCnt="0">
        <dgm:presLayoutVars>
          <dgm:dir/>
          <dgm:animLvl val="lvl"/>
          <dgm:resizeHandles val="exact"/>
        </dgm:presLayoutVars>
      </dgm:prSet>
      <dgm:spPr/>
    </dgm:pt>
    <dgm:pt modelId="{5BC4974C-D944-49C3-8E27-EAA78D9741B7}" type="pres">
      <dgm:prSet presAssocID="{D9EEBF6F-287A-47E9-A54D-B9849842C2C9}" presName="parentLin" presStyleCnt="0"/>
      <dgm:spPr/>
    </dgm:pt>
    <dgm:pt modelId="{0D716A9F-549A-42FC-BC31-4E245BDE1E36}" type="pres">
      <dgm:prSet presAssocID="{D9EEBF6F-287A-47E9-A54D-B9849842C2C9}" presName="parentLeftMargin" presStyleLbl="node1" presStyleIdx="0" presStyleCnt="2"/>
      <dgm:spPr/>
    </dgm:pt>
    <dgm:pt modelId="{9BC14C5C-C659-4198-A3D0-24686186A582}" type="pres">
      <dgm:prSet presAssocID="{D9EEBF6F-287A-47E9-A54D-B9849842C2C9}" presName="parentText" presStyleLbl="node1" presStyleIdx="0" presStyleCnt="2">
        <dgm:presLayoutVars>
          <dgm:chMax val="0"/>
          <dgm:bulletEnabled val="1"/>
        </dgm:presLayoutVars>
      </dgm:prSet>
      <dgm:spPr/>
    </dgm:pt>
    <dgm:pt modelId="{272B337A-E8E5-4C52-BAF5-8996A5B6B123}" type="pres">
      <dgm:prSet presAssocID="{D9EEBF6F-287A-47E9-A54D-B9849842C2C9}" presName="negativeSpace" presStyleCnt="0"/>
      <dgm:spPr/>
    </dgm:pt>
    <dgm:pt modelId="{244DBA8C-3D9A-43C8-A77F-9349954D8C33}" type="pres">
      <dgm:prSet presAssocID="{D9EEBF6F-287A-47E9-A54D-B9849842C2C9}" presName="childText" presStyleLbl="conFgAcc1" presStyleIdx="0" presStyleCnt="2">
        <dgm:presLayoutVars>
          <dgm:bulletEnabled val="1"/>
        </dgm:presLayoutVars>
      </dgm:prSet>
      <dgm:spPr/>
    </dgm:pt>
    <dgm:pt modelId="{8A1B7A96-C9DB-4147-B2FD-7E4155DB0D59}" type="pres">
      <dgm:prSet presAssocID="{CAED3354-1C49-401B-A8D6-347034F1D072}" presName="spaceBetweenRectangles" presStyleCnt="0"/>
      <dgm:spPr/>
    </dgm:pt>
    <dgm:pt modelId="{270E1910-E929-4126-A541-535585E3B7C8}" type="pres">
      <dgm:prSet presAssocID="{F5FE9716-8C6A-48D8-8415-E05A1D7A427F}" presName="parentLin" presStyleCnt="0"/>
      <dgm:spPr/>
    </dgm:pt>
    <dgm:pt modelId="{73AEA040-4FBD-499E-B9FA-A6325F965B1F}" type="pres">
      <dgm:prSet presAssocID="{F5FE9716-8C6A-48D8-8415-E05A1D7A427F}" presName="parentLeftMargin" presStyleLbl="node1" presStyleIdx="0" presStyleCnt="2"/>
      <dgm:spPr/>
    </dgm:pt>
    <dgm:pt modelId="{4EFD8861-E9DC-41CE-9C2E-2C333C8521E1}" type="pres">
      <dgm:prSet presAssocID="{F5FE9716-8C6A-48D8-8415-E05A1D7A427F}" presName="parentText" presStyleLbl="node1" presStyleIdx="1" presStyleCnt="2">
        <dgm:presLayoutVars>
          <dgm:chMax val="0"/>
          <dgm:bulletEnabled val="1"/>
        </dgm:presLayoutVars>
      </dgm:prSet>
      <dgm:spPr/>
    </dgm:pt>
    <dgm:pt modelId="{709D869D-EBAA-403A-AE94-14B53127D3E2}" type="pres">
      <dgm:prSet presAssocID="{F5FE9716-8C6A-48D8-8415-E05A1D7A427F}" presName="negativeSpace" presStyleCnt="0"/>
      <dgm:spPr/>
    </dgm:pt>
    <dgm:pt modelId="{9DECC43C-E425-41F4-9EA7-98A991570652}" type="pres">
      <dgm:prSet presAssocID="{F5FE9716-8C6A-48D8-8415-E05A1D7A427F}" presName="childText" presStyleLbl="conFgAcc1" presStyleIdx="1" presStyleCnt="2">
        <dgm:presLayoutVars>
          <dgm:bulletEnabled val="1"/>
        </dgm:presLayoutVars>
      </dgm:prSet>
      <dgm:spPr/>
    </dgm:pt>
  </dgm:ptLst>
  <dgm:cxnLst>
    <dgm:cxn modelId="{CDEAE400-6EF2-450A-BFBB-E424B29124F7}" srcId="{32B9800D-66EE-47F9-8A81-4FF83E891CD7}" destId="{D9EEBF6F-287A-47E9-A54D-B9849842C2C9}" srcOrd="0" destOrd="0" parTransId="{8A799BCE-7FB9-4298-A61E-0611502B836D}" sibTransId="{CAED3354-1C49-401B-A8D6-347034F1D072}"/>
    <dgm:cxn modelId="{35429709-1803-4D7C-80C6-EF513F1719B8}" type="presOf" srcId="{7805E607-7B29-44D6-BF25-1AAE21145C7E}" destId="{9DECC43C-E425-41F4-9EA7-98A991570652}" srcOrd="0" destOrd="0" presId="urn:microsoft.com/office/officeart/2005/8/layout/list1"/>
    <dgm:cxn modelId="{7BC9780C-597F-44F1-9CB1-13FDFD3CBE2E}" type="presOf" srcId="{47586A99-8D8D-40F4-B064-8C91C749BC63}" destId="{244DBA8C-3D9A-43C8-A77F-9349954D8C33}" srcOrd="0" destOrd="2" presId="urn:microsoft.com/office/officeart/2005/8/layout/list1"/>
    <dgm:cxn modelId="{B3E0EE0C-C4D1-4C20-89C1-7881EB013DEA}" srcId="{32B9800D-66EE-47F9-8A81-4FF83E891CD7}" destId="{F5FE9716-8C6A-48D8-8415-E05A1D7A427F}" srcOrd="1" destOrd="0" parTransId="{5D96B452-7106-493F-AF96-668286CF4AC5}" sibTransId="{20CAB38C-838C-4954-803F-36A74E720634}"/>
    <dgm:cxn modelId="{936E4F2F-1327-4BE8-9563-CE6E566BFBB9}" type="presOf" srcId="{1A4C5191-3CE0-45E4-AC23-CF3D5B8C4D98}" destId="{244DBA8C-3D9A-43C8-A77F-9349954D8C33}" srcOrd="0" destOrd="4" presId="urn:microsoft.com/office/officeart/2005/8/layout/list1"/>
    <dgm:cxn modelId="{80E6A338-F34A-4D5D-ADC4-761ECFEBCA4E}" type="presOf" srcId="{6AA8E0F0-671E-4FB9-9260-EF51B5BBEC29}" destId="{9DECC43C-E425-41F4-9EA7-98A991570652}" srcOrd="0" destOrd="1" presId="urn:microsoft.com/office/officeart/2005/8/layout/list1"/>
    <dgm:cxn modelId="{144DFD3A-8696-4036-B6EA-E19AF3CD0C08}" type="presOf" srcId="{F1CE7FA4-BC7B-4FFC-8DFD-653CC51DB5A7}" destId="{244DBA8C-3D9A-43C8-A77F-9349954D8C33}" srcOrd="0" destOrd="0" presId="urn:microsoft.com/office/officeart/2005/8/layout/list1"/>
    <dgm:cxn modelId="{B9CA4E3D-1ADD-4EDF-8847-DB01F03EE2AF}" type="presOf" srcId="{81F10BCC-6269-4C1F-9783-397E5308D44B}" destId="{244DBA8C-3D9A-43C8-A77F-9349954D8C33}" srcOrd="0" destOrd="1" presId="urn:microsoft.com/office/officeart/2005/8/layout/list1"/>
    <dgm:cxn modelId="{2217D975-B2DD-449C-846B-FE52C62260FE}" srcId="{D9EEBF6F-287A-47E9-A54D-B9849842C2C9}" destId="{47586A99-8D8D-40F4-B064-8C91C749BC63}" srcOrd="2" destOrd="0" parTransId="{96C822AA-AE6D-47BE-8D72-58F99913B818}" sibTransId="{46CCBDB5-43D4-4CC8-9EEC-0B001A4F7E16}"/>
    <dgm:cxn modelId="{C490C95A-3DB1-4326-B338-D723B1764EDE}" type="presOf" srcId="{991D89D1-74A3-4738-BCCD-EEAA867B2D75}" destId="{244DBA8C-3D9A-43C8-A77F-9349954D8C33}" srcOrd="0" destOrd="3" presId="urn:microsoft.com/office/officeart/2005/8/layout/list1"/>
    <dgm:cxn modelId="{5A1C4E83-4D30-4716-B77E-A27EAB591859}" type="presOf" srcId="{F5FE9716-8C6A-48D8-8415-E05A1D7A427F}" destId="{73AEA040-4FBD-499E-B9FA-A6325F965B1F}" srcOrd="0" destOrd="0" presId="urn:microsoft.com/office/officeart/2005/8/layout/list1"/>
    <dgm:cxn modelId="{640EC988-869B-4793-B346-0DA5A1C1C541}" srcId="{F5FE9716-8C6A-48D8-8415-E05A1D7A427F}" destId="{C2304D8E-E23D-482F-816D-C8B9849EA479}" srcOrd="2" destOrd="0" parTransId="{ED66FC3C-2118-4330-817C-A02D52C4BD14}" sibTransId="{D6256749-0B8E-4B46-816F-2BDBB7C4A880}"/>
    <dgm:cxn modelId="{42F4BF99-29A0-4847-BA12-16F965CF5D33}" srcId="{D9EEBF6F-287A-47E9-A54D-B9849842C2C9}" destId="{81F10BCC-6269-4C1F-9783-397E5308D44B}" srcOrd="1" destOrd="0" parTransId="{BE2A071F-6787-4C25-9844-A31BE74E4E22}" sibTransId="{8B275C8D-A186-4A4D-9703-C6B9D6A02168}"/>
    <dgm:cxn modelId="{5A74D69A-618C-4855-B946-DF66E667FE81}" type="presOf" srcId="{F5FE9716-8C6A-48D8-8415-E05A1D7A427F}" destId="{4EFD8861-E9DC-41CE-9C2E-2C333C8521E1}" srcOrd="1" destOrd="0" presId="urn:microsoft.com/office/officeart/2005/8/layout/list1"/>
    <dgm:cxn modelId="{BEA1E6A3-118B-47C5-BFCE-9D133070A1F4}" srcId="{F5FE9716-8C6A-48D8-8415-E05A1D7A427F}" destId="{7805E607-7B29-44D6-BF25-1AAE21145C7E}" srcOrd="0" destOrd="0" parTransId="{F184DB4C-7971-494B-AB87-335081EAC358}" sibTransId="{68B89FE4-9888-47B4-9645-8F12C14BBE5C}"/>
    <dgm:cxn modelId="{A340B4A5-0107-40B0-985C-3B46A616BB69}" srcId="{D9EEBF6F-287A-47E9-A54D-B9849842C2C9}" destId="{1A4C5191-3CE0-45E4-AC23-CF3D5B8C4D98}" srcOrd="4" destOrd="0" parTransId="{9D76BCA3-7DCC-418B-BBA1-1E43FA65F5DB}" sibTransId="{64FEED82-E29F-44E6-837D-29493667802B}"/>
    <dgm:cxn modelId="{A70DADA8-67A7-471C-9895-78D9958866C2}" type="presOf" srcId="{B2455660-7520-477E-8562-4ED361851F6C}" destId="{9DECC43C-E425-41F4-9EA7-98A991570652}" srcOrd="0" destOrd="3" presId="urn:microsoft.com/office/officeart/2005/8/layout/list1"/>
    <dgm:cxn modelId="{CD21A2AA-9731-4EDC-9828-CD6CAEE36E4C}" type="presOf" srcId="{D9EEBF6F-287A-47E9-A54D-B9849842C2C9}" destId="{0D716A9F-549A-42FC-BC31-4E245BDE1E36}" srcOrd="0" destOrd="0" presId="urn:microsoft.com/office/officeart/2005/8/layout/list1"/>
    <dgm:cxn modelId="{78D8E7BE-89D9-465F-AB2A-6CE811D43C53}" srcId="{F5FE9716-8C6A-48D8-8415-E05A1D7A427F}" destId="{6AA8E0F0-671E-4FB9-9260-EF51B5BBEC29}" srcOrd="1" destOrd="0" parTransId="{8C4108E9-60CC-46CD-9A44-CB5393B34602}" sibTransId="{DBF73B75-BC3A-4760-931F-3A1F2631B423}"/>
    <dgm:cxn modelId="{0C593FC9-B186-470E-A3F1-D441117113BF}" srcId="{D9EEBF6F-287A-47E9-A54D-B9849842C2C9}" destId="{991D89D1-74A3-4738-BCCD-EEAA867B2D75}" srcOrd="3" destOrd="0" parTransId="{42E0C192-924E-4065-9546-7BE2B62F099F}" sibTransId="{DC9C5345-455D-4EB4-8957-2D73FB975401}"/>
    <dgm:cxn modelId="{3D0550CB-9214-4A84-9D10-DCCA07FF13D7}" srcId="{F5FE9716-8C6A-48D8-8415-E05A1D7A427F}" destId="{B2455660-7520-477E-8562-4ED361851F6C}" srcOrd="3" destOrd="0" parTransId="{2AE7433F-122B-4D42-B237-8C3E29A30733}" sibTransId="{EAD21F27-D677-4CAA-9CAD-33BE752BF0A9}"/>
    <dgm:cxn modelId="{686B9BE4-C53E-4B3D-BFBE-45A37570D229}" srcId="{D9EEBF6F-287A-47E9-A54D-B9849842C2C9}" destId="{F1CE7FA4-BC7B-4FFC-8DFD-653CC51DB5A7}" srcOrd="0" destOrd="0" parTransId="{F18236CD-9675-40F8-AF27-0807CB2AD458}" sibTransId="{7355CC4C-61ED-41AB-A85A-16D8C673331F}"/>
    <dgm:cxn modelId="{1CF19DF8-11A5-4864-8C57-F2AFF37251C6}" type="presOf" srcId="{D9EEBF6F-287A-47E9-A54D-B9849842C2C9}" destId="{9BC14C5C-C659-4198-A3D0-24686186A582}" srcOrd="1" destOrd="0" presId="urn:microsoft.com/office/officeart/2005/8/layout/list1"/>
    <dgm:cxn modelId="{4E677AFC-F7DB-4952-919E-209149E1A861}" type="presOf" srcId="{C2304D8E-E23D-482F-816D-C8B9849EA479}" destId="{9DECC43C-E425-41F4-9EA7-98A991570652}" srcOrd="0" destOrd="2" presId="urn:microsoft.com/office/officeart/2005/8/layout/list1"/>
    <dgm:cxn modelId="{F23F09FF-CE47-4A32-8BF4-1A3BE4FAC994}" type="presOf" srcId="{32B9800D-66EE-47F9-8A81-4FF83E891CD7}" destId="{B75DC05F-0851-4C44-B208-BDB2BC626254}" srcOrd="0" destOrd="0" presId="urn:microsoft.com/office/officeart/2005/8/layout/list1"/>
    <dgm:cxn modelId="{0FD2947D-BD76-4B86-9051-F8B99DD0300D}" type="presParOf" srcId="{B75DC05F-0851-4C44-B208-BDB2BC626254}" destId="{5BC4974C-D944-49C3-8E27-EAA78D9741B7}" srcOrd="0" destOrd="0" presId="urn:microsoft.com/office/officeart/2005/8/layout/list1"/>
    <dgm:cxn modelId="{41F9BE6D-8720-47C2-A582-1FBD963E618B}" type="presParOf" srcId="{5BC4974C-D944-49C3-8E27-EAA78D9741B7}" destId="{0D716A9F-549A-42FC-BC31-4E245BDE1E36}" srcOrd="0" destOrd="0" presId="urn:microsoft.com/office/officeart/2005/8/layout/list1"/>
    <dgm:cxn modelId="{7E514BA5-7900-4A98-B39A-6FD8BE6CD7E2}" type="presParOf" srcId="{5BC4974C-D944-49C3-8E27-EAA78D9741B7}" destId="{9BC14C5C-C659-4198-A3D0-24686186A582}" srcOrd="1" destOrd="0" presId="urn:microsoft.com/office/officeart/2005/8/layout/list1"/>
    <dgm:cxn modelId="{A6D846F9-E517-4C1B-9F1C-191106C9DFA7}" type="presParOf" srcId="{B75DC05F-0851-4C44-B208-BDB2BC626254}" destId="{272B337A-E8E5-4C52-BAF5-8996A5B6B123}" srcOrd="1" destOrd="0" presId="urn:microsoft.com/office/officeart/2005/8/layout/list1"/>
    <dgm:cxn modelId="{5602837F-1518-4313-8238-C6D36040BA7D}" type="presParOf" srcId="{B75DC05F-0851-4C44-B208-BDB2BC626254}" destId="{244DBA8C-3D9A-43C8-A77F-9349954D8C33}" srcOrd="2" destOrd="0" presId="urn:microsoft.com/office/officeart/2005/8/layout/list1"/>
    <dgm:cxn modelId="{0887A059-A1EF-402D-990B-58016DE65916}" type="presParOf" srcId="{B75DC05F-0851-4C44-B208-BDB2BC626254}" destId="{8A1B7A96-C9DB-4147-B2FD-7E4155DB0D59}" srcOrd="3" destOrd="0" presId="urn:microsoft.com/office/officeart/2005/8/layout/list1"/>
    <dgm:cxn modelId="{BC61A38A-D83B-4EFD-992D-36DA0F81FE61}" type="presParOf" srcId="{B75DC05F-0851-4C44-B208-BDB2BC626254}" destId="{270E1910-E929-4126-A541-535585E3B7C8}" srcOrd="4" destOrd="0" presId="urn:microsoft.com/office/officeart/2005/8/layout/list1"/>
    <dgm:cxn modelId="{F02BDCB0-C934-4217-989F-E586248BDEE9}" type="presParOf" srcId="{270E1910-E929-4126-A541-535585E3B7C8}" destId="{73AEA040-4FBD-499E-B9FA-A6325F965B1F}" srcOrd="0" destOrd="0" presId="urn:microsoft.com/office/officeart/2005/8/layout/list1"/>
    <dgm:cxn modelId="{ABA1B147-8F8F-4EA4-BEEB-9EBEAB2C471C}" type="presParOf" srcId="{270E1910-E929-4126-A541-535585E3B7C8}" destId="{4EFD8861-E9DC-41CE-9C2E-2C333C8521E1}" srcOrd="1" destOrd="0" presId="urn:microsoft.com/office/officeart/2005/8/layout/list1"/>
    <dgm:cxn modelId="{816E0ED7-A718-44B3-97A7-8D0327BDC80C}" type="presParOf" srcId="{B75DC05F-0851-4C44-B208-BDB2BC626254}" destId="{709D869D-EBAA-403A-AE94-14B53127D3E2}" srcOrd="5" destOrd="0" presId="urn:microsoft.com/office/officeart/2005/8/layout/list1"/>
    <dgm:cxn modelId="{F65E2D38-4136-4979-9DE9-C49F63861AD8}" type="presParOf" srcId="{B75DC05F-0851-4C44-B208-BDB2BC626254}" destId="{9DECC43C-E425-41F4-9EA7-98A99157065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A3DF62-B42D-4A35-B4AA-689B4BA4F06F}" type="doc">
      <dgm:prSet loTypeId="urn:microsoft.com/office/officeart/2009/3/layout/HorizontalOrganizationChart" loCatId="hierarchy" qsTypeId="urn:microsoft.com/office/officeart/2005/8/quickstyle/simple2" qsCatId="simple" csTypeId="urn:microsoft.com/office/officeart/2005/8/colors/colorful5" csCatId="colorful" phldr="1"/>
      <dgm:spPr/>
      <dgm:t>
        <a:bodyPr/>
        <a:lstStyle/>
        <a:p>
          <a:endParaRPr lang="en-US"/>
        </a:p>
      </dgm:t>
    </dgm:pt>
    <dgm:pt modelId="{080E3753-204B-46A4-8B82-B63B30245E5F}">
      <dgm:prSet/>
      <dgm:spPr/>
      <dgm:t>
        <a:bodyPr/>
        <a:lstStyle/>
        <a:p>
          <a:r>
            <a:rPr lang="en-US" baseline="0"/>
            <a:t>DE is a state funded program that allows 11</a:t>
          </a:r>
          <a:r>
            <a:rPr lang="en-US" baseline="30000"/>
            <a:t>th</a:t>
          </a:r>
          <a:r>
            <a:rPr lang="en-US" baseline="0"/>
            <a:t> and 12</a:t>
          </a:r>
          <a:r>
            <a:rPr lang="en-US" baseline="30000"/>
            <a:t>th</a:t>
          </a:r>
          <a:r>
            <a:rPr lang="en-US" baseline="0"/>
            <a:t> graders to take college classes while completing their high school diploma.</a:t>
          </a:r>
        </a:p>
      </dgm:t>
    </dgm:pt>
    <dgm:pt modelId="{E1660428-6D3D-44E6-B498-FA2F095F090F}" type="parTrans" cxnId="{93A635CE-7B2E-424F-935C-26882372012E}">
      <dgm:prSet/>
      <dgm:spPr/>
      <dgm:t>
        <a:bodyPr/>
        <a:lstStyle/>
        <a:p>
          <a:endParaRPr lang="en-US"/>
        </a:p>
      </dgm:t>
    </dgm:pt>
    <dgm:pt modelId="{C84E90CE-07C5-49CF-809C-2FC605A938CA}" type="sibTrans" cxnId="{93A635CE-7B2E-424F-935C-26882372012E}">
      <dgm:prSet/>
      <dgm:spPr/>
      <dgm:t>
        <a:bodyPr/>
        <a:lstStyle/>
        <a:p>
          <a:endParaRPr lang="en-US"/>
        </a:p>
      </dgm:t>
    </dgm:pt>
    <dgm:pt modelId="{E2DE6F02-77DB-4DB5-BF90-9D9E4F830622}">
      <dgm:prSet/>
      <dgm:spPr/>
      <dgm:t>
        <a:bodyPr/>
        <a:lstStyle/>
        <a:p>
          <a:r>
            <a:rPr lang="en-US" baseline="0"/>
            <a:t>DE also provides limited options for 10</a:t>
          </a:r>
          <a:r>
            <a:rPr lang="en-US" baseline="30000"/>
            <a:t>th</a:t>
          </a:r>
          <a:r>
            <a:rPr lang="en-US" baseline="0"/>
            <a:t> graders</a:t>
          </a:r>
          <a:endParaRPr lang="en-US"/>
        </a:p>
      </dgm:t>
    </dgm:pt>
    <dgm:pt modelId="{70DF16CE-2558-4B65-AD33-A20AA37E5F48}" type="parTrans" cxnId="{27CB215E-04C5-4AE8-970A-6E8BBCDA67D8}">
      <dgm:prSet/>
      <dgm:spPr/>
      <dgm:t>
        <a:bodyPr/>
        <a:lstStyle/>
        <a:p>
          <a:endParaRPr lang="en-US"/>
        </a:p>
      </dgm:t>
    </dgm:pt>
    <dgm:pt modelId="{236F6F50-FD22-4900-A0E1-A845A7395BBA}" type="sibTrans" cxnId="{27CB215E-04C5-4AE8-970A-6E8BBCDA67D8}">
      <dgm:prSet/>
      <dgm:spPr/>
      <dgm:t>
        <a:bodyPr/>
        <a:lstStyle/>
        <a:p>
          <a:endParaRPr lang="en-US"/>
        </a:p>
      </dgm:t>
    </dgm:pt>
    <dgm:pt modelId="{BA429F45-FD04-4BDA-97CE-B57367D8C748}">
      <dgm:prSet/>
      <dgm:spPr/>
      <dgm:t>
        <a:bodyPr/>
        <a:lstStyle/>
        <a:p>
          <a:r>
            <a:rPr lang="en-US" baseline="0"/>
            <a:t>An eligible 10</a:t>
          </a:r>
          <a:r>
            <a:rPr lang="en-US" baseline="30000"/>
            <a:t>th</a:t>
          </a:r>
          <a:r>
            <a:rPr lang="en-US" baseline="0"/>
            <a:t> grader can take CTAE classes at a Technical College</a:t>
          </a:r>
          <a:endParaRPr lang="en-US"/>
        </a:p>
      </dgm:t>
    </dgm:pt>
    <dgm:pt modelId="{38B87018-67CD-4ADA-932A-B46F73BB9D03}" type="parTrans" cxnId="{1F53EF3D-1E9D-4EB7-B4B4-4AE499A00266}">
      <dgm:prSet/>
      <dgm:spPr/>
      <dgm:t>
        <a:bodyPr/>
        <a:lstStyle/>
        <a:p>
          <a:endParaRPr lang="en-US"/>
        </a:p>
      </dgm:t>
    </dgm:pt>
    <dgm:pt modelId="{76476B08-F3F6-44B4-98E4-A9F2E1A2FBA7}" type="sibTrans" cxnId="{1F53EF3D-1E9D-4EB7-B4B4-4AE499A00266}">
      <dgm:prSet/>
      <dgm:spPr/>
      <dgm:t>
        <a:bodyPr/>
        <a:lstStyle/>
        <a:p>
          <a:endParaRPr lang="en-US"/>
        </a:p>
      </dgm:t>
    </dgm:pt>
    <dgm:pt modelId="{710B391B-9C3E-4BBC-ADC3-979F329642B5}">
      <dgm:prSet/>
      <dgm:spPr/>
      <dgm:t>
        <a:bodyPr/>
        <a:lstStyle/>
        <a:p>
          <a:r>
            <a:rPr lang="en-US" baseline="0"/>
            <a:t>10</a:t>
          </a:r>
          <a:r>
            <a:rPr lang="en-US" baseline="30000"/>
            <a:t>th</a:t>
          </a:r>
          <a:r>
            <a:rPr lang="en-US" baseline="0"/>
            <a:t> graders who have earned a 1200 SAT or 26 ACT (in one sitting) are eligible to apply to any DE program, You must have also met the college’s requirements for admission</a:t>
          </a:r>
          <a:endParaRPr lang="en-US"/>
        </a:p>
      </dgm:t>
    </dgm:pt>
    <dgm:pt modelId="{1E230456-6FC8-4183-8E39-7C5A125B0B17}" type="parTrans" cxnId="{1079081A-4DDA-4E9C-B3F9-385439A6153C}">
      <dgm:prSet/>
      <dgm:spPr/>
      <dgm:t>
        <a:bodyPr/>
        <a:lstStyle/>
        <a:p>
          <a:endParaRPr lang="en-US"/>
        </a:p>
      </dgm:t>
    </dgm:pt>
    <dgm:pt modelId="{411345C4-4521-417F-9B02-AA8DB402C761}" type="sibTrans" cxnId="{1079081A-4DDA-4E9C-B3F9-385439A6153C}">
      <dgm:prSet/>
      <dgm:spPr/>
      <dgm:t>
        <a:bodyPr/>
        <a:lstStyle/>
        <a:p>
          <a:endParaRPr lang="en-US"/>
        </a:p>
      </dgm:t>
    </dgm:pt>
    <dgm:pt modelId="{D0FACAD5-DCF7-4C04-9DF3-B0BD17BD21DD}">
      <dgm:prSet/>
      <dgm:spPr/>
      <dgm:t>
        <a:bodyPr/>
        <a:lstStyle/>
        <a:p>
          <a:r>
            <a:rPr lang="en-US" baseline="0"/>
            <a:t>DE pays for 100% tuition, mandatory fees, and required textbooks up to a maximum cap of 30 hours </a:t>
          </a:r>
          <a:r>
            <a:rPr lang="en-US" i="1" baseline="0"/>
            <a:t>(this equates to roughly one year of full-time college enrollment or around 10 courses)</a:t>
          </a:r>
          <a:endParaRPr lang="en-US"/>
        </a:p>
      </dgm:t>
    </dgm:pt>
    <dgm:pt modelId="{DD7A57CA-3D06-4359-AA6A-586577897458}" type="parTrans" cxnId="{A026D83F-D01E-4341-A1C0-E1F74AA5E677}">
      <dgm:prSet/>
      <dgm:spPr/>
      <dgm:t>
        <a:bodyPr/>
        <a:lstStyle/>
        <a:p>
          <a:endParaRPr lang="en-US"/>
        </a:p>
      </dgm:t>
    </dgm:pt>
    <dgm:pt modelId="{A0FA27FD-DD7A-4B0E-A741-6A7C9E637890}" type="sibTrans" cxnId="{A026D83F-D01E-4341-A1C0-E1F74AA5E677}">
      <dgm:prSet/>
      <dgm:spPr/>
      <dgm:t>
        <a:bodyPr/>
        <a:lstStyle/>
        <a:p>
          <a:endParaRPr lang="en-US"/>
        </a:p>
      </dgm:t>
    </dgm:pt>
    <dgm:pt modelId="{E965B594-2424-4F7E-A3F0-1471C1D35816}" type="pres">
      <dgm:prSet presAssocID="{45A3DF62-B42D-4A35-B4AA-689B4BA4F06F}" presName="hierChild1" presStyleCnt="0">
        <dgm:presLayoutVars>
          <dgm:orgChart val="1"/>
          <dgm:chPref val="1"/>
          <dgm:dir/>
          <dgm:animOne val="branch"/>
          <dgm:animLvl val="lvl"/>
          <dgm:resizeHandles/>
        </dgm:presLayoutVars>
      </dgm:prSet>
      <dgm:spPr/>
    </dgm:pt>
    <dgm:pt modelId="{70D71B0A-5BCF-41CA-BA75-A72C7725BCF8}" type="pres">
      <dgm:prSet presAssocID="{080E3753-204B-46A4-8B82-B63B30245E5F}" presName="hierRoot1" presStyleCnt="0">
        <dgm:presLayoutVars>
          <dgm:hierBranch val="init"/>
        </dgm:presLayoutVars>
      </dgm:prSet>
      <dgm:spPr/>
    </dgm:pt>
    <dgm:pt modelId="{2223D8A7-E093-45F8-AE88-CB1B666BCA8B}" type="pres">
      <dgm:prSet presAssocID="{080E3753-204B-46A4-8B82-B63B30245E5F}" presName="rootComposite1" presStyleCnt="0"/>
      <dgm:spPr/>
    </dgm:pt>
    <dgm:pt modelId="{50D06C52-07F4-4B30-99EF-C768E7E44728}" type="pres">
      <dgm:prSet presAssocID="{080E3753-204B-46A4-8B82-B63B30245E5F}" presName="rootText1" presStyleLbl="node0" presStyleIdx="0" presStyleCnt="3">
        <dgm:presLayoutVars>
          <dgm:chPref val="3"/>
        </dgm:presLayoutVars>
      </dgm:prSet>
      <dgm:spPr/>
    </dgm:pt>
    <dgm:pt modelId="{B3227F9F-3948-46A7-98BD-E00F40224B4E}" type="pres">
      <dgm:prSet presAssocID="{080E3753-204B-46A4-8B82-B63B30245E5F}" presName="rootConnector1" presStyleLbl="node1" presStyleIdx="0" presStyleCnt="0"/>
      <dgm:spPr/>
    </dgm:pt>
    <dgm:pt modelId="{E776EE0F-D46F-48C9-AB14-B9F34B7CBDDD}" type="pres">
      <dgm:prSet presAssocID="{080E3753-204B-46A4-8B82-B63B30245E5F}" presName="hierChild2" presStyleCnt="0"/>
      <dgm:spPr/>
    </dgm:pt>
    <dgm:pt modelId="{4F0714BF-EF5C-4764-ABBC-E491D23F8054}" type="pres">
      <dgm:prSet presAssocID="{080E3753-204B-46A4-8B82-B63B30245E5F}" presName="hierChild3" presStyleCnt="0"/>
      <dgm:spPr/>
    </dgm:pt>
    <dgm:pt modelId="{76F9BE28-BF0C-42BF-A4BB-494090EFB1D0}" type="pres">
      <dgm:prSet presAssocID="{E2DE6F02-77DB-4DB5-BF90-9D9E4F830622}" presName="hierRoot1" presStyleCnt="0">
        <dgm:presLayoutVars>
          <dgm:hierBranch val="init"/>
        </dgm:presLayoutVars>
      </dgm:prSet>
      <dgm:spPr/>
    </dgm:pt>
    <dgm:pt modelId="{08A5BEA5-CF59-413B-83B4-8ABD48FF0567}" type="pres">
      <dgm:prSet presAssocID="{E2DE6F02-77DB-4DB5-BF90-9D9E4F830622}" presName="rootComposite1" presStyleCnt="0"/>
      <dgm:spPr/>
    </dgm:pt>
    <dgm:pt modelId="{AF69DEAC-7A21-45E0-A9A0-AF7505CFF139}" type="pres">
      <dgm:prSet presAssocID="{E2DE6F02-77DB-4DB5-BF90-9D9E4F830622}" presName="rootText1" presStyleLbl="node0" presStyleIdx="1" presStyleCnt="3">
        <dgm:presLayoutVars>
          <dgm:chPref val="3"/>
        </dgm:presLayoutVars>
      </dgm:prSet>
      <dgm:spPr/>
    </dgm:pt>
    <dgm:pt modelId="{1D6AA332-3EC4-47A8-A715-65D47380EF00}" type="pres">
      <dgm:prSet presAssocID="{E2DE6F02-77DB-4DB5-BF90-9D9E4F830622}" presName="rootConnector1" presStyleLbl="node1" presStyleIdx="0" presStyleCnt="0"/>
      <dgm:spPr/>
    </dgm:pt>
    <dgm:pt modelId="{B8682ACB-A0CC-4CD9-AA48-FDDF395B6C5B}" type="pres">
      <dgm:prSet presAssocID="{E2DE6F02-77DB-4DB5-BF90-9D9E4F830622}" presName="hierChild2" presStyleCnt="0"/>
      <dgm:spPr/>
    </dgm:pt>
    <dgm:pt modelId="{6680644E-DAA7-481D-BA5F-BA4265424976}" type="pres">
      <dgm:prSet presAssocID="{38B87018-67CD-4ADA-932A-B46F73BB9D03}" presName="Name64" presStyleLbl="parChTrans1D2" presStyleIdx="0" presStyleCnt="2"/>
      <dgm:spPr/>
    </dgm:pt>
    <dgm:pt modelId="{6BA1E38F-3A94-46E1-A612-F7AFEFA4336F}" type="pres">
      <dgm:prSet presAssocID="{BA429F45-FD04-4BDA-97CE-B57367D8C748}" presName="hierRoot2" presStyleCnt="0">
        <dgm:presLayoutVars>
          <dgm:hierBranch val="init"/>
        </dgm:presLayoutVars>
      </dgm:prSet>
      <dgm:spPr/>
    </dgm:pt>
    <dgm:pt modelId="{961F70CF-C845-45B2-924B-0D98E0CE6420}" type="pres">
      <dgm:prSet presAssocID="{BA429F45-FD04-4BDA-97CE-B57367D8C748}" presName="rootComposite" presStyleCnt="0"/>
      <dgm:spPr/>
    </dgm:pt>
    <dgm:pt modelId="{9D645729-77C3-41E5-8DC3-7201A1124773}" type="pres">
      <dgm:prSet presAssocID="{BA429F45-FD04-4BDA-97CE-B57367D8C748}" presName="rootText" presStyleLbl="node2" presStyleIdx="0" presStyleCnt="2">
        <dgm:presLayoutVars>
          <dgm:chPref val="3"/>
        </dgm:presLayoutVars>
      </dgm:prSet>
      <dgm:spPr/>
    </dgm:pt>
    <dgm:pt modelId="{382BD3E9-61A9-423D-86CF-73C42DD659B0}" type="pres">
      <dgm:prSet presAssocID="{BA429F45-FD04-4BDA-97CE-B57367D8C748}" presName="rootConnector" presStyleLbl="node2" presStyleIdx="0" presStyleCnt="2"/>
      <dgm:spPr/>
    </dgm:pt>
    <dgm:pt modelId="{603C8AF4-56C5-4B88-8D32-EC5943CA65A0}" type="pres">
      <dgm:prSet presAssocID="{BA429F45-FD04-4BDA-97CE-B57367D8C748}" presName="hierChild4" presStyleCnt="0"/>
      <dgm:spPr/>
    </dgm:pt>
    <dgm:pt modelId="{C16B6316-C5B1-4FC5-AC64-A29B61711C74}" type="pres">
      <dgm:prSet presAssocID="{BA429F45-FD04-4BDA-97CE-B57367D8C748}" presName="hierChild5" presStyleCnt="0"/>
      <dgm:spPr/>
    </dgm:pt>
    <dgm:pt modelId="{3E74AAC0-EBE5-4301-B7D7-C8E38E1C9D42}" type="pres">
      <dgm:prSet presAssocID="{1E230456-6FC8-4183-8E39-7C5A125B0B17}" presName="Name64" presStyleLbl="parChTrans1D2" presStyleIdx="1" presStyleCnt="2"/>
      <dgm:spPr/>
    </dgm:pt>
    <dgm:pt modelId="{BE58CB4C-C583-4DEE-B21B-1CFCDF918114}" type="pres">
      <dgm:prSet presAssocID="{710B391B-9C3E-4BBC-ADC3-979F329642B5}" presName="hierRoot2" presStyleCnt="0">
        <dgm:presLayoutVars>
          <dgm:hierBranch val="init"/>
        </dgm:presLayoutVars>
      </dgm:prSet>
      <dgm:spPr/>
    </dgm:pt>
    <dgm:pt modelId="{3EAA8089-65DF-40D3-9A01-EF4907219D1F}" type="pres">
      <dgm:prSet presAssocID="{710B391B-9C3E-4BBC-ADC3-979F329642B5}" presName="rootComposite" presStyleCnt="0"/>
      <dgm:spPr/>
    </dgm:pt>
    <dgm:pt modelId="{13E3C5A0-7EDB-4DE5-85CE-21B0E4BE7619}" type="pres">
      <dgm:prSet presAssocID="{710B391B-9C3E-4BBC-ADC3-979F329642B5}" presName="rootText" presStyleLbl="node2" presStyleIdx="1" presStyleCnt="2">
        <dgm:presLayoutVars>
          <dgm:chPref val="3"/>
        </dgm:presLayoutVars>
      </dgm:prSet>
      <dgm:spPr/>
    </dgm:pt>
    <dgm:pt modelId="{B8C8AFA3-43C8-4BCD-B3C6-EBC39CF02000}" type="pres">
      <dgm:prSet presAssocID="{710B391B-9C3E-4BBC-ADC3-979F329642B5}" presName="rootConnector" presStyleLbl="node2" presStyleIdx="1" presStyleCnt="2"/>
      <dgm:spPr/>
    </dgm:pt>
    <dgm:pt modelId="{612BA41D-01FA-42D9-BCA0-679E03C56CE1}" type="pres">
      <dgm:prSet presAssocID="{710B391B-9C3E-4BBC-ADC3-979F329642B5}" presName="hierChild4" presStyleCnt="0"/>
      <dgm:spPr/>
    </dgm:pt>
    <dgm:pt modelId="{7B6F916A-35F0-4B02-9F60-5534FDF7589B}" type="pres">
      <dgm:prSet presAssocID="{710B391B-9C3E-4BBC-ADC3-979F329642B5}" presName="hierChild5" presStyleCnt="0"/>
      <dgm:spPr/>
    </dgm:pt>
    <dgm:pt modelId="{85D04F4F-7DEC-4F8A-A0E9-E74223524E7B}" type="pres">
      <dgm:prSet presAssocID="{E2DE6F02-77DB-4DB5-BF90-9D9E4F830622}" presName="hierChild3" presStyleCnt="0"/>
      <dgm:spPr/>
    </dgm:pt>
    <dgm:pt modelId="{8957E37C-1DCA-4CD5-87BE-E71050366276}" type="pres">
      <dgm:prSet presAssocID="{D0FACAD5-DCF7-4C04-9DF3-B0BD17BD21DD}" presName="hierRoot1" presStyleCnt="0">
        <dgm:presLayoutVars>
          <dgm:hierBranch val="init"/>
        </dgm:presLayoutVars>
      </dgm:prSet>
      <dgm:spPr/>
    </dgm:pt>
    <dgm:pt modelId="{C73DC04E-6929-43B1-9A6B-27331EC31E5A}" type="pres">
      <dgm:prSet presAssocID="{D0FACAD5-DCF7-4C04-9DF3-B0BD17BD21DD}" presName="rootComposite1" presStyleCnt="0"/>
      <dgm:spPr/>
    </dgm:pt>
    <dgm:pt modelId="{6F5C01CA-DA6A-428D-A20E-AAB6422C5F2F}" type="pres">
      <dgm:prSet presAssocID="{D0FACAD5-DCF7-4C04-9DF3-B0BD17BD21DD}" presName="rootText1" presStyleLbl="node0" presStyleIdx="2" presStyleCnt="3">
        <dgm:presLayoutVars>
          <dgm:chPref val="3"/>
        </dgm:presLayoutVars>
      </dgm:prSet>
      <dgm:spPr/>
    </dgm:pt>
    <dgm:pt modelId="{29AE7A68-D0AE-412C-A675-F4D08A9AEA41}" type="pres">
      <dgm:prSet presAssocID="{D0FACAD5-DCF7-4C04-9DF3-B0BD17BD21DD}" presName="rootConnector1" presStyleLbl="node1" presStyleIdx="0" presStyleCnt="0"/>
      <dgm:spPr/>
    </dgm:pt>
    <dgm:pt modelId="{CF3EF01A-B19E-4EC6-BDC9-CD59C835BABE}" type="pres">
      <dgm:prSet presAssocID="{D0FACAD5-DCF7-4C04-9DF3-B0BD17BD21DD}" presName="hierChild2" presStyleCnt="0"/>
      <dgm:spPr/>
    </dgm:pt>
    <dgm:pt modelId="{62EFEF2E-1C66-44E5-91AE-F38EECFC6460}" type="pres">
      <dgm:prSet presAssocID="{D0FACAD5-DCF7-4C04-9DF3-B0BD17BD21DD}" presName="hierChild3" presStyleCnt="0"/>
      <dgm:spPr/>
    </dgm:pt>
  </dgm:ptLst>
  <dgm:cxnLst>
    <dgm:cxn modelId="{07021400-8D1A-47AB-8689-FBCC1EA6BEC7}" type="presOf" srcId="{080E3753-204B-46A4-8B82-B63B30245E5F}" destId="{50D06C52-07F4-4B30-99EF-C768E7E44728}" srcOrd="0" destOrd="0" presId="urn:microsoft.com/office/officeart/2009/3/layout/HorizontalOrganizationChart"/>
    <dgm:cxn modelId="{1042EA0B-10BE-435F-8261-D035055F2FED}" type="presOf" srcId="{080E3753-204B-46A4-8B82-B63B30245E5F}" destId="{B3227F9F-3948-46A7-98BD-E00F40224B4E}" srcOrd="1" destOrd="0" presId="urn:microsoft.com/office/officeart/2009/3/layout/HorizontalOrganizationChart"/>
    <dgm:cxn modelId="{BF395D12-B7F9-47FF-BE00-53F84D7D6FD6}" type="presOf" srcId="{D0FACAD5-DCF7-4C04-9DF3-B0BD17BD21DD}" destId="{29AE7A68-D0AE-412C-A675-F4D08A9AEA41}" srcOrd="1" destOrd="0" presId="urn:microsoft.com/office/officeart/2009/3/layout/HorizontalOrganizationChart"/>
    <dgm:cxn modelId="{1079081A-4DDA-4E9C-B3F9-385439A6153C}" srcId="{E2DE6F02-77DB-4DB5-BF90-9D9E4F830622}" destId="{710B391B-9C3E-4BBC-ADC3-979F329642B5}" srcOrd="1" destOrd="0" parTransId="{1E230456-6FC8-4183-8E39-7C5A125B0B17}" sibTransId="{411345C4-4521-417F-9B02-AA8DB402C761}"/>
    <dgm:cxn modelId="{EC3D1123-1D2A-4BA5-B2CA-EEBAEE3CC20D}" type="presOf" srcId="{710B391B-9C3E-4BBC-ADC3-979F329642B5}" destId="{B8C8AFA3-43C8-4BCD-B3C6-EBC39CF02000}" srcOrd="1" destOrd="0" presId="urn:microsoft.com/office/officeart/2009/3/layout/HorizontalOrganizationChart"/>
    <dgm:cxn modelId="{64162029-32D3-4948-A85C-2A5A6E5571C3}" type="presOf" srcId="{38B87018-67CD-4ADA-932A-B46F73BB9D03}" destId="{6680644E-DAA7-481D-BA5F-BA4265424976}" srcOrd="0" destOrd="0" presId="urn:microsoft.com/office/officeart/2009/3/layout/HorizontalOrganizationChart"/>
    <dgm:cxn modelId="{86EBF52A-2C30-49C2-8EBC-6EB4035146D8}" type="presOf" srcId="{BA429F45-FD04-4BDA-97CE-B57367D8C748}" destId="{382BD3E9-61A9-423D-86CF-73C42DD659B0}" srcOrd="1" destOrd="0" presId="urn:microsoft.com/office/officeart/2009/3/layout/HorizontalOrganizationChart"/>
    <dgm:cxn modelId="{BF79C934-9783-44E0-A7E0-11F9B7237678}" type="presOf" srcId="{E2DE6F02-77DB-4DB5-BF90-9D9E4F830622}" destId="{1D6AA332-3EC4-47A8-A715-65D47380EF00}" srcOrd="1" destOrd="0" presId="urn:microsoft.com/office/officeart/2009/3/layout/HorizontalOrganizationChart"/>
    <dgm:cxn modelId="{1F53EF3D-1E9D-4EB7-B4B4-4AE499A00266}" srcId="{E2DE6F02-77DB-4DB5-BF90-9D9E4F830622}" destId="{BA429F45-FD04-4BDA-97CE-B57367D8C748}" srcOrd="0" destOrd="0" parTransId="{38B87018-67CD-4ADA-932A-B46F73BB9D03}" sibTransId="{76476B08-F3F6-44B4-98E4-A9F2E1A2FBA7}"/>
    <dgm:cxn modelId="{A026D83F-D01E-4341-A1C0-E1F74AA5E677}" srcId="{45A3DF62-B42D-4A35-B4AA-689B4BA4F06F}" destId="{D0FACAD5-DCF7-4C04-9DF3-B0BD17BD21DD}" srcOrd="2" destOrd="0" parTransId="{DD7A57CA-3D06-4359-AA6A-586577897458}" sibTransId="{A0FA27FD-DD7A-4B0E-A741-6A7C9E637890}"/>
    <dgm:cxn modelId="{49B3755D-AE99-4122-A8DD-186A08A0B114}" type="presOf" srcId="{45A3DF62-B42D-4A35-B4AA-689B4BA4F06F}" destId="{E965B594-2424-4F7E-A3F0-1471C1D35816}" srcOrd="0" destOrd="0" presId="urn:microsoft.com/office/officeart/2009/3/layout/HorizontalOrganizationChart"/>
    <dgm:cxn modelId="{27CB215E-04C5-4AE8-970A-6E8BBCDA67D8}" srcId="{45A3DF62-B42D-4A35-B4AA-689B4BA4F06F}" destId="{E2DE6F02-77DB-4DB5-BF90-9D9E4F830622}" srcOrd="1" destOrd="0" parTransId="{70DF16CE-2558-4B65-AD33-A20AA37E5F48}" sibTransId="{236F6F50-FD22-4900-A0E1-A845A7395BBA}"/>
    <dgm:cxn modelId="{54153F60-78D7-4C87-8CC8-B1AFFC97A226}" type="presOf" srcId="{D0FACAD5-DCF7-4C04-9DF3-B0BD17BD21DD}" destId="{6F5C01CA-DA6A-428D-A20E-AAB6422C5F2F}" srcOrd="0" destOrd="0" presId="urn:microsoft.com/office/officeart/2009/3/layout/HorizontalOrganizationChart"/>
    <dgm:cxn modelId="{CEE6354A-4658-4F2C-B584-D6E8748B3C55}" type="presOf" srcId="{710B391B-9C3E-4BBC-ADC3-979F329642B5}" destId="{13E3C5A0-7EDB-4DE5-85CE-21B0E4BE7619}" srcOrd="0" destOrd="0" presId="urn:microsoft.com/office/officeart/2009/3/layout/HorizontalOrganizationChart"/>
    <dgm:cxn modelId="{18F2C951-69C2-4408-B99D-37C271535921}" type="presOf" srcId="{BA429F45-FD04-4BDA-97CE-B57367D8C748}" destId="{9D645729-77C3-41E5-8DC3-7201A1124773}" srcOrd="0" destOrd="0" presId="urn:microsoft.com/office/officeart/2009/3/layout/HorizontalOrganizationChart"/>
    <dgm:cxn modelId="{1A3D947E-8F22-40CE-958D-A410BB764940}" type="presOf" srcId="{E2DE6F02-77DB-4DB5-BF90-9D9E4F830622}" destId="{AF69DEAC-7A21-45E0-A9A0-AF7505CFF139}" srcOrd="0" destOrd="0" presId="urn:microsoft.com/office/officeart/2009/3/layout/HorizontalOrganizationChart"/>
    <dgm:cxn modelId="{340E04C8-DAE3-4D0D-A163-C0BB844D4F3B}" type="presOf" srcId="{1E230456-6FC8-4183-8E39-7C5A125B0B17}" destId="{3E74AAC0-EBE5-4301-B7D7-C8E38E1C9D42}" srcOrd="0" destOrd="0" presId="urn:microsoft.com/office/officeart/2009/3/layout/HorizontalOrganizationChart"/>
    <dgm:cxn modelId="{93A635CE-7B2E-424F-935C-26882372012E}" srcId="{45A3DF62-B42D-4A35-B4AA-689B4BA4F06F}" destId="{080E3753-204B-46A4-8B82-B63B30245E5F}" srcOrd="0" destOrd="0" parTransId="{E1660428-6D3D-44E6-B498-FA2F095F090F}" sibTransId="{C84E90CE-07C5-49CF-809C-2FC605A938CA}"/>
    <dgm:cxn modelId="{29537330-4EEC-451A-B7D4-B35AB98DFF7F}" type="presParOf" srcId="{E965B594-2424-4F7E-A3F0-1471C1D35816}" destId="{70D71B0A-5BCF-41CA-BA75-A72C7725BCF8}" srcOrd="0" destOrd="0" presId="urn:microsoft.com/office/officeart/2009/3/layout/HorizontalOrganizationChart"/>
    <dgm:cxn modelId="{6A53E228-A96E-45ED-BEF5-D5A86A8BBC9C}" type="presParOf" srcId="{70D71B0A-5BCF-41CA-BA75-A72C7725BCF8}" destId="{2223D8A7-E093-45F8-AE88-CB1B666BCA8B}" srcOrd="0" destOrd="0" presId="urn:microsoft.com/office/officeart/2009/3/layout/HorizontalOrganizationChart"/>
    <dgm:cxn modelId="{7870E286-0D4E-4AD5-A335-517F2ADAC0D2}" type="presParOf" srcId="{2223D8A7-E093-45F8-AE88-CB1B666BCA8B}" destId="{50D06C52-07F4-4B30-99EF-C768E7E44728}" srcOrd="0" destOrd="0" presId="urn:microsoft.com/office/officeart/2009/3/layout/HorizontalOrganizationChart"/>
    <dgm:cxn modelId="{A988B1EE-1D6F-4431-9F23-9AE75F0B9145}" type="presParOf" srcId="{2223D8A7-E093-45F8-AE88-CB1B666BCA8B}" destId="{B3227F9F-3948-46A7-98BD-E00F40224B4E}" srcOrd="1" destOrd="0" presId="urn:microsoft.com/office/officeart/2009/3/layout/HorizontalOrganizationChart"/>
    <dgm:cxn modelId="{D14EB4F6-82C6-4049-A8CD-88CB5503BF9E}" type="presParOf" srcId="{70D71B0A-5BCF-41CA-BA75-A72C7725BCF8}" destId="{E776EE0F-D46F-48C9-AB14-B9F34B7CBDDD}" srcOrd="1" destOrd="0" presId="urn:microsoft.com/office/officeart/2009/3/layout/HorizontalOrganizationChart"/>
    <dgm:cxn modelId="{5EAB9D14-8F81-4280-9ED3-8A3F28E0CFD9}" type="presParOf" srcId="{70D71B0A-5BCF-41CA-BA75-A72C7725BCF8}" destId="{4F0714BF-EF5C-4764-ABBC-E491D23F8054}" srcOrd="2" destOrd="0" presId="urn:microsoft.com/office/officeart/2009/3/layout/HorizontalOrganizationChart"/>
    <dgm:cxn modelId="{A602A295-9D50-445A-8F97-7744B4E395FF}" type="presParOf" srcId="{E965B594-2424-4F7E-A3F0-1471C1D35816}" destId="{76F9BE28-BF0C-42BF-A4BB-494090EFB1D0}" srcOrd="1" destOrd="0" presId="urn:microsoft.com/office/officeart/2009/3/layout/HorizontalOrganizationChart"/>
    <dgm:cxn modelId="{E8FD8C0B-011D-4A2D-8826-7F24B3B3F948}" type="presParOf" srcId="{76F9BE28-BF0C-42BF-A4BB-494090EFB1D0}" destId="{08A5BEA5-CF59-413B-83B4-8ABD48FF0567}" srcOrd="0" destOrd="0" presId="urn:microsoft.com/office/officeart/2009/3/layout/HorizontalOrganizationChart"/>
    <dgm:cxn modelId="{7FE52297-3861-47E2-AA90-236FECDF69E4}" type="presParOf" srcId="{08A5BEA5-CF59-413B-83B4-8ABD48FF0567}" destId="{AF69DEAC-7A21-45E0-A9A0-AF7505CFF139}" srcOrd="0" destOrd="0" presId="urn:microsoft.com/office/officeart/2009/3/layout/HorizontalOrganizationChart"/>
    <dgm:cxn modelId="{A72702B9-796E-43C6-BC1E-D9BC52684598}" type="presParOf" srcId="{08A5BEA5-CF59-413B-83B4-8ABD48FF0567}" destId="{1D6AA332-3EC4-47A8-A715-65D47380EF00}" srcOrd="1" destOrd="0" presId="urn:microsoft.com/office/officeart/2009/3/layout/HorizontalOrganizationChart"/>
    <dgm:cxn modelId="{D7176150-AC24-4CF1-A8B2-FE5A5ACC53C3}" type="presParOf" srcId="{76F9BE28-BF0C-42BF-A4BB-494090EFB1D0}" destId="{B8682ACB-A0CC-4CD9-AA48-FDDF395B6C5B}" srcOrd="1" destOrd="0" presId="urn:microsoft.com/office/officeart/2009/3/layout/HorizontalOrganizationChart"/>
    <dgm:cxn modelId="{EBA75A5E-6B10-4F52-916A-FC459A2D0635}" type="presParOf" srcId="{B8682ACB-A0CC-4CD9-AA48-FDDF395B6C5B}" destId="{6680644E-DAA7-481D-BA5F-BA4265424976}" srcOrd="0" destOrd="0" presId="urn:microsoft.com/office/officeart/2009/3/layout/HorizontalOrganizationChart"/>
    <dgm:cxn modelId="{F65FEB16-5F29-4743-89C3-3C61B25BC017}" type="presParOf" srcId="{B8682ACB-A0CC-4CD9-AA48-FDDF395B6C5B}" destId="{6BA1E38F-3A94-46E1-A612-F7AFEFA4336F}" srcOrd="1" destOrd="0" presId="urn:microsoft.com/office/officeart/2009/3/layout/HorizontalOrganizationChart"/>
    <dgm:cxn modelId="{64A30882-9D51-4531-BCC3-B0CB1E1D8A2E}" type="presParOf" srcId="{6BA1E38F-3A94-46E1-A612-F7AFEFA4336F}" destId="{961F70CF-C845-45B2-924B-0D98E0CE6420}" srcOrd="0" destOrd="0" presId="urn:microsoft.com/office/officeart/2009/3/layout/HorizontalOrganizationChart"/>
    <dgm:cxn modelId="{D5D0A62C-B988-4D03-95C3-261DEDE9060B}" type="presParOf" srcId="{961F70CF-C845-45B2-924B-0D98E0CE6420}" destId="{9D645729-77C3-41E5-8DC3-7201A1124773}" srcOrd="0" destOrd="0" presId="urn:microsoft.com/office/officeart/2009/3/layout/HorizontalOrganizationChart"/>
    <dgm:cxn modelId="{78410994-7A64-4D24-9FD0-28CB3DE41E50}" type="presParOf" srcId="{961F70CF-C845-45B2-924B-0D98E0CE6420}" destId="{382BD3E9-61A9-423D-86CF-73C42DD659B0}" srcOrd="1" destOrd="0" presId="urn:microsoft.com/office/officeart/2009/3/layout/HorizontalOrganizationChart"/>
    <dgm:cxn modelId="{2CC9F526-C9E5-4963-9A54-CE5A78FCC216}" type="presParOf" srcId="{6BA1E38F-3A94-46E1-A612-F7AFEFA4336F}" destId="{603C8AF4-56C5-4B88-8D32-EC5943CA65A0}" srcOrd="1" destOrd="0" presId="urn:microsoft.com/office/officeart/2009/3/layout/HorizontalOrganizationChart"/>
    <dgm:cxn modelId="{D13CED38-C4E9-4249-97EF-30D0A5363301}" type="presParOf" srcId="{6BA1E38F-3A94-46E1-A612-F7AFEFA4336F}" destId="{C16B6316-C5B1-4FC5-AC64-A29B61711C74}" srcOrd="2" destOrd="0" presId="urn:microsoft.com/office/officeart/2009/3/layout/HorizontalOrganizationChart"/>
    <dgm:cxn modelId="{254C0694-63DE-4241-8031-AE75BCAC20B8}" type="presParOf" srcId="{B8682ACB-A0CC-4CD9-AA48-FDDF395B6C5B}" destId="{3E74AAC0-EBE5-4301-B7D7-C8E38E1C9D42}" srcOrd="2" destOrd="0" presId="urn:microsoft.com/office/officeart/2009/3/layout/HorizontalOrganizationChart"/>
    <dgm:cxn modelId="{1492F37B-C11A-40F9-A374-B13D399C209C}" type="presParOf" srcId="{B8682ACB-A0CC-4CD9-AA48-FDDF395B6C5B}" destId="{BE58CB4C-C583-4DEE-B21B-1CFCDF918114}" srcOrd="3" destOrd="0" presId="urn:microsoft.com/office/officeart/2009/3/layout/HorizontalOrganizationChart"/>
    <dgm:cxn modelId="{4094AB17-7E87-4797-A012-BBCF89C96DAD}" type="presParOf" srcId="{BE58CB4C-C583-4DEE-B21B-1CFCDF918114}" destId="{3EAA8089-65DF-40D3-9A01-EF4907219D1F}" srcOrd="0" destOrd="0" presId="urn:microsoft.com/office/officeart/2009/3/layout/HorizontalOrganizationChart"/>
    <dgm:cxn modelId="{096ABAE6-54E1-4E39-9426-8CCC73D02256}" type="presParOf" srcId="{3EAA8089-65DF-40D3-9A01-EF4907219D1F}" destId="{13E3C5A0-7EDB-4DE5-85CE-21B0E4BE7619}" srcOrd="0" destOrd="0" presId="urn:microsoft.com/office/officeart/2009/3/layout/HorizontalOrganizationChart"/>
    <dgm:cxn modelId="{137B4064-B2C7-459A-BEB1-7FB212ACAF10}" type="presParOf" srcId="{3EAA8089-65DF-40D3-9A01-EF4907219D1F}" destId="{B8C8AFA3-43C8-4BCD-B3C6-EBC39CF02000}" srcOrd="1" destOrd="0" presId="urn:microsoft.com/office/officeart/2009/3/layout/HorizontalOrganizationChart"/>
    <dgm:cxn modelId="{472E0EF4-A77D-4EB3-9FB6-1A43186AD6FD}" type="presParOf" srcId="{BE58CB4C-C583-4DEE-B21B-1CFCDF918114}" destId="{612BA41D-01FA-42D9-BCA0-679E03C56CE1}" srcOrd="1" destOrd="0" presId="urn:microsoft.com/office/officeart/2009/3/layout/HorizontalOrganizationChart"/>
    <dgm:cxn modelId="{4B54AB48-8D32-43CE-8C44-A9302BF23AF0}" type="presParOf" srcId="{BE58CB4C-C583-4DEE-B21B-1CFCDF918114}" destId="{7B6F916A-35F0-4B02-9F60-5534FDF7589B}" srcOrd="2" destOrd="0" presId="urn:microsoft.com/office/officeart/2009/3/layout/HorizontalOrganizationChart"/>
    <dgm:cxn modelId="{EDA878A4-9CC4-4500-A1A7-F63C20A346B8}" type="presParOf" srcId="{76F9BE28-BF0C-42BF-A4BB-494090EFB1D0}" destId="{85D04F4F-7DEC-4F8A-A0E9-E74223524E7B}" srcOrd="2" destOrd="0" presId="urn:microsoft.com/office/officeart/2009/3/layout/HorizontalOrganizationChart"/>
    <dgm:cxn modelId="{8E5C897A-4E64-49B4-871F-073EABD6EAA3}" type="presParOf" srcId="{E965B594-2424-4F7E-A3F0-1471C1D35816}" destId="{8957E37C-1DCA-4CD5-87BE-E71050366276}" srcOrd="2" destOrd="0" presId="urn:microsoft.com/office/officeart/2009/3/layout/HorizontalOrganizationChart"/>
    <dgm:cxn modelId="{9095D2EE-AD97-4896-AE8F-E3E561AA0BF5}" type="presParOf" srcId="{8957E37C-1DCA-4CD5-87BE-E71050366276}" destId="{C73DC04E-6929-43B1-9A6B-27331EC31E5A}" srcOrd="0" destOrd="0" presId="urn:microsoft.com/office/officeart/2009/3/layout/HorizontalOrganizationChart"/>
    <dgm:cxn modelId="{0CFD4035-F73E-4A29-8054-036828149E6D}" type="presParOf" srcId="{C73DC04E-6929-43B1-9A6B-27331EC31E5A}" destId="{6F5C01CA-DA6A-428D-A20E-AAB6422C5F2F}" srcOrd="0" destOrd="0" presId="urn:microsoft.com/office/officeart/2009/3/layout/HorizontalOrganizationChart"/>
    <dgm:cxn modelId="{045E88B9-AC42-4DD2-8D33-04F16A61A199}" type="presParOf" srcId="{C73DC04E-6929-43B1-9A6B-27331EC31E5A}" destId="{29AE7A68-D0AE-412C-A675-F4D08A9AEA41}" srcOrd="1" destOrd="0" presId="urn:microsoft.com/office/officeart/2009/3/layout/HorizontalOrganizationChart"/>
    <dgm:cxn modelId="{361E7DA1-F90A-4C09-9807-BF1D566E8CE6}" type="presParOf" srcId="{8957E37C-1DCA-4CD5-87BE-E71050366276}" destId="{CF3EF01A-B19E-4EC6-BDC9-CD59C835BABE}" srcOrd="1" destOrd="0" presId="urn:microsoft.com/office/officeart/2009/3/layout/HorizontalOrganizationChart"/>
    <dgm:cxn modelId="{E9489405-007E-491F-AB6E-8DDF466EA043}" type="presParOf" srcId="{8957E37C-1DCA-4CD5-87BE-E71050366276}" destId="{62EFEF2E-1C66-44E5-91AE-F38EECFC646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847FD9-9366-467A-97C2-00B038F302EB}" type="doc">
      <dgm:prSet loTypeId="urn:microsoft.com/office/officeart/2016/7/layout/VerticalDownArrowProcess" loCatId="process" qsTypeId="urn:microsoft.com/office/officeart/2005/8/quickstyle/simple2" qsCatId="simple" csTypeId="urn:microsoft.com/office/officeart/2005/8/colors/colorful1" csCatId="colorful"/>
      <dgm:spPr/>
      <dgm:t>
        <a:bodyPr/>
        <a:lstStyle/>
        <a:p>
          <a:endParaRPr lang="en-US"/>
        </a:p>
      </dgm:t>
    </dgm:pt>
    <dgm:pt modelId="{653F8736-F5C4-4A1D-BA24-5F5214C9650C}">
      <dgm:prSet/>
      <dgm:spPr/>
      <dgm:t>
        <a:bodyPr/>
        <a:lstStyle/>
        <a:p>
          <a:r>
            <a:rPr lang="en-US"/>
            <a:t>Scroll down</a:t>
          </a:r>
        </a:p>
      </dgm:t>
    </dgm:pt>
    <dgm:pt modelId="{21DCD9BE-58E3-4ACA-8DC6-BD2684C939FF}" type="parTrans" cxnId="{267557F6-EEF0-415B-B938-8F639FB9968C}">
      <dgm:prSet/>
      <dgm:spPr/>
      <dgm:t>
        <a:bodyPr/>
        <a:lstStyle/>
        <a:p>
          <a:endParaRPr lang="en-US"/>
        </a:p>
      </dgm:t>
    </dgm:pt>
    <dgm:pt modelId="{4245A134-EA11-45A0-A148-DAFA46D416F1}" type="sibTrans" cxnId="{267557F6-EEF0-415B-B938-8F639FB9968C}">
      <dgm:prSet/>
      <dgm:spPr/>
      <dgm:t>
        <a:bodyPr/>
        <a:lstStyle/>
        <a:p>
          <a:endParaRPr lang="en-US"/>
        </a:p>
      </dgm:t>
    </dgm:pt>
    <dgm:pt modelId="{8373B4E7-EF39-4C2E-A0F7-3E4B1A76D11C}">
      <dgm:prSet/>
      <dgm:spPr/>
      <dgm:t>
        <a:bodyPr/>
        <a:lstStyle/>
        <a:p>
          <a:r>
            <a:rPr lang="en-US"/>
            <a:t>Scroll down to “Tasks You Need to Work On”</a:t>
          </a:r>
        </a:p>
      </dgm:t>
    </dgm:pt>
    <dgm:pt modelId="{A7673A8F-0D4A-4F5C-9518-0E877B925FF9}" type="parTrans" cxnId="{62CBEE30-F5E5-4F17-B6CC-987B25C5029D}">
      <dgm:prSet/>
      <dgm:spPr/>
      <dgm:t>
        <a:bodyPr/>
        <a:lstStyle/>
        <a:p>
          <a:endParaRPr lang="en-US"/>
        </a:p>
      </dgm:t>
    </dgm:pt>
    <dgm:pt modelId="{E3057C67-7968-4329-BE27-8BBB8A276183}" type="sibTrans" cxnId="{62CBEE30-F5E5-4F17-B6CC-987B25C5029D}">
      <dgm:prSet/>
      <dgm:spPr/>
      <dgm:t>
        <a:bodyPr/>
        <a:lstStyle/>
        <a:p>
          <a:endParaRPr lang="en-US"/>
        </a:p>
      </dgm:t>
    </dgm:pt>
    <dgm:pt modelId="{C212A7E8-7EA0-4C5C-A8E0-E44F4F6F1C64}">
      <dgm:prSet/>
      <dgm:spPr/>
      <dgm:t>
        <a:bodyPr/>
        <a:lstStyle/>
        <a:p>
          <a:r>
            <a:rPr lang="en-US"/>
            <a:t>Select</a:t>
          </a:r>
        </a:p>
      </dgm:t>
    </dgm:pt>
    <dgm:pt modelId="{3AB62FCF-5EAC-447F-960B-EFA9587F71C5}" type="parTrans" cxnId="{60D37FF4-FD62-456D-B4C5-4BFA28417B37}">
      <dgm:prSet/>
      <dgm:spPr/>
      <dgm:t>
        <a:bodyPr/>
        <a:lstStyle/>
        <a:p>
          <a:endParaRPr lang="en-US"/>
        </a:p>
      </dgm:t>
    </dgm:pt>
    <dgm:pt modelId="{9D6E7904-0901-4BFC-A18C-EBE378059CC0}" type="sibTrans" cxnId="{60D37FF4-FD62-456D-B4C5-4BFA28417B37}">
      <dgm:prSet/>
      <dgm:spPr/>
      <dgm:t>
        <a:bodyPr/>
        <a:lstStyle/>
        <a:p>
          <a:endParaRPr lang="en-US"/>
        </a:p>
      </dgm:t>
    </dgm:pt>
    <dgm:pt modelId="{78FCF191-FCDF-46A9-97DA-F826F3E905E3}">
      <dgm:prSet/>
      <dgm:spPr/>
      <dgm:t>
        <a:bodyPr/>
        <a:lstStyle/>
        <a:p>
          <a:r>
            <a:rPr lang="en-US"/>
            <a:t>Select “9th” Grade -  Dual Enrollment Survey”</a:t>
          </a:r>
        </a:p>
      </dgm:t>
    </dgm:pt>
    <dgm:pt modelId="{A8077FD3-BB26-45C9-B39C-D85C080D69A3}" type="parTrans" cxnId="{EB8715C6-5113-41DB-91FF-10F71C485678}">
      <dgm:prSet/>
      <dgm:spPr/>
      <dgm:t>
        <a:bodyPr/>
        <a:lstStyle/>
        <a:p>
          <a:endParaRPr lang="en-US"/>
        </a:p>
      </dgm:t>
    </dgm:pt>
    <dgm:pt modelId="{87AE6B86-9606-4ECE-901F-537783E016CE}" type="sibTrans" cxnId="{EB8715C6-5113-41DB-91FF-10F71C485678}">
      <dgm:prSet/>
      <dgm:spPr/>
      <dgm:t>
        <a:bodyPr/>
        <a:lstStyle/>
        <a:p>
          <a:endParaRPr lang="en-US"/>
        </a:p>
      </dgm:t>
    </dgm:pt>
    <dgm:pt modelId="{C6B8007D-3BB9-48C9-B415-8A1B7B6E0986}">
      <dgm:prSet/>
      <dgm:spPr/>
      <dgm:t>
        <a:bodyPr/>
        <a:lstStyle/>
        <a:p>
          <a:r>
            <a:rPr lang="en-US"/>
            <a:t>Select</a:t>
          </a:r>
        </a:p>
      </dgm:t>
    </dgm:pt>
    <dgm:pt modelId="{494445E6-7475-491F-B7EB-139293A5CD94}" type="parTrans" cxnId="{B931F936-BA47-4F02-A69F-2EC8E5A654C3}">
      <dgm:prSet/>
      <dgm:spPr/>
      <dgm:t>
        <a:bodyPr/>
        <a:lstStyle/>
        <a:p>
          <a:endParaRPr lang="en-US"/>
        </a:p>
      </dgm:t>
    </dgm:pt>
    <dgm:pt modelId="{26E12CF4-B695-43FD-B202-27DD3A64168D}" type="sibTrans" cxnId="{B931F936-BA47-4F02-A69F-2EC8E5A654C3}">
      <dgm:prSet/>
      <dgm:spPr/>
      <dgm:t>
        <a:bodyPr/>
        <a:lstStyle/>
        <a:p>
          <a:endParaRPr lang="en-US"/>
        </a:p>
      </dgm:t>
    </dgm:pt>
    <dgm:pt modelId="{B8C41299-A871-440F-8CE0-6A523B46961C}">
      <dgm:prSet/>
      <dgm:spPr/>
      <dgm:t>
        <a:bodyPr/>
        <a:lstStyle/>
        <a:p>
          <a:r>
            <a:rPr lang="en-US"/>
            <a:t>Select “Take this survey” on the right side of your screen to begin the survey</a:t>
          </a:r>
        </a:p>
      </dgm:t>
    </dgm:pt>
    <dgm:pt modelId="{C3CEA162-32C7-49F2-98CD-D40BC1683E5F}" type="parTrans" cxnId="{681455E9-231A-401F-8A90-0220D0A3601F}">
      <dgm:prSet/>
      <dgm:spPr/>
      <dgm:t>
        <a:bodyPr/>
        <a:lstStyle/>
        <a:p>
          <a:endParaRPr lang="en-US"/>
        </a:p>
      </dgm:t>
    </dgm:pt>
    <dgm:pt modelId="{82B5374E-DAE5-4DAD-94F9-33A83AC3361E}" type="sibTrans" cxnId="{681455E9-231A-401F-8A90-0220D0A3601F}">
      <dgm:prSet/>
      <dgm:spPr/>
      <dgm:t>
        <a:bodyPr/>
        <a:lstStyle/>
        <a:p>
          <a:endParaRPr lang="en-US"/>
        </a:p>
      </dgm:t>
    </dgm:pt>
    <dgm:pt modelId="{DA1768DC-CAAE-4765-821A-70B4DFDBE246}">
      <dgm:prSet/>
      <dgm:spPr/>
      <dgm:t>
        <a:bodyPr/>
        <a:lstStyle/>
        <a:p>
          <a:r>
            <a:rPr lang="en-US"/>
            <a:t>Answer</a:t>
          </a:r>
        </a:p>
      </dgm:t>
    </dgm:pt>
    <dgm:pt modelId="{0C84D599-C528-458C-B68F-B92C4F59B547}" type="parTrans" cxnId="{5596D347-9609-4C58-9663-609BD7F9073A}">
      <dgm:prSet/>
      <dgm:spPr/>
      <dgm:t>
        <a:bodyPr/>
        <a:lstStyle/>
        <a:p>
          <a:endParaRPr lang="en-US"/>
        </a:p>
      </dgm:t>
    </dgm:pt>
    <dgm:pt modelId="{3740F9C8-5FF9-4032-8CDC-A47AD480F18D}" type="sibTrans" cxnId="{5596D347-9609-4C58-9663-609BD7F9073A}">
      <dgm:prSet/>
      <dgm:spPr/>
      <dgm:t>
        <a:bodyPr/>
        <a:lstStyle/>
        <a:p>
          <a:endParaRPr lang="en-US"/>
        </a:p>
      </dgm:t>
    </dgm:pt>
    <dgm:pt modelId="{096F7996-BD7E-4CD0-A7EC-106892B61643}">
      <dgm:prSet/>
      <dgm:spPr/>
      <dgm:t>
        <a:bodyPr/>
        <a:lstStyle/>
        <a:p>
          <a:r>
            <a:rPr lang="en-US"/>
            <a:t>Answer the question and click “Save and Finish”</a:t>
          </a:r>
        </a:p>
      </dgm:t>
    </dgm:pt>
    <dgm:pt modelId="{54CA723C-C883-452C-8183-6490E1892296}" type="parTrans" cxnId="{CD934D57-FE30-4911-9611-98CE96EF60C7}">
      <dgm:prSet/>
      <dgm:spPr/>
      <dgm:t>
        <a:bodyPr/>
        <a:lstStyle/>
        <a:p>
          <a:endParaRPr lang="en-US"/>
        </a:p>
      </dgm:t>
    </dgm:pt>
    <dgm:pt modelId="{785806F5-D32C-4E24-A5B5-0CB3C2A8AEDA}" type="sibTrans" cxnId="{CD934D57-FE30-4911-9611-98CE96EF60C7}">
      <dgm:prSet/>
      <dgm:spPr/>
      <dgm:t>
        <a:bodyPr/>
        <a:lstStyle/>
        <a:p>
          <a:endParaRPr lang="en-US"/>
        </a:p>
      </dgm:t>
    </dgm:pt>
    <dgm:pt modelId="{8E434298-EBD9-4EED-BADA-A89F0313AE6F}" type="pres">
      <dgm:prSet presAssocID="{EB847FD9-9366-467A-97C2-00B038F302EB}" presName="Name0" presStyleCnt="0">
        <dgm:presLayoutVars>
          <dgm:dir/>
          <dgm:animLvl val="lvl"/>
          <dgm:resizeHandles val="exact"/>
        </dgm:presLayoutVars>
      </dgm:prSet>
      <dgm:spPr/>
    </dgm:pt>
    <dgm:pt modelId="{5E17697F-0FD2-4445-AB5F-DAEB04DA7904}" type="pres">
      <dgm:prSet presAssocID="{DA1768DC-CAAE-4765-821A-70B4DFDBE246}" presName="boxAndChildren" presStyleCnt="0"/>
      <dgm:spPr/>
    </dgm:pt>
    <dgm:pt modelId="{9EC3993D-6336-4D02-A30D-E7633B0548AD}" type="pres">
      <dgm:prSet presAssocID="{DA1768DC-CAAE-4765-821A-70B4DFDBE246}" presName="parentTextBox" presStyleLbl="alignNode1" presStyleIdx="0" presStyleCnt="4"/>
      <dgm:spPr/>
    </dgm:pt>
    <dgm:pt modelId="{4B7AD3F3-D695-4B5D-AB67-358529D60123}" type="pres">
      <dgm:prSet presAssocID="{DA1768DC-CAAE-4765-821A-70B4DFDBE246}" presName="descendantBox" presStyleLbl="bgAccFollowNode1" presStyleIdx="0" presStyleCnt="4"/>
      <dgm:spPr/>
    </dgm:pt>
    <dgm:pt modelId="{04F2138F-DFEF-4DAD-841D-F042F2BEE179}" type="pres">
      <dgm:prSet presAssocID="{26E12CF4-B695-43FD-B202-27DD3A64168D}" presName="sp" presStyleCnt="0"/>
      <dgm:spPr/>
    </dgm:pt>
    <dgm:pt modelId="{D9507057-8E4E-47E0-B149-1EB7B6A484D7}" type="pres">
      <dgm:prSet presAssocID="{C6B8007D-3BB9-48C9-B415-8A1B7B6E0986}" presName="arrowAndChildren" presStyleCnt="0"/>
      <dgm:spPr/>
    </dgm:pt>
    <dgm:pt modelId="{CDA3E595-9DF3-41CE-8A35-024902F5E33E}" type="pres">
      <dgm:prSet presAssocID="{C6B8007D-3BB9-48C9-B415-8A1B7B6E0986}" presName="parentTextArrow" presStyleLbl="node1" presStyleIdx="0" presStyleCnt="0"/>
      <dgm:spPr/>
    </dgm:pt>
    <dgm:pt modelId="{2188A200-D18D-40C3-AAB5-7EEACEAF629D}" type="pres">
      <dgm:prSet presAssocID="{C6B8007D-3BB9-48C9-B415-8A1B7B6E0986}" presName="arrow" presStyleLbl="alignNode1" presStyleIdx="1" presStyleCnt="4"/>
      <dgm:spPr/>
    </dgm:pt>
    <dgm:pt modelId="{C4F924BC-D7DD-41A7-9AAB-DF6825551B02}" type="pres">
      <dgm:prSet presAssocID="{C6B8007D-3BB9-48C9-B415-8A1B7B6E0986}" presName="descendantArrow" presStyleLbl="bgAccFollowNode1" presStyleIdx="1" presStyleCnt="4"/>
      <dgm:spPr/>
    </dgm:pt>
    <dgm:pt modelId="{9D97A427-522E-4A17-A523-C7241D9C28E0}" type="pres">
      <dgm:prSet presAssocID="{9D6E7904-0901-4BFC-A18C-EBE378059CC0}" presName="sp" presStyleCnt="0"/>
      <dgm:spPr/>
    </dgm:pt>
    <dgm:pt modelId="{BEA6ED96-7204-4793-9A36-E802D719AF56}" type="pres">
      <dgm:prSet presAssocID="{C212A7E8-7EA0-4C5C-A8E0-E44F4F6F1C64}" presName="arrowAndChildren" presStyleCnt="0"/>
      <dgm:spPr/>
    </dgm:pt>
    <dgm:pt modelId="{B76AA6E0-1152-444A-988F-6348DA0FED82}" type="pres">
      <dgm:prSet presAssocID="{C212A7E8-7EA0-4C5C-A8E0-E44F4F6F1C64}" presName="parentTextArrow" presStyleLbl="node1" presStyleIdx="0" presStyleCnt="0"/>
      <dgm:spPr/>
    </dgm:pt>
    <dgm:pt modelId="{71418518-02A8-43D9-9C93-D5856FDC2343}" type="pres">
      <dgm:prSet presAssocID="{C212A7E8-7EA0-4C5C-A8E0-E44F4F6F1C64}" presName="arrow" presStyleLbl="alignNode1" presStyleIdx="2" presStyleCnt="4"/>
      <dgm:spPr/>
    </dgm:pt>
    <dgm:pt modelId="{087476B6-8DBA-41AF-BD9E-7543FC8506CE}" type="pres">
      <dgm:prSet presAssocID="{C212A7E8-7EA0-4C5C-A8E0-E44F4F6F1C64}" presName="descendantArrow" presStyleLbl="bgAccFollowNode1" presStyleIdx="2" presStyleCnt="4"/>
      <dgm:spPr/>
    </dgm:pt>
    <dgm:pt modelId="{C6E39C1E-0147-4B03-9954-F4B5F9AA96F7}" type="pres">
      <dgm:prSet presAssocID="{4245A134-EA11-45A0-A148-DAFA46D416F1}" presName="sp" presStyleCnt="0"/>
      <dgm:spPr/>
    </dgm:pt>
    <dgm:pt modelId="{0DBEBF43-6DDB-4064-B975-F206F8140BAF}" type="pres">
      <dgm:prSet presAssocID="{653F8736-F5C4-4A1D-BA24-5F5214C9650C}" presName="arrowAndChildren" presStyleCnt="0"/>
      <dgm:spPr/>
    </dgm:pt>
    <dgm:pt modelId="{8A503571-3829-4816-83FE-025E4B773B3A}" type="pres">
      <dgm:prSet presAssocID="{653F8736-F5C4-4A1D-BA24-5F5214C9650C}" presName="parentTextArrow" presStyleLbl="node1" presStyleIdx="0" presStyleCnt="0"/>
      <dgm:spPr/>
    </dgm:pt>
    <dgm:pt modelId="{5B6C563F-EFBB-48C7-93CF-03D5734306FA}" type="pres">
      <dgm:prSet presAssocID="{653F8736-F5C4-4A1D-BA24-5F5214C9650C}" presName="arrow" presStyleLbl="alignNode1" presStyleIdx="3" presStyleCnt="4"/>
      <dgm:spPr/>
    </dgm:pt>
    <dgm:pt modelId="{1E3E1111-5FE3-4C43-AE01-78607AB59C2A}" type="pres">
      <dgm:prSet presAssocID="{653F8736-F5C4-4A1D-BA24-5F5214C9650C}" presName="descendantArrow" presStyleLbl="bgAccFollowNode1" presStyleIdx="3" presStyleCnt="4"/>
      <dgm:spPr/>
    </dgm:pt>
  </dgm:ptLst>
  <dgm:cxnLst>
    <dgm:cxn modelId="{46EE7D15-5A08-498E-BD88-417BECADDCF7}" type="presOf" srcId="{653F8736-F5C4-4A1D-BA24-5F5214C9650C}" destId="{5B6C563F-EFBB-48C7-93CF-03D5734306FA}" srcOrd="1" destOrd="0" presId="urn:microsoft.com/office/officeart/2016/7/layout/VerticalDownArrowProcess"/>
    <dgm:cxn modelId="{335D8424-81BF-45D7-AFF2-BC9B0952DFFE}" type="presOf" srcId="{C6B8007D-3BB9-48C9-B415-8A1B7B6E0986}" destId="{CDA3E595-9DF3-41CE-8A35-024902F5E33E}" srcOrd="0" destOrd="0" presId="urn:microsoft.com/office/officeart/2016/7/layout/VerticalDownArrowProcess"/>
    <dgm:cxn modelId="{62CBEE30-F5E5-4F17-B6CC-987B25C5029D}" srcId="{653F8736-F5C4-4A1D-BA24-5F5214C9650C}" destId="{8373B4E7-EF39-4C2E-A0F7-3E4B1A76D11C}" srcOrd="0" destOrd="0" parTransId="{A7673A8F-0D4A-4F5C-9518-0E877B925FF9}" sibTransId="{E3057C67-7968-4329-BE27-8BBB8A276183}"/>
    <dgm:cxn modelId="{B931F936-BA47-4F02-A69F-2EC8E5A654C3}" srcId="{EB847FD9-9366-467A-97C2-00B038F302EB}" destId="{C6B8007D-3BB9-48C9-B415-8A1B7B6E0986}" srcOrd="2" destOrd="0" parTransId="{494445E6-7475-491F-B7EB-139293A5CD94}" sibTransId="{26E12CF4-B695-43FD-B202-27DD3A64168D}"/>
    <dgm:cxn modelId="{1D797D3F-FDFA-4D38-AF92-BC6B539DB2AB}" type="presOf" srcId="{653F8736-F5C4-4A1D-BA24-5F5214C9650C}" destId="{8A503571-3829-4816-83FE-025E4B773B3A}" srcOrd="0" destOrd="0" presId="urn:microsoft.com/office/officeart/2016/7/layout/VerticalDownArrowProcess"/>
    <dgm:cxn modelId="{5596D347-9609-4C58-9663-609BD7F9073A}" srcId="{EB847FD9-9366-467A-97C2-00B038F302EB}" destId="{DA1768DC-CAAE-4765-821A-70B4DFDBE246}" srcOrd="3" destOrd="0" parTransId="{0C84D599-C528-458C-B68F-B92C4F59B547}" sibTransId="{3740F9C8-5FF9-4032-8CDC-A47AD480F18D}"/>
    <dgm:cxn modelId="{CD934D57-FE30-4911-9611-98CE96EF60C7}" srcId="{DA1768DC-CAAE-4765-821A-70B4DFDBE246}" destId="{096F7996-BD7E-4CD0-A7EC-106892B61643}" srcOrd="0" destOrd="0" parTransId="{54CA723C-C883-452C-8183-6490E1892296}" sibTransId="{785806F5-D32C-4E24-A5B5-0CB3C2A8AEDA}"/>
    <dgm:cxn modelId="{4639477D-C127-42AF-AEE5-6EE58AEE8A0C}" type="presOf" srcId="{C212A7E8-7EA0-4C5C-A8E0-E44F4F6F1C64}" destId="{B76AA6E0-1152-444A-988F-6348DA0FED82}" srcOrd="0" destOrd="0" presId="urn:microsoft.com/office/officeart/2016/7/layout/VerticalDownArrowProcess"/>
    <dgm:cxn modelId="{A87CD8A0-3B65-47A9-A8E4-7D222B84770E}" type="presOf" srcId="{B8C41299-A871-440F-8CE0-6A523B46961C}" destId="{C4F924BC-D7DD-41A7-9AAB-DF6825551B02}" srcOrd="0" destOrd="0" presId="urn:microsoft.com/office/officeart/2016/7/layout/VerticalDownArrowProcess"/>
    <dgm:cxn modelId="{960337AC-2286-4374-8870-ED96701C8876}" type="presOf" srcId="{8373B4E7-EF39-4C2E-A0F7-3E4B1A76D11C}" destId="{1E3E1111-5FE3-4C43-AE01-78607AB59C2A}" srcOrd="0" destOrd="0" presId="urn:microsoft.com/office/officeart/2016/7/layout/VerticalDownArrowProcess"/>
    <dgm:cxn modelId="{B42206B7-6555-423A-AC8F-15F51F588F50}" type="presOf" srcId="{DA1768DC-CAAE-4765-821A-70B4DFDBE246}" destId="{9EC3993D-6336-4D02-A30D-E7633B0548AD}" srcOrd="0" destOrd="0" presId="urn:microsoft.com/office/officeart/2016/7/layout/VerticalDownArrowProcess"/>
    <dgm:cxn modelId="{26153EC0-2B5F-4C94-A632-C12CF7A4CBF5}" type="presOf" srcId="{C6B8007D-3BB9-48C9-B415-8A1B7B6E0986}" destId="{2188A200-D18D-40C3-AAB5-7EEACEAF629D}" srcOrd="1" destOrd="0" presId="urn:microsoft.com/office/officeart/2016/7/layout/VerticalDownArrowProcess"/>
    <dgm:cxn modelId="{EB8715C6-5113-41DB-91FF-10F71C485678}" srcId="{C212A7E8-7EA0-4C5C-A8E0-E44F4F6F1C64}" destId="{78FCF191-FCDF-46A9-97DA-F826F3E905E3}" srcOrd="0" destOrd="0" parTransId="{A8077FD3-BB26-45C9-B39C-D85C080D69A3}" sibTransId="{87AE6B86-9606-4ECE-901F-537783E016CE}"/>
    <dgm:cxn modelId="{837D96E3-2054-433C-AE4F-8939A0D74ECB}" type="presOf" srcId="{C212A7E8-7EA0-4C5C-A8E0-E44F4F6F1C64}" destId="{71418518-02A8-43D9-9C93-D5856FDC2343}" srcOrd="1" destOrd="0" presId="urn:microsoft.com/office/officeart/2016/7/layout/VerticalDownArrowProcess"/>
    <dgm:cxn modelId="{681455E9-231A-401F-8A90-0220D0A3601F}" srcId="{C6B8007D-3BB9-48C9-B415-8A1B7B6E0986}" destId="{B8C41299-A871-440F-8CE0-6A523B46961C}" srcOrd="0" destOrd="0" parTransId="{C3CEA162-32C7-49F2-98CD-D40BC1683E5F}" sibTransId="{82B5374E-DAE5-4DAD-94F9-33A83AC3361E}"/>
    <dgm:cxn modelId="{2F0223EB-82F9-4B56-82A7-32CD2B6328B0}" type="presOf" srcId="{096F7996-BD7E-4CD0-A7EC-106892B61643}" destId="{4B7AD3F3-D695-4B5D-AB67-358529D60123}" srcOrd="0" destOrd="0" presId="urn:microsoft.com/office/officeart/2016/7/layout/VerticalDownArrowProcess"/>
    <dgm:cxn modelId="{5C9EDEF2-107A-4E13-B31F-BF8351B36689}" type="presOf" srcId="{EB847FD9-9366-467A-97C2-00B038F302EB}" destId="{8E434298-EBD9-4EED-BADA-A89F0313AE6F}" srcOrd="0" destOrd="0" presId="urn:microsoft.com/office/officeart/2016/7/layout/VerticalDownArrowProcess"/>
    <dgm:cxn modelId="{60D37FF4-FD62-456D-B4C5-4BFA28417B37}" srcId="{EB847FD9-9366-467A-97C2-00B038F302EB}" destId="{C212A7E8-7EA0-4C5C-A8E0-E44F4F6F1C64}" srcOrd="1" destOrd="0" parTransId="{3AB62FCF-5EAC-447F-960B-EFA9587F71C5}" sibTransId="{9D6E7904-0901-4BFC-A18C-EBE378059CC0}"/>
    <dgm:cxn modelId="{267557F6-EEF0-415B-B938-8F639FB9968C}" srcId="{EB847FD9-9366-467A-97C2-00B038F302EB}" destId="{653F8736-F5C4-4A1D-BA24-5F5214C9650C}" srcOrd="0" destOrd="0" parTransId="{21DCD9BE-58E3-4ACA-8DC6-BD2684C939FF}" sibTransId="{4245A134-EA11-45A0-A148-DAFA46D416F1}"/>
    <dgm:cxn modelId="{7EB077FB-44BE-4D6A-8442-25F69CA37B38}" type="presOf" srcId="{78FCF191-FCDF-46A9-97DA-F826F3E905E3}" destId="{087476B6-8DBA-41AF-BD9E-7543FC8506CE}" srcOrd="0" destOrd="0" presId="urn:microsoft.com/office/officeart/2016/7/layout/VerticalDownArrowProcess"/>
    <dgm:cxn modelId="{1AAD6DC0-8B8C-4FCF-8BD2-770D0313B2B8}" type="presParOf" srcId="{8E434298-EBD9-4EED-BADA-A89F0313AE6F}" destId="{5E17697F-0FD2-4445-AB5F-DAEB04DA7904}" srcOrd="0" destOrd="0" presId="urn:microsoft.com/office/officeart/2016/7/layout/VerticalDownArrowProcess"/>
    <dgm:cxn modelId="{D64A6C4F-1A36-4AB6-A41C-685261BD3875}" type="presParOf" srcId="{5E17697F-0FD2-4445-AB5F-DAEB04DA7904}" destId="{9EC3993D-6336-4D02-A30D-E7633B0548AD}" srcOrd="0" destOrd="0" presId="urn:microsoft.com/office/officeart/2016/7/layout/VerticalDownArrowProcess"/>
    <dgm:cxn modelId="{E57EB615-89B9-477E-A65E-E706AB2CCD98}" type="presParOf" srcId="{5E17697F-0FD2-4445-AB5F-DAEB04DA7904}" destId="{4B7AD3F3-D695-4B5D-AB67-358529D60123}" srcOrd="1" destOrd="0" presId="urn:microsoft.com/office/officeart/2016/7/layout/VerticalDownArrowProcess"/>
    <dgm:cxn modelId="{A30DC78F-6A33-4647-A9D9-8454FF2EA7C2}" type="presParOf" srcId="{8E434298-EBD9-4EED-BADA-A89F0313AE6F}" destId="{04F2138F-DFEF-4DAD-841D-F042F2BEE179}" srcOrd="1" destOrd="0" presId="urn:microsoft.com/office/officeart/2016/7/layout/VerticalDownArrowProcess"/>
    <dgm:cxn modelId="{F13A9C9F-D5F6-4E78-BB56-42A6C006D122}" type="presParOf" srcId="{8E434298-EBD9-4EED-BADA-A89F0313AE6F}" destId="{D9507057-8E4E-47E0-B149-1EB7B6A484D7}" srcOrd="2" destOrd="0" presId="urn:microsoft.com/office/officeart/2016/7/layout/VerticalDownArrowProcess"/>
    <dgm:cxn modelId="{83858D55-2CE4-424F-A0E8-DDFD4953F9FA}" type="presParOf" srcId="{D9507057-8E4E-47E0-B149-1EB7B6A484D7}" destId="{CDA3E595-9DF3-41CE-8A35-024902F5E33E}" srcOrd="0" destOrd="0" presId="urn:microsoft.com/office/officeart/2016/7/layout/VerticalDownArrowProcess"/>
    <dgm:cxn modelId="{10072E80-DFB8-4A1F-ACE7-492269C26C29}" type="presParOf" srcId="{D9507057-8E4E-47E0-B149-1EB7B6A484D7}" destId="{2188A200-D18D-40C3-AAB5-7EEACEAF629D}" srcOrd="1" destOrd="0" presId="urn:microsoft.com/office/officeart/2016/7/layout/VerticalDownArrowProcess"/>
    <dgm:cxn modelId="{69C22908-784C-4613-AE1A-022902681F1E}" type="presParOf" srcId="{D9507057-8E4E-47E0-B149-1EB7B6A484D7}" destId="{C4F924BC-D7DD-41A7-9AAB-DF6825551B02}" srcOrd="2" destOrd="0" presId="urn:microsoft.com/office/officeart/2016/7/layout/VerticalDownArrowProcess"/>
    <dgm:cxn modelId="{D42594AE-ECC8-4C46-951C-304866B2293B}" type="presParOf" srcId="{8E434298-EBD9-4EED-BADA-A89F0313AE6F}" destId="{9D97A427-522E-4A17-A523-C7241D9C28E0}" srcOrd="3" destOrd="0" presId="urn:microsoft.com/office/officeart/2016/7/layout/VerticalDownArrowProcess"/>
    <dgm:cxn modelId="{033C0140-AA32-4E6C-8383-610F5AB903BD}" type="presParOf" srcId="{8E434298-EBD9-4EED-BADA-A89F0313AE6F}" destId="{BEA6ED96-7204-4793-9A36-E802D719AF56}" srcOrd="4" destOrd="0" presId="urn:microsoft.com/office/officeart/2016/7/layout/VerticalDownArrowProcess"/>
    <dgm:cxn modelId="{4EB42B61-6D76-4A1A-9932-69711DE88760}" type="presParOf" srcId="{BEA6ED96-7204-4793-9A36-E802D719AF56}" destId="{B76AA6E0-1152-444A-988F-6348DA0FED82}" srcOrd="0" destOrd="0" presId="urn:microsoft.com/office/officeart/2016/7/layout/VerticalDownArrowProcess"/>
    <dgm:cxn modelId="{0EC2C5D0-2374-4B2B-9094-5FAB0FD35123}" type="presParOf" srcId="{BEA6ED96-7204-4793-9A36-E802D719AF56}" destId="{71418518-02A8-43D9-9C93-D5856FDC2343}" srcOrd="1" destOrd="0" presId="urn:microsoft.com/office/officeart/2016/7/layout/VerticalDownArrowProcess"/>
    <dgm:cxn modelId="{02C793F7-25DB-431C-AFDE-A6D6C81A0527}" type="presParOf" srcId="{BEA6ED96-7204-4793-9A36-E802D719AF56}" destId="{087476B6-8DBA-41AF-BD9E-7543FC8506CE}" srcOrd="2" destOrd="0" presId="urn:microsoft.com/office/officeart/2016/7/layout/VerticalDownArrowProcess"/>
    <dgm:cxn modelId="{6B3D244B-A7CD-4762-B075-5BA3108509A5}" type="presParOf" srcId="{8E434298-EBD9-4EED-BADA-A89F0313AE6F}" destId="{C6E39C1E-0147-4B03-9954-F4B5F9AA96F7}" srcOrd="5" destOrd="0" presId="urn:microsoft.com/office/officeart/2016/7/layout/VerticalDownArrowProcess"/>
    <dgm:cxn modelId="{ECF8D82C-1858-4ADB-9C0A-B09DF1CEAFB0}" type="presParOf" srcId="{8E434298-EBD9-4EED-BADA-A89F0313AE6F}" destId="{0DBEBF43-6DDB-4064-B975-F206F8140BAF}" srcOrd="6" destOrd="0" presId="urn:microsoft.com/office/officeart/2016/7/layout/VerticalDownArrowProcess"/>
    <dgm:cxn modelId="{9E0C760F-94A3-478B-A3A6-8D7146C58778}" type="presParOf" srcId="{0DBEBF43-6DDB-4064-B975-F206F8140BAF}" destId="{8A503571-3829-4816-83FE-025E4B773B3A}" srcOrd="0" destOrd="0" presId="urn:microsoft.com/office/officeart/2016/7/layout/VerticalDownArrowProcess"/>
    <dgm:cxn modelId="{7731D148-21EC-4C90-8FAD-97CD75D6D831}" type="presParOf" srcId="{0DBEBF43-6DDB-4064-B975-F206F8140BAF}" destId="{5B6C563F-EFBB-48C7-93CF-03D5734306FA}" srcOrd="1" destOrd="0" presId="urn:microsoft.com/office/officeart/2016/7/layout/VerticalDownArrowProcess"/>
    <dgm:cxn modelId="{5C865903-4652-4022-9FA7-2A24E2BCF0E3}" type="presParOf" srcId="{0DBEBF43-6DDB-4064-B975-F206F8140BAF}" destId="{1E3E1111-5FE3-4C43-AE01-78607AB59C2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303BF8-8EC9-4DC3-A5ED-3A780EE895D9}"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8F75FBE2-AE40-4879-898D-319C3006AA8C}">
      <dgm:prSet/>
      <dgm:spPr/>
      <dgm:t>
        <a:bodyPr/>
        <a:lstStyle/>
        <a:p>
          <a:r>
            <a:rPr lang="en-US" b="0" baseline="0" dirty="0"/>
            <a:t>Scroll down to “Tasks You Need to Work On”</a:t>
          </a:r>
        </a:p>
      </dgm:t>
    </dgm:pt>
    <dgm:pt modelId="{3B0D5C40-DAE0-4859-B7B1-27BF28AECCE3}" type="parTrans" cxnId="{4D3DFB86-E121-402B-9683-8F609E884584}">
      <dgm:prSet/>
      <dgm:spPr/>
      <dgm:t>
        <a:bodyPr/>
        <a:lstStyle/>
        <a:p>
          <a:endParaRPr lang="en-US"/>
        </a:p>
      </dgm:t>
    </dgm:pt>
    <dgm:pt modelId="{7E932BED-FB89-4EDF-B581-3C232682FDC2}" type="sibTrans" cxnId="{4D3DFB86-E121-402B-9683-8F609E884584}">
      <dgm:prSet phldrT="1" phldr="0"/>
      <dgm:spPr/>
      <dgm:t>
        <a:bodyPr/>
        <a:lstStyle/>
        <a:p>
          <a:r>
            <a:rPr lang="en-US"/>
            <a:t>1</a:t>
          </a:r>
        </a:p>
      </dgm:t>
    </dgm:pt>
    <dgm:pt modelId="{BEA1F216-A7B4-4ADA-9F1D-971C1D16816F}">
      <dgm:prSet/>
      <dgm:spPr/>
      <dgm:t>
        <a:bodyPr/>
        <a:lstStyle/>
        <a:p>
          <a:r>
            <a:rPr lang="en-US" baseline="0" dirty="0"/>
            <a:t>Select “Career Interest Profiler”</a:t>
          </a:r>
          <a:endParaRPr lang="en-US" dirty="0"/>
        </a:p>
      </dgm:t>
    </dgm:pt>
    <dgm:pt modelId="{17907621-A49D-469A-83B0-45E9C75A6F10}" type="parTrans" cxnId="{82A19995-F468-4DB8-8A4D-DC80FAE42F40}">
      <dgm:prSet/>
      <dgm:spPr/>
      <dgm:t>
        <a:bodyPr/>
        <a:lstStyle/>
        <a:p>
          <a:endParaRPr lang="en-US"/>
        </a:p>
      </dgm:t>
    </dgm:pt>
    <dgm:pt modelId="{B0032179-7163-4F74-B498-8EEFA267E220}" type="sibTrans" cxnId="{82A19995-F468-4DB8-8A4D-DC80FAE42F40}">
      <dgm:prSet phldrT="2" phldr="0"/>
      <dgm:spPr/>
      <dgm:t>
        <a:bodyPr/>
        <a:lstStyle/>
        <a:p>
          <a:r>
            <a:rPr lang="en-US"/>
            <a:t>2</a:t>
          </a:r>
        </a:p>
      </dgm:t>
    </dgm:pt>
    <dgm:pt modelId="{873053E9-B8B8-4EAF-98F7-63CABD565078}">
      <dgm:prSet/>
      <dgm:spPr/>
      <dgm:t>
        <a:bodyPr/>
        <a:lstStyle/>
        <a:p>
          <a:r>
            <a:rPr lang="en-US" baseline="0" dirty="0"/>
            <a:t>Select “Take </a:t>
          </a:r>
        </a:p>
        <a:p>
          <a:r>
            <a:rPr lang="en-US" baseline="0" dirty="0"/>
            <a:t>Assessment.”</a:t>
          </a:r>
          <a:endParaRPr lang="en-US" dirty="0"/>
        </a:p>
      </dgm:t>
    </dgm:pt>
    <dgm:pt modelId="{31A909F9-ADE4-4BDB-A15A-652366A1E942}" type="parTrans" cxnId="{6CB9B1D1-6914-41B5-BC65-00F8380FA8C7}">
      <dgm:prSet/>
      <dgm:spPr/>
      <dgm:t>
        <a:bodyPr/>
        <a:lstStyle/>
        <a:p>
          <a:endParaRPr lang="en-US"/>
        </a:p>
      </dgm:t>
    </dgm:pt>
    <dgm:pt modelId="{C2F8D2B4-AA30-4A84-ACDA-439AF0ED1165}" type="sibTrans" cxnId="{6CB9B1D1-6914-41B5-BC65-00F8380FA8C7}">
      <dgm:prSet phldrT="3" phldr="0"/>
      <dgm:spPr/>
      <dgm:t>
        <a:bodyPr/>
        <a:lstStyle/>
        <a:p>
          <a:r>
            <a:rPr lang="en-US" dirty="0"/>
            <a:t>3</a:t>
          </a:r>
        </a:p>
      </dgm:t>
    </dgm:pt>
    <dgm:pt modelId="{9952A99C-84EF-44F3-91ED-0501C0383255}">
      <dgm:prSet/>
      <dgm:spPr/>
      <dgm:t>
        <a:bodyPr/>
        <a:lstStyle/>
        <a:p>
          <a:r>
            <a:rPr lang="en-US" baseline="0" dirty="0"/>
            <a:t>Answer the question and click “Save and Finish”</a:t>
          </a:r>
          <a:endParaRPr lang="en-US" dirty="0"/>
        </a:p>
      </dgm:t>
    </dgm:pt>
    <dgm:pt modelId="{16951E93-899E-4355-8AEC-72E4ACDF8866}" type="parTrans" cxnId="{6D90FF57-80EB-4773-8868-1B8331332892}">
      <dgm:prSet/>
      <dgm:spPr/>
      <dgm:t>
        <a:bodyPr/>
        <a:lstStyle/>
        <a:p>
          <a:endParaRPr lang="en-US"/>
        </a:p>
      </dgm:t>
    </dgm:pt>
    <dgm:pt modelId="{37B2189F-0B00-4A09-80F2-138252DFE4E3}" type="sibTrans" cxnId="{6D90FF57-80EB-4773-8868-1B8331332892}">
      <dgm:prSet phldrT="4" phldr="0"/>
      <dgm:spPr/>
      <dgm:t>
        <a:bodyPr/>
        <a:lstStyle/>
        <a:p>
          <a:endParaRPr lang="en-US"/>
        </a:p>
      </dgm:t>
    </dgm:pt>
    <dgm:pt modelId="{76CAA521-09BF-4736-A95B-D219EE5D743B}" type="pres">
      <dgm:prSet presAssocID="{3A303BF8-8EC9-4DC3-A5ED-3A780EE895D9}" presName="outerComposite" presStyleCnt="0">
        <dgm:presLayoutVars>
          <dgm:chMax val="5"/>
          <dgm:dir/>
          <dgm:resizeHandles val="exact"/>
        </dgm:presLayoutVars>
      </dgm:prSet>
      <dgm:spPr/>
    </dgm:pt>
    <dgm:pt modelId="{381020BF-CB52-45AF-8009-0852E9995968}" type="pres">
      <dgm:prSet presAssocID="{3A303BF8-8EC9-4DC3-A5ED-3A780EE895D9}" presName="dummyMaxCanvas" presStyleCnt="0">
        <dgm:presLayoutVars/>
      </dgm:prSet>
      <dgm:spPr/>
    </dgm:pt>
    <dgm:pt modelId="{430E5692-AE4B-4BDC-8EFB-64F58761D818}" type="pres">
      <dgm:prSet presAssocID="{3A303BF8-8EC9-4DC3-A5ED-3A780EE895D9}" presName="FourNodes_1" presStyleLbl="node1" presStyleIdx="0" presStyleCnt="4">
        <dgm:presLayoutVars>
          <dgm:bulletEnabled val="1"/>
        </dgm:presLayoutVars>
      </dgm:prSet>
      <dgm:spPr/>
    </dgm:pt>
    <dgm:pt modelId="{92906CBD-E27A-4A3B-BEA0-BB739CCBE181}" type="pres">
      <dgm:prSet presAssocID="{3A303BF8-8EC9-4DC3-A5ED-3A780EE895D9}" presName="FourNodes_2" presStyleLbl="node1" presStyleIdx="1" presStyleCnt="4">
        <dgm:presLayoutVars>
          <dgm:bulletEnabled val="1"/>
        </dgm:presLayoutVars>
      </dgm:prSet>
      <dgm:spPr/>
    </dgm:pt>
    <dgm:pt modelId="{7269F8C5-3E7B-48B5-BD4B-834E696354B8}" type="pres">
      <dgm:prSet presAssocID="{3A303BF8-8EC9-4DC3-A5ED-3A780EE895D9}" presName="FourNodes_3" presStyleLbl="node1" presStyleIdx="2" presStyleCnt="4">
        <dgm:presLayoutVars>
          <dgm:bulletEnabled val="1"/>
        </dgm:presLayoutVars>
      </dgm:prSet>
      <dgm:spPr/>
    </dgm:pt>
    <dgm:pt modelId="{C2888B95-FAF7-43E8-9C8A-E8ADA05F8B30}" type="pres">
      <dgm:prSet presAssocID="{3A303BF8-8EC9-4DC3-A5ED-3A780EE895D9}" presName="FourNodes_4" presStyleLbl="node1" presStyleIdx="3" presStyleCnt="4">
        <dgm:presLayoutVars>
          <dgm:bulletEnabled val="1"/>
        </dgm:presLayoutVars>
      </dgm:prSet>
      <dgm:spPr/>
    </dgm:pt>
    <dgm:pt modelId="{6A9490DB-ADAC-4B62-A5B1-D86D77467529}" type="pres">
      <dgm:prSet presAssocID="{3A303BF8-8EC9-4DC3-A5ED-3A780EE895D9}" presName="FourConn_1-2" presStyleLbl="fgAccFollowNode1" presStyleIdx="0" presStyleCnt="3">
        <dgm:presLayoutVars>
          <dgm:bulletEnabled val="1"/>
        </dgm:presLayoutVars>
      </dgm:prSet>
      <dgm:spPr/>
    </dgm:pt>
    <dgm:pt modelId="{F8AC8D8D-BA94-4649-88CB-F0512465942E}" type="pres">
      <dgm:prSet presAssocID="{3A303BF8-8EC9-4DC3-A5ED-3A780EE895D9}" presName="FourConn_2-3" presStyleLbl="fgAccFollowNode1" presStyleIdx="1" presStyleCnt="3">
        <dgm:presLayoutVars>
          <dgm:bulletEnabled val="1"/>
        </dgm:presLayoutVars>
      </dgm:prSet>
      <dgm:spPr/>
    </dgm:pt>
    <dgm:pt modelId="{1B138058-0EC6-41AE-9792-36B850024F2C}" type="pres">
      <dgm:prSet presAssocID="{3A303BF8-8EC9-4DC3-A5ED-3A780EE895D9}" presName="FourConn_3-4" presStyleLbl="fgAccFollowNode1" presStyleIdx="2" presStyleCnt="3">
        <dgm:presLayoutVars>
          <dgm:bulletEnabled val="1"/>
        </dgm:presLayoutVars>
      </dgm:prSet>
      <dgm:spPr/>
    </dgm:pt>
    <dgm:pt modelId="{8F0607B6-18D6-47A2-A641-77BF13652E2F}" type="pres">
      <dgm:prSet presAssocID="{3A303BF8-8EC9-4DC3-A5ED-3A780EE895D9}" presName="FourNodes_1_text" presStyleLbl="node1" presStyleIdx="3" presStyleCnt="4">
        <dgm:presLayoutVars>
          <dgm:bulletEnabled val="1"/>
        </dgm:presLayoutVars>
      </dgm:prSet>
      <dgm:spPr/>
    </dgm:pt>
    <dgm:pt modelId="{DE64DCA1-850F-4DE8-B759-CC932E25DEBB}" type="pres">
      <dgm:prSet presAssocID="{3A303BF8-8EC9-4DC3-A5ED-3A780EE895D9}" presName="FourNodes_2_text" presStyleLbl="node1" presStyleIdx="3" presStyleCnt="4">
        <dgm:presLayoutVars>
          <dgm:bulletEnabled val="1"/>
        </dgm:presLayoutVars>
      </dgm:prSet>
      <dgm:spPr/>
    </dgm:pt>
    <dgm:pt modelId="{FCD0577E-449B-4F92-9EC7-C3D114CD7C22}" type="pres">
      <dgm:prSet presAssocID="{3A303BF8-8EC9-4DC3-A5ED-3A780EE895D9}" presName="FourNodes_3_text" presStyleLbl="node1" presStyleIdx="3" presStyleCnt="4">
        <dgm:presLayoutVars>
          <dgm:bulletEnabled val="1"/>
        </dgm:presLayoutVars>
      </dgm:prSet>
      <dgm:spPr/>
    </dgm:pt>
    <dgm:pt modelId="{80259698-8747-4DE6-B630-7744AA15B4B2}" type="pres">
      <dgm:prSet presAssocID="{3A303BF8-8EC9-4DC3-A5ED-3A780EE895D9}" presName="FourNodes_4_text" presStyleLbl="node1" presStyleIdx="3" presStyleCnt="4">
        <dgm:presLayoutVars>
          <dgm:bulletEnabled val="1"/>
        </dgm:presLayoutVars>
      </dgm:prSet>
      <dgm:spPr/>
    </dgm:pt>
  </dgm:ptLst>
  <dgm:cxnLst>
    <dgm:cxn modelId="{C9B9180D-34F1-4396-961B-955502E3A037}" type="presOf" srcId="{8F75FBE2-AE40-4879-898D-319C3006AA8C}" destId="{8F0607B6-18D6-47A2-A641-77BF13652E2F}" srcOrd="1" destOrd="0" presId="urn:microsoft.com/office/officeart/2005/8/layout/vProcess5"/>
    <dgm:cxn modelId="{D8C1E22F-946D-46DF-9032-5B0F0D000CE0}" type="presOf" srcId="{B0032179-7163-4F74-B498-8EEFA267E220}" destId="{F8AC8D8D-BA94-4649-88CB-F0512465942E}" srcOrd="0" destOrd="0" presId="urn:microsoft.com/office/officeart/2005/8/layout/vProcess5"/>
    <dgm:cxn modelId="{1443D931-B98B-4B95-8677-1F34A035F659}" type="presOf" srcId="{BEA1F216-A7B4-4ADA-9F1D-971C1D16816F}" destId="{DE64DCA1-850F-4DE8-B759-CC932E25DEBB}" srcOrd="1" destOrd="0" presId="urn:microsoft.com/office/officeart/2005/8/layout/vProcess5"/>
    <dgm:cxn modelId="{6D90FF57-80EB-4773-8868-1B8331332892}" srcId="{3A303BF8-8EC9-4DC3-A5ED-3A780EE895D9}" destId="{9952A99C-84EF-44F3-91ED-0501C0383255}" srcOrd="3" destOrd="0" parTransId="{16951E93-899E-4355-8AEC-72E4ACDF8866}" sibTransId="{37B2189F-0B00-4A09-80F2-138252DFE4E3}"/>
    <dgm:cxn modelId="{3A7FED5A-B76A-4CA2-92E9-063D75C63CD7}" type="presOf" srcId="{3A303BF8-8EC9-4DC3-A5ED-3A780EE895D9}" destId="{76CAA521-09BF-4736-A95B-D219EE5D743B}" srcOrd="0" destOrd="0" presId="urn:microsoft.com/office/officeart/2005/8/layout/vProcess5"/>
    <dgm:cxn modelId="{E200FF5A-7210-4CD6-8D95-62F1B0CB838F}" type="presOf" srcId="{BEA1F216-A7B4-4ADA-9F1D-971C1D16816F}" destId="{92906CBD-E27A-4A3B-BEA0-BB739CCBE181}" srcOrd="0" destOrd="0" presId="urn:microsoft.com/office/officeart/2005/8/layout/vProcess5"/>
    <dgm:cxn modelId="{4D3DFB86-E121-402B-9683-8F609E884584}" srcId="{3A303BF8-8EC9-4DC3-A5ED-3A780EE895D9}" destId="{8F75FBE2-AE40-4879-898D-319C3006AA8C}" srcOrd="0" destOrd="0" parTransId="{3B0D5C40-DAE0-4859-B7B1-27BF28AECCE3}" sibTransId="{7E932BED-FB89-4EDF-B581-3C232682FDC2}"/>
    <dgm:cxn modelId="{19D4E292-74BF-4DFC-92DC-097B1DC19D8F}" type="presOf" srcId="{9952A99C-84EF-44F3-91ED-0501C0383255}" destId="{C2888B95-FAF7-43E8-9C8A-E8ADA05F8B30}" srcOrd="0" destOrd="0" presId="urn:microsoft.com/office/officeart/2005/8/layout/vProcess5"/>
    <dgm:cxn modelId="{82A19995-F468-4DB8-8A4D-DC80FAE42F40}" srcId="{3A303BF8-8EC9-4DC3-A5ED-3A780EE895D9}" destId="{BEA1F216-A7B4-4ADA-9F1D-971C1D16816F}" srcOrd="1" destOrd="0" parTransId="{17907621-A49D-469A-83B0-45E9C75A6F10}" sibTransId="{B0032179-7163-4F74-B498-8EEFA267E220}"/>
    <dgm:cxn modelId="{8E82AEA5-69FA-49F1-B210-4B6562D537B1}" type="presOf" srcId="{873053E9-B8B8-4EAF-98F7-63CABD565078}" destId="{7269F8C5-3E7B-48B5-BD4B-834E696354B8}" srcOrd="0" destOrd="0" presId="urn:microsoft.com/office/officeart/2005/8/layout/vProcess5"/>
    <dgm:cxn modelId="{3B9503BC-17D3-4497-A9B7-6752CD4C6D93}" type="presOf" srcId="{9952A99C-84EF-44F3-91ED-0501C0383255}" destId="{80259698-8747-4DE6-B630-7744AA15B4B2}" srcOrd="1" destOrd="0" presId="urn:microsoft.com/office/officeart/2005/8/layout/vProcess5"/>
    <dgm:cxn modelId="{7BEAABBF-FD8D-4321-AE89-C1648F5582D5}" type="presOf" srcId="{8F75FBE2-AE40-4879-898D-319C3006AA8C}" destId="{430E5692-AE4B-4BDC-8EFB-64F58761D818}" srcOrd="0" destOrd="0" presId="urn:microsoft.com/office/officeart/2005/8/layout/vProcess5"/>
    <dgm:cxn modelId="{E3BB2EC0-F355-4F5F-A366-78AA6BF7F88E}" type="presOf" srcId="{C2F8D2B4-AA30-4A84-ACDA-439AF0ED1165}" destId="{1B138058-0EC6-41AE-9792-36B850024F2C}" srcOrd="0" destOrd="0" presId="urn:microsoft.com/office/officeart/2005/8/layout/vProcess5"/>
    <dgm:cxn modelId="{3612ADC0-AC6B-4D0F-8E81-34157D6A0EEC}" type="presOf" srcId="{7E932BED-FB89-4EDF-B581-3C232682FDC2}" destId="{6A9490DB-ADAC-4B62-A5B1-D86D77467529}" srcOrd="0" destOrd="0" presId="urn:microsoft.com/office/officeart/2005/8/layout/vProcess5"/>
    <dgm:cxn modelId="{6CB9B1D1-6914-41B5-BC65-00F8380FA8C7}" srcId="{3A303BF8-8EC9-4DC3-A5ED-3A780EE895D9}" destId="{873053E9-B8B8-4EAF-98F7-63CABD565078}" srcOrd="2" destOrd="0" parTransId="{31A909F9-ADE4-4BDB-A15A-652366A1E942}" sibTransId="{C2F8D2B4-AA30-4A84-ACDA-439AF0ED1165}"/>
    <dgm:cxn modelId="{68D7F7F9-6924-4362-947B-6D4B3B77E6CF}" type="presOf" srcId="{873053E9-B8B8-4EAF-98F7-63CABD565078}" destId="{FCD0577E-449B-4F92-9EC7-C3D114CD7C22}" srcOrd="1" destOrd="0" presId="urn:microsoft.com/office/officeart/2005/8/layout/vProcess5"/>
    <dgm:cxn modelId="{8B607561-2F32-4BFB-B6B9-61BE32D57251}" type="presParOf" srcId="{76CAA521-09BF-4736-A95B-D219EE5D743B}" destId="{381020BF-CB52-45AF-8009-0852E9995968}" srcOrd="0" destOrd="0" presId="urn:microsoft.com/office/officeart/2005/8/layout/vProcess5"/>
    <dgm:cxn modelId="{C41A9922-1CA0-4F0F-A45F-87A701876C16}" type="presParOf" srcId="{76CAA521-09BF-4736-A95B-D219EE5D743B}" destId="{430E5692-AE4B-4BDC-8EFB-64F58761D818}" srcOrd="1" destOrd="0" presId="urn:microsoft.com/office/officeart/2005/8/layout/vProcess5"/>
    <dgm:cxn modelId="{5625182B-177E-40F3-BEFD-ABB287D7A082}" type="presParOf" srcId="{76CAA521-09BF-4736-A95B-D219EE5D743B}" destId="{92906CBD-E27A-4A3B-BEA0-BB739CCBE181}" srcOrd="2" destOrd="0" presId="urn:microsoft.com/office/officeart/2005/8/layout/vProcess5"/>
    <dgm:cxn modelId="{4D40EC2C-5F3E-4E96-BD37-0CDDAB3745CD}" type="presParOf" srcId="{76CAA521-09BF-4736-A95B-D219EE5D743B}" destId="{7269F8C5-3E7B-48B5-BD4B-834E696354B8}" srcOrd="3" destOrd="0" presId="urn:microsoft.com/office/officeart/2005/8/layout/vProcess5"/>
    <dgm:cxn modelId="{16F9318E-C95D-40AE-ACA6-5CEEA222E1E4}" type="presParOf" srcId="{76CAA521-09BF-4736-A95B-D219EE5D743B}" destId="{C2888B95-FAF7-43E8-9C8A-E8ADA05F8B30}" srcOrd="4" destOrd="0" presId="urn:microsoft.com/office/officeart/2005/8/layout/vProcess5"/>
    <dgm:cxn modelId="{4CECCC4D-D4AC-4CCD-B601-FECA8588B742}" type="presParOf" srcId="{76CAA521-09BF-4736-A95B-D219EE5D743B}" destId="{6A9490DB-ADAC-4B62-A5B1-D86D77467529}" srcOrd="5" destOrd="0" presId="urn:microsoft.com/office/officeart/2005/8/layout/vProcess5"/>
    <dgm:cxn modelId="{0F823D9B-8B5F-4F3C-9C1C-507D770C898D}" type="presParOf" srcId="{76CAA521-09BF-4736-A95B-D219EE5D743B}" destId="{F8AC8D8D-BA94-4649-88CB-F0512465942E}" srcOrd="6" destOrd="0" presId="urn:microsoft.com/office/officeart/2005/8/layout/vProcess5"/>
    <dgm:cxn modelId="{F6CFD16E-9D66-4C87-8E51-3090454A36C9}" type="presParOf" srcId="{76CAA521-09BF-4736-A95B-D219EE5D743B}" destId="{1B138058-0EC6-41AE-9792-36B850024F2C}" srcOrd="7" destOrd="0" presId="urn:microsoft.com/office/officeart/2005/8/layout/vProcess5"/>
    <dgm:cxn modelId="{38F55E96-8B34-4744-A2E0-04D6A99C6CCA}" type="presParOf" srcId="{76CAA521-09BF-4736-A95B-D219EE5D743B}" destId="{8F0607B6-18D6-47A2-A641-77BF13652E2F}" srcOrd="8" destOrd="0" presId="urn:microsoft.com/office/officeart/2005/8/layout/vProcess5"/>
    <dgm:cxn modelId="{A8D6202C-3647-4B3C-A1AE-CBF10D9EA1E3}" type="presParOf" srcId="{76CAA521-09BF-4736-A95B-D219EE5D743B}" destId="{DE64DCA1-850F-4DE8-B759-CC932E25DEBB}" srcOrd="9" destOrd="0" presId="urn:microsoft.com/office/officeart/2005/8/layout/vProcess5"/>
    <dgm:cxn modelId="{DCE3528E-7328-47D4-8CE4-FA278498545D}" type="presParOf" srcId="{76CAA521-09BF-4736-A95B-D219EE5D743B}" destId="{FCD0577E-449B-4F92-9EC7-C3D114CD7C22}" srcOrd="10" destOrd="0" presId="urn:microsoft.com/office/officeart/2005/8/layout/vProcess5"/>
    <dgm:cxn modelId="{9C1B8AF2-1871-4BB4-B3D9-117598DE93B4}" type="presParOf" srcId="{76CAA521-09BF-4736-A95B-D219EE5D743B}" destId="{80259698-8747-4DE6-B630-7744AA15B4B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C64786-3832-408E-A661-C7C353F14943}" type="doc">
      <dgm:prSet loTypeId="urn:microsoft.com/office/officeart/2008/layout/RadialCluster" loCatId="cycle" qsTypeId="urn:microsoft.com/office/officeart/2005/8/quickstyle/simple2" qsCatId="simple" csTypeId="urn:microsoft.com/office/officeart/2005/8/colors/colorful2" csCatId="colorful" phldr="1"/>
      <dgm:spPr/>
      <dgm:t>
        <a:bodyPr/>
        <a:lstStyle/>
        <a:p>
          <a:endParaRPr lang="en-US"/>
        </a:p>
      </dgm:t>
    </dgm:pt>
    <dgm:pt modelId="{658D0FB5-89A6-431F-9231-103D511913E6}">
      <dgm:prSet phldrT="[Text]"/>
      <dgm:spPr/>
      <dgm:t>
        <a:bodyPr/>
        <a:lstStyle/>
        <a:p>
          <a:r>
            <a:rPr lang="en-US" dirty="0"/>
            <a:t>Personality</a:t>
          </a:r>
        </a:p>
      </dgm:t>
    </dgm:pt>
    <dgm:pt modelId="{FFFF3A7A-4B38-4821-8929-97E4B58C5C10}" type="parTrans" cxnId="{2C338363-B74D-4714-ACB4-7F09B41C77B9}">
      <dgm:prSet/>
      <dgm:spPr/>
      <dgm:t>
        <a:bodyPr/>
        <a:lstStyle/>
        <a:p>
          <a:endParaRPr lang="en-US"/>
        </a:p>
      </dgm:t>
    </dgm:pt>
    <dgm:pt modelId="{2DD98CA4-E6EA-4CF5-BF6E-6E45DFA383E1}" type="sibTrans" cxnId="{2C338363-B74D-4714-ACB4-7F09B41C77B9}">
      <dgm:prSet/>
      <dgm:spPr/>
      <dgm:t>
        <a:bodyPr/>
        <a:lstStyle/>
        <a:p>
          <a:endParaRPr lang="en-US"/>
        </a:p>
      </dgm:t>
    </dgm:pt>
    <dgm:pt modelId="{97969DD0-53F9-4672-AB57-3AA4F1AAC08B}">
      <dgm:prSet phldrT="[Text]"/>
      <dgm:spPr/>
      <dgm:t>
        <a:bodyPr/>
        <a:lstStyle/>
        <a:p>
          <a:r>
            <a:rPr lang="en-US"/>
            <a:t>Interests</a:t>
          </a:r>
        </a:p>
      </dgm:t>
    </dgm:pt>
    <dgm:pt modelId="{02C121D4-2185-4DE5-92A6-B8BEC2F5BB19}" type="parTrans" cxnId="{B57DDB7F-CDEC-4618-B8A9-26FD313AF059}">
      <dgm:prSet/>
      <dgm:spPr/>
      <dgm:t>
        <a:bodyPr/>
        <a:lstStyle/>
        <a:p>
          <a:endParaRPr lang="en-US" sz="2800"/>
        </a:p>
      </dgm:t>
    </dgm:pt>
    <dgm:pt modelId="{10707F4B-D894-443F-9DB1-4AB92DC07BC9}" type="sibTrans" cxnId="{B57DDB7F-CDEC-4618-B8A9-26FD313AF059}">
      <dgm:prSet/>
      <dgm:spPr/>
      <dgm:t>
        <a:bodyPr/>
        <a:lstStyle/>
        <a:p>
          <a:endParaRPr lang="en-US"/>
        </a:p>
      </dgm:t>
    </dgm:pt>
    <dgm:pt modelId="{5CAE5EC3-9F02-4BCB-9EA6-711C70A444B9}">
      <dgm:prSet phldrT="[Text]"/>
      <dgm:spPr/>
      <dgm:t>
        <a:bodyPr/>
        <a:lstStyle/>
        <a:p>
          <a:r>
            <a:rPr lang="en-US" dirty="0"/>
            <a:t>Skills</a:t>
          </a:r>
        </a:p>
      </dgm:t>
    </dgm:pt>
    <dgm:pt modelId="{7D8F0E2F-B945-459C-9C56-7B1C12D38CAE}" type="parTrans" cxnId="{019E7ACD-AF25-4008-A538-4ECBE43A0816}">
      <dgm:prSet/>
      <dgm:spPr/>
      <dgm:t>
        <a:bodyPr/>
        <a:lstStyle/>
        <a:p>
          <a:endParaRPr lang="en-US"/>
        </a:p>
      </dgm:t>
    </dgm:pt>
    <dgm:pt modelId="{6CCB1F2D-1582-4AD4-AA32-069E33A464A3}" type="sibTrans" cxnId="{019E7ACD-AF25-4008-A538-4ECBE43A0816}">
      <dgm:prSet/>
      <dgm:spPr/>
      <dgm:t>
        <a:bodyPr/>
        <a:lstStyle/>
        <a:p>
          <a:endParaRPr lang="en-US"/>
        </a:p>
      </dgm:t>
    </dgm:pt>
    <dgm:pt modelId="{97725699-ABFD-46A7-AB86-FF8A79DF9D9A}">
      <dgm:prSet phldrT="[Text]"/>
      <dgm:spPr/>
      <dgm:t>
        <a:bodyPr/>
        <a:lstStyle/>
        <a:p>
          <a:r>
            <a:rPr lang="en-US"/>
            <a:t>Career Options</a:t>
          </a:r>
        </a:p>
      </dgm:t>
    </dgm:pt>
    <dgm:pt modelId="{692BA03A-2453-4955-AA18-6CA0DA2B6D02}" type="sibTrans" cxnId="{A8A571E1-61E0-41D9-B949-E85577A1C401}">
      <dgm:prSet/>
      <dgm:spPr/>
      <dgm:t>
        <a:bodyPr/>
        <a:lstStyle/>
        <a:p>
          <a:endParaRPr lang="en-US"/>
        </a:p>
      </dgm:t>
    </dgm:pt>
    <dgm:pt modelId="{1808F090-48EC-409F-B818-C4EC354E1DB0}" type="parTrans" cxnId="{A8A571E1-61E0-41D9-B949-E85577A1C401}">
      <dgm:prSet/>
      <dgm:spPr/>
      <dgm:t>
        <a:bodyPr/>
        <a:lstStyle/>
        <a:p>
          <a:endParaRPr lang="en-US"/>
        </a:p>
      </dgm:t>
    </dgm:pt>
    <dgm:pt modelId="{38D7B7D8-F909-4149-B70B-05B5E6231F94}" type="pres">
      <dgm:prSet presAssocID="{CEC64786-3832-408E-A661-C7C353F14943}" presName="Name0" presStyleCnt="0">
        <dgm:presLayoutVars>
          <dgm:chMax val="1"/>
          <dgm:chPref val="1"/>
          <dgm:dir/>
          <dgm:animOne val="branch"/>
          <dgm:animLvl val="lvl"/>
        </dgm:presLayoutVars>
      </dgm:prSet>
      <dgm:spPr/>
    </dgm:pt>
    <dgm:pt modelId="{60A53B5F-BD93-4EF9-AA47-247D90F59F6F}" type="pres">
      <dgm:prSet presAssocID="{97725699-ABFD-46A7-AB86-FF8A79DF9D9A}" presName="singleCycle" presStyleCnt="0"/>
      <dgm:spPr/>
    </dgm:pt>
    <dgm:pt modelId="{95E8411D-6ECC-4A62-B944-893B99BE8AF5}" type="pres">
      <dgm:prSet presAssocID="{97725699-ABFD-46A7-AB86-FF8A79DF9D9A}" presName="singleCenter" presStyleLbl="node1" presStyleIdx="0" presStyleCnt="4">
        <dgm:presLayoutVars>
          <dgm:chMax val="7"/>
          <dgm:chPref val="7"/>
        </dgm:presLayoutVars>
      </dgm:prSet>
      <dgm:spPr/>
    </dgm:pt>
    <dgm:pt modelId="{73115BEF-93A0-433B-974A-FFC31F82DC2C}" type="pres">
      <dgm:prSet presAssocID="{FFFF3A7A-4B38-4821-8929-97E4B58C5C10}" presName="Name56" presStyleLbl="parChTrans1D2" presStyleIdx="0" presStyleCnt="3"/>
      <dgm:spPr/>
    </dgm:pt>
    <dgm:pt modelId="{25B2F766-376A-4452-90ED-E9F66A071C99}" type="pres">
      <dgm:prSet presAssocID="{658D0FB5-89A6-431F-9231-103D511913E6}" presName="text0" presStyleLbl="node1" presStyleIdx="1" presStyleCnt="4">
        <dgm:presLayoutVars>
          <dgm:bulletEnabled val="1"/>
        </dgm:presLayoutVars>
      </dgm:prSet>
      <dgm:spPr/>
    </dgm:pt>
    <dgm:pt modelId="{5DA7F50F-805C-4CA1-A22E-BD1E70568939}" type="pres">
      <dgm:prSet presAssocID="{02C121D4-2185-4DE5-92A6-B8BEC2F5BB19}" presName="Name56" presStyleLbl="parChTrans1D2" presStyleIdx="1" presStyleCnt="3"/>
      <dgm:spPr/>
    </dgm:pt>
    <dgm:pt modelId="{A97E0D3A-319B-4BEE-AADC-A444220CD73F}" type="pres">
      <dgm:prSet presAssocID="{97969DD0-53F9-4672-AB57-3AA4F1AAC08B}" presName="text0" presStyleLbl="node1" presStyleIdx="2" presStyleCnt="4">
        <dgm:presLayoutVars>
          <dgm:bulletEnabled val="1"/>
        </dgm:presLayoutVars>
      </dgm:prSet>
      <dgm:spPr/>
    </dgm:pt>
    <dgm:pt modelId="{904B2A83-1262-46A9-9B09-3FE9C461BEBD}" type="pres">
      <dgm:prSet presAssocID="{7D8F0E2F-B945-459C-9C56-7B1C12D38CAE}" presName="Name56" presStyleLbl="parChTrans1D2" presStyleIdx="2" presStyleCnt="3"/>
      <dgm:spPr/>
    </dgm:pt>
    <dgm:pt modelId="{DB248063-5028-40A7-9963-ED765B5D5BA8}" type="pres">
      <dgm:prSet presAssocID="{5CAE5EC3-9F02-4BCB-9EA6-711C70A444B9}" presName="text0" presStyleLbl="node1" presStyleIdx="3" presStyleCnt="4">
        <dgm:presLayoutVars>
          <dgm:bulletEnabled val="1"/>
        </dgm:presLayoutVars>
      </dgm:prSet>
      <dgm:spPr/>
    </dgm:pt>
  </dgm:ptLst>
  <dgm:cxnLst>
    <dgm:cxn modelId="{59511A02-BF82-4375-9244-4E131E9C8FEF}" type="presOf" srcId="{7D8F0E2F-B945-459C-9C56-7B1C12D38CAE}" destId="{904B2A83-1262-46A9-9B09-3FE9C461BEBD}" srcOrd="0" destOrd="0" presId="urn:microsoft.com/office/officeart/2008/layout/RadialCluster"/>
    <dgm:cxn modelId="{6A325B06-7D14-4BD1-A629-8F7BAD90D3E4}" type="presOf" srcId="{5CAE5EC3-9F02-4BCB-9EA6-711C70A444B9}" destId="{DB248063-5028-40A7-9963-ED765B5D5BA8}" srcOrd="0" destOrd="0" presId="urn:microsoft.com/office/officeart/2008/layout/RadialCluster"/>
    <dgm:cxn modelId="{2C338363-B74D-4714-ACB4-7F09B41C77B9}" srcId="{97725699-ABFD-46A7-AB86-FF8A79DF9D9A}" destId="{658D0FB5-89A6-431F-9231-103D511913E6}" srcOrd="0" destOrd="0" parTransId="{FFFF3A7A-4B38-4821-8929-97E4B58C5C10}" sibTransId="{2DD98CA4-E6EA-4CF5-BF6E-6E45DFA383E1}"/>
    <dgm:cxn modelId="{F3130045-CF05-433B-9EA9-9FBAD8BC86F3}" type="presOf" srcId="{02C121D4-2185-4DE5-92A6-B8BEC2F5BB19}" destId="{5DA7F50F-805C-4CA1-A22E-BD1E70568939}" srcOrd="0" destOrd="0" presId="urn:microsoft.com/office/officeart/2008/layout/RadialCluster"/>
    <dgm:cxn modelId="{7EB65248-342F-436F-BCE2-85C2B9736080}" type="presOf" srcId="{658D0FB5-89A6-431F-9231-103D511913E6}" destId="{25B2F766-376A-4452-90ED-E9F66A071C99}" srcOrd="0" destOrd="0" presId="urn:microsoft.com/office/officeart/2008/layout/RadialCluster"/>
    <dgm:cxn modelId="{85A0464C-1410-4966-B642-96C24789BD9C}" type="presOf" srcId="{97725699-ABFD-46A7-AB86-FF8A79DF9D9A}" destId="{95E8411D-6ECC-4A62-B944-893B99BE8AF5}" srcOrd="0" destOrd="0" presId="urn:microsoft.com/office/officeart/2008/layout/RadialCluster"/>
    <dgm:cxn modelId="{B57DDB7F-CDEC-4618-B8A9-26FD313AF059}" srcId="{97725699-ABFD-46A7-AB86-FF8A79DF9D9A}" destId="{97969DD0-53F9-4672-AB57-3AA4F1AAC08B}" srcOrd="1" destOrd="0" parTransId="{02C121D4-2185-4DE5-92A6-B8BEC2F5BB19}" sibTransId="{10707F4B-D894-443F-9DB1-4AB92DC07BC9}"/>
    <dgm:cxn modelId="{0D903A99-8AE8-416B-B487-98B0CB34A8CE}" type="presOf" srcId="{FFFF3A7A-4B38-4821-8929-97E4B58C5C10}" destId="{73115BEF-93A0-433B-974A-FFC31F82DC2C}" srcOrd="0" destOrd="0" presId="urn:microsoft.com/office/officeart/2008/layout/RadialCluster"/>
    <dgm:cxn modelId="{9EA1089D-6D4C-48D8-8276-C4E0672CB2E7}" type="presOf" srcId="{CEC64786-3832-408E-A661-C7C353F14943}" destId="{38D7B7D8-F909-4149-B70B-05B5E6231F94}" srcOrd="0" destOrd="0" presId="urn:microsoft.com/office/officeart/2008/layout/RadialCluster"/>
    <dgm:cxn modelId="{3E5BF4C3-599B-44EF-9CD9-9B495FCF7DC0}" type="presOf" srcId="{97969DD0-53F9-4672-AB57-3AA4F1AAC08B}" destId="{A97E0D3A-319B-4BEE-AADC-A444220CD73F}" srcOrd="0" destOrd="0" presId="urn:microsoft.com/office/officeart/2008/layout/RadialCluster"/>
    <dgm:cxn modelId="{019E7ACD-AF25-4008-A538-4ECBE43A0816}" srcId="{97725699-ABFD-46A7-AB86-FF8A79DF9D9A}" destId="{5CAE5EC3-9F02-4BCB-9EA6-711C70A444B9}" srcOrd="2" destOrd="0" parTransId="{7D8F0E2F-B945-459C-9C56-7B1C12D38CAE}" sibTransId="{6CCB1F2D-1582-4AD4-AA32-069E33A464A3}"/>
    <dgm:cxn modelId="{A8A571E1-61E0-41D9-B949-E85577A1C401}" srcId="{CEC64786-3832-408E-A661-C7C353F14943}" destId="{97725699-ABFD-46A7-AB86-FF8A79DF9D9A}" srcOrd="0" destOrd="0" parTransId="{1808F090-48EC-409F-B818-C4EC354E1DB0}" sibTransId="{692BA03A-2453-4955-AA18-6CA0DA2B6D02}"/>
    <dgm:cxn modelId="{1A886F2E-D3FD-4807-A652-F1D52F95F8C5}" type="presParOf" srcId="{38D7B7D8-F909-4149-B70B-05B5E6231F94}" destId="{60A53B5F-BD93-4EF9-AA47-247D90F59F6F}" srcOrd="0" destOrd="0" presId="urn:microsoft.com/office/officeart/2008/layout/RadialCluster"/>
    <dgm:cxn modelId="{09A4E3CA-4E8D-47AC-9EAA-B0410E2E8112}" type="presParOf" srcId="{60A53B5F-BD93-4EF9-AA47-247D90F59F6F}" destId="{95E8411D-6ECC-4A62-B944-893B99BE8AF5}" srcOrd="0" destOrd="0" presId="urn:microsoft.com/office/officeart/2008/layout/RadialCluster"/>
    <dgm:cxn modelId="{3DC7DB1D-9496-4149-B7EB-1461B7F72770}" type="presParOf" srcId="{60A53B5F-BD93-4EF9-AA47-247D90F59F6F}" destId="{73115BEF-93A0-433B-974A-FFC31F82DC2C}" srcOrd="1" destOrd="0" presId="urn:microsoft.com/office/officeart/2008/layout/RadialCluster"/>
    <dgm:cxn modelId="{B1BD31A0-E0C6-4545-84A8-DE32F06ADFC5}" type="presParOf" srcId="{60A53B5F-BD93-4EF9-AA47-247D90F59F6F}" destId="{25B2F766-376A-4452-90ED-E9F66A071C99}" srcOrd="2" destOrd="0" presId="urn:microsoft.com/office/officeart/2008/layout/RadialCluster"/>
    <dgm:cxn modelId="{A67DEC64-DF9D-45FD-9233-7195AA1A3484}" type="presParOf" srcId="{60A53B5F-BD93-4EF9-AA47-247D90F59F6F}" destId="{5DA7F50F-805C-4CA1-A22E-BD1E70568939}" srcOrd="3" destOrd="0" presId="urn:microsoft.com/office/officeart/2008/layout/RadialCluster"/>
    <dgm:cxn modelId="{C801C40A-551D-4D43-A8DF-5A5F4C3B91C7}" type="presParOf" srcId="{60A53B5F-BD93-4EF9-AA47-247D90F59F6F}" destId="{A97E0D3A-319B-4BEE-AADC-A444220CD73F}" srcOrd="4" destOrd="0" presId="urn:microsoft.com/office/officeart/2008/layout/RadialCluster"/>
    <dgm:cxn modelId="{5692C28C-F6CC-4866-AA46-178C91E8773C}" type="presParOf" srcId="{60A53B5F-BD93-4EF9-AA47-247D90F59F6F}" destId="{904B2A83-1262-46A9-9B09-3FE9C461BEBD}" srcOrd="5" destOrd="0" presId="urn:microsoft.com/office/officeart/2008/layout/RadialCluster"/>
    <dgm:cxn modelId="{986F5284-AD44-4803-AE99-F801CB9D7CE2}" type="presParOf" srcId="{60A53B5F-BD93-4EF9-AA47-247D90F59F6F}" destId="{DB248063-5028-40A7-9963-ED765B5D5BA8}"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8E05E62-34D1-479A-B641-2585A12BAF17}" type="doc">
      <dgm:prSet loTypeId="urn:microsoft.com/office/officeart/2016/7/layout/ChevronBlockProcess" loCatId="process" qsTypeId="urn:microsoft.com/office/officeart/2005/8/quickstyle/simple2" qsCatId="simple" csTypeId="urn:microsoft.com/office/officeart/2005/8/colors/colorful1" csCatId="colorful"/>
      <dgm:spPr/>
      <dgm:t>
        <a:bodyPr/>
        <a:lstStyle/>
        <a:p>
          <a:endParaRPr lang="en-US"/>
        </a:p>
      </dgm:t>
    </dgm:pt>
    <dgm:pt modelId="{B8D9A1CD-31DB-4140-9496-248770C65016}">
      <dgm:prSet/>
      <dgm:spPr/>
      <dgm:t>
        <a:bodyPr/>
        <a:lstStyle/>
        <a:p>
          <a:r>
            <a:rPr lang="en-US"/>
            <a:t>Scroll down</a:t>
          </a:r>
        </a:p>
      </dgm:t>
    </dgm:pt>
    <dgm:pt modelId="{46813411-5467-43A8-B96E-49D4947C5321}" type="parTrans" cxnId="{05179285-9407-4F92-A4BA-15CF16F1ECEF}">
      <dgm:prSet/>
      <dgm:spPr/>
      <dgm:t>
        <a:bodyPr/>
        <a:lstStyle/>
        <a:p>
          <a:endParaRPr lang="en-US"/>
        </a:p>
      </dgm:t>
    </dgm:pt>
    <dgm:pt modelId="{814C8350-A62B-4574-93E2-15A6241C2F74}" type="sibTrans" cxnId="{05179285-9407-4F92-A4BA-15CF16F1ECEF}">
      <dgm:prSet/>
      <dgm:spPr/>
      <dgm:t>
        <a:bodyPr/>
        <a:lstStyle/>
        <a:p>
          <a:endParaRPr lang="en-US"/>
        </a:p>
      </dgm:t>
    </dgm:pt>
    <dgm:pt modelId="{13164D9B-2E2F-4941-B942-F02DEB8870AA}">
      <dgm:prSet/>
      <dgm:spPr/>
      <dgm:t>
        <a:bodyPr/>
        <a:lstStyle/>
        <a:p>
          <a:r>
            <a:rPr lang="en-US"/>
            <a:t>Scroll down to “Tasks You Need to Work On”</a:t>
          </a:r>
        </a:p>
      </dgm:t>
    </dgm:pt>
    <dgm:pt modelId="{2FAD2058-23AF-44B0-ADF9-F5AE1E828AA7}" type="parTrans" cxnId="{CFE371E3-F8AA-4DD5-AA95-4BBD00FFF4F1}">
      <dgm:prSet/>
      <dgm:spPr/>
      <dgm:t>
        <a:bodyPr/>
        <a:lstStyle/>
        <a:p>
          <a:endParaRPr lang="en-US"/>
        </a:p>
      </dgm:t>
    </dgm:pt>
    <dgm:pt modelId="{905BA35D-CC1C-4BE3-A801-A727380C153A}" type="sibTrans" cxnId="{CFE371E3-F8AA-4DD5-AA95-4BBD00FFF4F1}">
      <dgm:prSet/>
      <dgm:spPr/>
      <dgm:t>
        <a:bodyPr/>
        <a:lstStyle/>
        <a:p>
          <a:endParaRPr lang="en-US"/>
        </a:p>
      </dgm:t>
    </dgm:pt>
    <dgm:pt modelId="{17FDE241-4A8E-4789-A89C-74C7DAC5526C}">
      <dgm:prSet/>
      <dgm:spPr/>
      <dgm:t>
        <a:bodyPr/>
        <a:lstStyle/>
        <a:p>
          <a:r>
            <a:rPr lang="en-US"/>
            <a:t>Select</a:t>
          </a:r>
        </a:p>
      </dgm:t>
    </dgm:pt>
    <dgm:pt modelId="{0C2CA7E5-47CB-4516-8F54-ABBF52947985}" type="parTrans" cxnId="{E8AB5212-4C51-499B-8279-61416C35DBA5}">
      <dgm:prSet/>
      <dgm:spPr/>
      <dgm:t>
        <a:bodyPr/>
        <a:lstStyle/>
        <a:p>
          <a:endParaRPr lang="en-US"/>
        </a:p>
      </dgm:t>
    </dgm:pt>
    <dgm:pt modelId="{57C02036-9540-4D2E-8D7F-63279D37E07C}" type="sibTrans" cxnId="{E8AB5212-4C51-499B-8279-61416C35DBA5}">
      <dgm:prSet/>
      <dgm:spPr/>
      <dgm:t>
        <a:bodyPr/>
        <a:lstStyle/>
        <a:p>
          <a:endParaRPr lang="en-US"/>
        </a:p>
      </dgm:t>
    </dgm:pt>
    <dgm:pt modelId="{DC57BCFF-F95F-451B-B5FF-82D03D805C7A}">
      <dgm:prSet/>
      <dgm:spPr/>
      <dgm:t>
        <a:bodyPr/>
        <a:lstStyle/>
        <a:p>
          <a:r>
            <a:rPr lang="en-US"/>
            <a:t>Select “Choose Save 3 Careers ”</a:t>
          </a:r>
        </a:p>
      </dgm:t>
    </dgm:pt>
    <dgm:pt modelId="{A6DC3FCA-8FF3-4A68-A1CA-61B2E4DA1DCC}" type="parTrans" cxnId="{28291095-A710-49C6-8897-27AF2A93C38F}">
      <dgm:prSet/>
      <dgm:spPr/>
      <dgm:t>
        <a:bodyPr/>
        <a:lstStyle/>
        <a:p>
          <a:endParaRPr lang="en-US"/>
        </a:p>
      </dgm:t>
    </dgm:pt>
    <dgm:pt modelId="{1F5CEE8C-DAB2-4257-8A51-2D4F9187C3FC}" type="sibTrans" cxnId="{28291095-A710-49C6-8897-27AF2A93C38F}">
      <dgm:prSet/>
      <dgm:spPr/>
      <dgm:t>
        <a:bodyPr/>
        <a:lstStyle/>
        <a:p>
          <a:endParaRPr lang="en-US"/>
        </a:p>
      </dgm:t>
    </dgm:pt>
    <dgm:pt modelId="{834E332A-EA06-45E7-93C1-0564E589DA54}">
      <dgm:prSet/>
      <dgm:spPr/>
      <dgm:t>
        <a:bodyPr/>
        <a:lstStyle/>
        <a:p>
          <a:r>
            <a:rPr lang="en-US"/>
            <a:t>Select</a:t>
          </a:r>
        </a:p>
      </dgm:t>
    </dgm:pt>
    <dgm:pt modelId="{51452C53-C7EF-47F8-900E-21C266EA0691}" type="parTrans" cxnId="{1EF07C5B-8A43-4FEA-A3E7-F9414E563610}">
      <dgm:prSet/>
      <dgm:spPr/>
      <dgm:t>
        <a:bodyPr/>
        <a:lstStyle/>
        <a:p>
          <a:endParaRPr lang="en-US"/>
        </a:p>
      </dgm:t>
    </dgm:pt>
    <dgm:pt modelId="{4BEEE925-EBE2-43BB-80C4-ABD6ECC18FCF}" type="sibTrans" cxnId="{1EF07C5B-8A43-4FEA-A3E7-F9414E563610}">
      <dgm:prSet/>
      <dgm:spPr/>
      <dgm:t>
        <a:bodyPr/>
        <a:lstStyle/>
        <a:p>
          <a:endParaRPr lang="en-US"/>
        </a:p>
      </dgm:t>
    </dgm:pt>
    <dgm:pt modelId="{510F7F49-998E-46D9-BA92-4F4D9DFED54E}">
      <dgm:prSet/>
      <dgm:spPr/>
      <dgm:t>
        <a:bodyPr/>
        <a:lstStyle/>
        <a:p>
          <a:r>
            <a:rPr lang="en-US"/>
            <a:t>Select “Save careers by favoring the pink heart icon</a:t>
          </a:r>
        </a:p>
      </dgm:t>
    </dgm:pt>
    <dgm:pt modelId="{7790C3A1-68ED-4CDE-BA18-F2170A919421}" type="parTrans" cxnId="{B631E97C-D476-4C2C-8CD0-CF9D395491E1}">
      <dgm:prSet/>
      <dgm:spPr/>
      <dgm:t>
        <a:bodyPr/>
        <a:lstStyle/>
        <a:p>
          <a:endParaRPr lang="en-US"/>
        </a:p>
      </dgm:t>
    </dgm:pt>
    <dgm:pt modelId="{20F50EFB-E32F-4CC8-A8B5-D42E1757AF74}" type="sibTrans" cxnId="{B631E97C-D476-4C2C-8CD0-CF9D395491E1}">
      <dgm:prSet/>
      <dgm:spPr/>
      <dgm:t>
        <a:bodyPr/>
        <a:lstStyle/>
        <a:p>
          <a:endParaRPr lang="en-US"/>
        </a:p>
      </dgm:t>
    </dgm:pt>
    <dgm:pt modelId="{9BB6B789-9D04-4E7B-9F44-D9FD8502F1A6}">
      <dgm:prSet/>
      <dgm:spPr/>
      <dgm:t>
        <a:bodyPr/>
        <a:lstStyle/>
        <a:p>
          <a:r>
            <a:rPr lang="en-US"/>
            <a:t>Answer</a:t>
          </a:r>
        </a:p>
      </dgm:t>
    </dgm:pt>
    <dgm:pt modelId="{A1D2716B-E3A2-4383-84C4-97E71445F753}" type="parTrans" cxnId="{540442A1-4E48-4D42-B1F4-B7E4CE719578}">
      <dgm:prSet/>
      <dgm:spPr/>
      <dgm:t>
        <a:bodyPr/>
        <a:lstStyle/>
        <a:p>
          <a:endParaRPr lang="en-US"/>
        </a:p>
      </dgm:t>
    </dgm:pt>
    <dgm:pt modelId="{51BE1DF0-E9D9-4049-A01F-D22979AD5A5A}" type="sibTrans" cxnId="{540442A1-4E48-4D42-B1F4-B7E4CE719578}">
      <dgm:prSet/>
      <dgm:spPr/>
      <dgm:t>
        <a:bodyPr/>
        <a:lstStyle/>
        <a:p>
          <a:endParaRPr lang="en-US"/>
        </a:p>
      </dgm:t>
    </dgm:pt>
    <dgm:pt modelId="{51782280-2F89-4F2A-B3E7-6D64ECE1C734}">
      <dgm:prSet/>
      <dgm:spPr/>
      <dgm:t>
        <a:bodyPr/>
        <a:lstStyle/>
        <a:p>
          <a:r>
            <a:rPr lang="en-US"/>
            <a:t>Answer the question and click “Save and Finish”</a:t>
          </a:r>
        </a:p>
      </dgm:t>
    </dgm:pt>
    <dgm:pt modelId="{99D2604D-1496-4686-A1C8-F8DFE6EDB893}" type="parTrans" cxnId="{DED01B81-34F7-417E-9A14-580AA1374335}">
      <dgm:prSet/>
      <dgm:spPr/>
      <dgm:t>
        <a:bodyPr/>
        <a:lstStyle/>
        <a:p>
          <a:endParaRPr lang="en-US"/>
        </a:p>
      </dgm:t>
    </dgm:pt>
    <dgm:pt modelId="{EC66C4BC-F73B-47BC-9F68-47B810C94863}" type="sibTrans" cxnId="{DED01B81-34F7-417E-9A14-580AA1374335}">
      <dgm:prSet/>
      <dgm:spPr/>
      <dgm:t>
        <a:bodyPr/>
        <a:lstStyle/>
        <a:p>
          <a:endParaRPr lang="en-US"/>
        </a:p>
      </dgm:t>
    </dgm:pt>
    <dgm:pt modelId="{0E3492B0-0060-4317-9180-20F44E922F71}" type="pres">
      <dgm:prSet presAssocID="{38E05E62-34D1-479A-B641-2585A12BAF17}" presName="Name0" presStyleCnt="0">
        <dgm:presLayoutVars>
          <dgm:dir/>
          <dgm:animLvl val="lvl"/>
          <dgm:resizeHandles val="exact"/>
        </dgm:presLayoutVars>
      </dgm:prSet>
      <dgm:spPr/>
    </dgm:pt>
    <dgm:pt modelId="{0FDAFF31-995A-42E0-AD89-F70286C5E644}" type="pres">
      <dgm:prSet presAssocID="{B8D9A1CD-31DB-4140-9496-248770C65016}" presName="composite" presStyleCnt="0"/>
      <dgm:spPr/>
    </dgm:pt>
    <dgm:pt modelId="{5C6936CA-532D-45EC-84FB-98C8BDB3D0E2}" type="pres">
      <dgm:prSet presAssocID="{B8D9A1CD-31DB-4140-9496-248770C65016}" presName="parTx" presStyleLbl="alignNode1" presStyleIdx="0" presStyleCnt="4">
        <dgm:presLayoutVars>
          <dgm:chMax val="0"/>
          <dgm:chPref val="0"/>
        </dgm:presLayoutVars>
      </dgm:prSet>
      <dgm:spPr/>
    </dgm:pt>
    <dgm:pt modelId="{58A737BA-A478-4DF0-8359-70A6D0CB6A88}" type="pres">
      <dgm:prSet presAssocID="{B8D9A1CD-31DB-4140-9496-248770C65016}" presName="desTx" presStyleLbl="alignAccFollowNode1" presStyleIdx="0" presStyleCnt="4">
        <dgm:presLayoutVars/>
      </dgm:prSet>
      <dgm:spPr/>
    </dgm:pt>
    <dgm:pt modelId="{2484B5E5-BDE8-443F-8663-842F7DDCD695}" type="pres">
      <dgm:prSet presAssocID="{814C8350-A62B-4574-93E2-15A6241C2F74}" presName="space" presStyleCnt="0"/>
      <dgm:spPr/>
    </dgm:pt>
    <dgm:pt modelId="{7A27976D-5F5D-40E1-9628-FF72E040CD3B}" type="pres">
      <dgm:prSet presAssocID="{17FDE241-4A8E-4789-A89C-74C7DAC5526C}" presName="composite" presStyleCnt="0"/>
      <dgm:spPr/>
    </dgm:pt>
    <dgm:pt modelId="{A3FC76A4-67EB-414A-85B4-C987C4178AA5}" type="pres">
      <dgm:prSet presAssocID="{17FDE241-4A8E-4789-A89C-74C7DAC5526C}" presName="parTx" presStyleLbl="alignNode1" presStyleIdx="1" presStyleCnt="4">
        <dgm:presLayoutVars>
          <dgm:chMax val="0"/>
          <dgm:chPref val="0"/>
        </dgm:presLayoutVars>
      </dgm:prSet>
      <dgm:spPr/>
    </dgm:pt>
    <dgm:pt modelId="{8523413E-5679-48FC-BBEB-CE33E73EF86D}" type="pres">
      <dgm:prSet presAssocID="{17FDE241-4A8E-4789-A89C-74C7DAC5526C}" presName="desTx" presStyleLbl="alignAccFollowNode1" presStyleIdx="1" presStyleCnt="4">
        <dgm:presLayoutVars/>
      </dgm:prSet>
      <dgm:spPr/>
    </dgm:pt>
    <dgm:pt modelId="{6F398289-25A6-4B2B-9319-16FF4D892BCA}" type="pres">
      <dgm:prSet presAssocID="{57C02036-9540-4D2E-8D7F-63279D37E07C}" presName="space" presStyleCnt="0"/>
      <dgm:spPr/>
    </dgm:pt>
    <dgm:pt modelId="{49BD0D56-132D-470A-A02D-29582967016B}" type="pres">
      <dgm:prSet presAssocID="{834E332A-EA06-45E7-93C1-0564E589DA54}" presName="composite" presStyleCnt="0"/>
      <dgm:spPr/>
    </dgm:pt>
    <dgm:pt modelId="{CD32D20C-0807-4EF7-92EB-D14A276DF852}" type="pres">
      <dgm:prSet presAssocID="{834E332A-EA06-45E7-93C1-0564E589DA54}" presName="parTx" presStyleLbl="alignNode1" presStyleIdx="2" presStyleCnt="4">
        <dgm:presLayoutVars>
          <dgm:chMax val="0"/>
          <dgm:chPref val="0"/>
        </dgm:presLayoutVars>
      </dgm:prSet>
      <dgm:spPr/>
    </dgm:pt>
    <dgm:pt modelId="{97C75497-F548-486E-B3A2-247589706200}" type="pres">
      <dgm:prSet presAssocID="{834E332A-EA06-45E7-93C1-0564E589DA54}" presName="desTx" presStyleLbl="alignAccFollowNode1" presStyleIdx="2" presStyleCnt="4">
        <dgm:presLayoutVars/>
      </dgm:prSet>
      <dgm:spPr/>
    </dgm:pt>
    <dgm:pt modelId="{B4E20029-C71D-4DB0-91D6-DAF43F9EF2EE}" type="pres">
      <dgm:prSet presAssocID="{4BEEE925-EBE2-43BB-80C4-ABD6ECC18FCF}" presName="space" presStyleCnt="0"/>
      <dgm:spPr/>
    </dgm:pt>
    <dgm:pt modelId="{ED961092-D375-4992-BCB6-21635A192B31}" type="pres">
      <dgm:prSet presAssocID="{9BB6B789-9D04-4E7B-9F44-D9FD8502F1A6}" presName="composite" presStyleCnt="0"/>
      <dgm:spPr/>
    </dgm:pt>
    <dgm:pt modelId="{AD0CB9DB-9CC4-4DA5-BB88-770049A923A4}" type="pres">
      <dgm:prSet presAssocID="{9BB6B789-9D04-4E7B-9F44-D9FD8502F1A6}" presName="parTx" presStyleLbl="alignNode1" presStyleIdx="3" presStyleCnt="4">
        <dgm:presLayoutVars>
          <dgm:chMax val="0"/>
          <dgm:chPref val="0"/>
        </dgm:presLayoutVars>
      </dgm:prSet>
      <dgm:spPr/>
    </dgm:pt>
    <dgm:pt modelId="{D3E88F4D-2AC1-403C-94EE-BF6F53D24A2B}" type="pres">
      <dgm:prSet presAssocID="{9BB6B789-9D04-4E7B-9F44-D9FD8502F1A6}" presName="desTx" presStyleLbl="alignAccFollowNode1" presStyleIdx="3" presStyleCnt="4">
        <dgm:presLayoutVars/>
      </dgm:prSet>
      <dgm:spPr/>
    </dgm:pt>
  </dgm:ptLst>
  <dgm:cxnLst>
    <dgm:cxn modelId="{E8AB5212-4C51-499B-8279-61416C35DBA5}" srcId="{38E05E62-34D1-479A-B641-2585A12BAF17}" destId="{17FDE241-4A8E-4789-A89C-74C7DAC5526C}" srcOrd="1" destOrd="0" parTransId="{0C2CA7E5-47CB-4516-8F54-ABBF52947985}" sibTransId="{57C02036-9540-4D2E-8D7F-63279D37E07C}"/>
    <dgm:cxn modelId="{695E191D-65B9-481C-9DEB-03AAF03DC48B}" type="presOf" srcId="{17FDE241-4A8E-4789-A89C-74C7DAC5526C}" destId="{A3FC76A4-67EB-414A-85B4-C987C4178AA5}" srcOrd="0" destOrd="0" presId="urn:microsoft.com/office/officeart/2016/7/layout/ChevronBlockProcess"/>
    <dgm:cxn modelId="{034B7C30-FA5A-4347-A1BC-24385F0859B4}" type="presOf" srcId="{834E332A-EA06-45E7-93C1-0564E589DA54}" destId="{CD32D20C-0807-4EF7-92EB-D14A276DF852}" srcOrd="0" destOrd="0" presId="urn:microsoft.com/office/officeart/2016/7/layout/ChevronBlockProcess"/>
    <dgm:cxn modelId="{1EF07C5B-8A43-4FEA-A3E7-F9414E563610}" srcId="{38E05E62-34D1-479A-B641-2585A12BAF17}" destId="{834E332A-EA06-45E7-93C1-0564E589DA54}" srcOrd="2" destOrd="0" parTransId="{51452C53-C7EF-47F8-900E-21C266EA0691}" sibTransId="{4BEEE925-EBE2-43BB-80C4-ABD6ECC18FCF}"/>
    <dgm:cxn modelId="{116C4963-2951-46F8-A809-203735D83E43}" type="presOf" srcId="{510F7F49-998E-46D9-BA92-4F4D9DFED54E}" destId="{97C75497-F548-486E-B3A2-247589706200}" srcOrd="0" destOrd="0" presId="urn:microsoft.com/office/officeart/2016/7/layout/ChevronBlockProcess"/>
    <dgm:cxn modelId="{0FFAE273-6CDC-414E-9660-3C02B8283C6F}" type="presOf" srcId="{51782280-2F89-4F2A-B3E7-6D64ECE1C734}" destId="{D3E88F4D-2AC1-403C-94EE-BF6F53D24A2B}" srcOrd="0" destOrd="0" presId="urn:microsoft.com/office/officeart/2016/7/layout/ChevronBlockProcess"/>
    <dgm:cxn modelId="{D8DE3B5A-0FF6-46B4-B7F3-8FEB21004899}" type="presOf" srcId="{B8D9A1CD-31DB-4140-9496-248770C65016}" destId="{5C6936CA-532D-45EC-84FB-98C8BDB3D0E2}" srcOrd="0" destOrd="0" presId="urn:microsoft.com/office/officeart/2016/7/layout/ChevronBlockProcess"/>
    <dgm:cxn modelId="{B631E97C-D476-4C2C-8CD0-CF9D395491E1}" srcId="{834E332A-EA06-45E7-93C1-0564E589DA54}" destId="{510F7F49-998E-46D9-BA92-4F4D9DFED54E}" srcOrd="0" destOrd="0" parTransId="{7790C3A1-68ED-4CDE-BA18-F2170A919421}" sibTransId="{20F50EFB-E32F-4CC8-A8B5-D42E1757AF74}"/>
    <dgm:cxn modelId="{DED01B81-34F7-417E-9A14-580AA1374335}" srcId="{9BB6B789-9D04-4E7B-9F44-D9FD8502F1A6}" destId="{51782280-2F89-4F2A-B3E7-6D64ECE1C734}" srcOrd="0" destOrd="0" parTransId="{99D2604D-1496-4686-A1C8-F8DFE6EDB893}" sibTransId="{EC66C4BC-F73B-47BC-9F68-47B810C94863}"/>
    <dgm:cxn modelId="{05179285-9407-4F92-A4BA-15CF16F1ECEF}" srcId="{38E05E62-34D1-479A-B641-2585A12BAF17}" destId="{B8D9A1CD-31DB-4140-9496-248770C65016}" srcOrd="0" destOrd="0" parTransId="{46813411-5467-43A8-B96E-49D4947C5321}" sibTransId="{814C8350-A62B-4574-93E2-15A6241C2F74}"/>
    <dgm:cxn modelId="{28291095-A710-49C6-8897-27AF2A93C38F}" srcId="{17FDE241-4A8E-4789-A89C-74C7DAC5526C}" destId="{DC57BCFF-F95F-451B-B5FF-82D03D805C7A}" srcOrd="0" destOrd="0" parTransId="{A6DC3FCA-8FF3-4A68-A1CA-61B2E4DA1DCC}" sibTransId="{1F5CEE8C-DAB2-4257-8A51-2D4F9187C3FC}"/>
    <dgm:cxn modelId="{5890B895-D34D-437F-832E-7BD2F3A3F79B}" type="presOf" srcId="{9BB6B789-9D04-4E7B-9F44-D9FD8502F1A6}" destId="{AD0CB9DB-9CC4-4DA5-BB88-770049A923A4}" srcOrd="0" destOrd="0" presId="urn:microsoft.com/office/officeart/2016/7/layout/ChevronBlockProcess"/>
    <dgm:cxn modelId="{540442A1-4E48-4D42-B1F4-B7E4CE719578}" srcId="{38E05E62-34D1-479A-B641-2585A12BAF17}" destId="{9BB6B789-9D04-4E7B-9F44-D9FD8502F1A6}" srcOrd="3" destOrd="0" parTransId="{A1D2716B-E3A2-4383-84C4-97E71445F753}" sibTransId="{51BE1DF0-E9D9-4049-A01F-D22979AD5A5A}"/>
    <dgm:cxn modelId="{CFE371E3-F8AA-4DD5-AA95-4BBD00FFF4F1}" srcId="{B8D9A1CD-31DB-4140-9496-248770C65016}" destId="{13164D9B-2E2F-4941-B942-F02DEB8870AA}" srcOrd="0" destOrd="0" parTransId="{2FAD2058-23AF-44B0-ADF9-F5AE1E828AA7}" sibTransId="{905BA35D-CC1C-4BE3-A801-A727380C153A}"/>
    <dgm:cxn modelId="{E3E5D2E3-4916-4DE6-A48D-5C2307D166BB}" type="presOf" srcId="{13164D9B-2E2F-4941-B942-F02DEB8870AA}" destId="{58A737BA-A478-4DF0-8359-70A6D0CB6A88}" srcOrd="0" destOrd="0" presId="urn:microsoft.com/office/officeart/2016/7/layout/ChevronBlockProcess"/>
    <dgm:cxn modelId="{3E68E5F6-36A0-46A8-A127-F0898BA263F9}" type="presOf" srcId="{38E05E62-34D1-479A-B641-2585A12BAF17}" destId="{0E3492B0-0060-4317-9180-20F44E922F71}" srcOrd="0" destOrd="0" presId="urn:microsoft.com/office/officeart/2016/7/layout/ChevronBlockProcess"/>
    <dgm:cxn modelId="{B990A6FC-21E9-470E-AAB6-AD43A502F333}" type="presOf" srcId="{DC57BCFF-F95F-451B-B5FF-82D03D805C7A}" destId="{8523413E-5679-48FC-BBEB-CE33E73EF86D}" srcOrd="0" destOrd="0" presId="urn:microsoft.com/office/officeart/2016/7/layout/ChevronBlockProcess"/>
    <dgm:cxn modelId="{E27C1BCB-C13A-4BAD-80D1-3307DB6CAD4A}" type="presParOf" srcId="{0E3492B0-0060-4317-9180-20F44E922F71}" destId="{0FDAFF31-995A-42E0-AD89-F70286C5E644}" srcOrd="0" destOrd="0" presId="urn:microsoft.com/office/officeart/2016/7/layout/ChevronBlockProcess"/>
    <dgm:cxn modelId="{E2F634A9-827D-4776-9AC9-6C443F41B46D}" type="presParOf" srcId="{0FDAFF31-995A-42E0-AD89-F70286C5E644}" destId="{5C6936CA-532D-45EC-84FB-98C8BDB3D0E2}" srcOrd="0" destOrd="0" presId="urn:microsoft.com/office/officeart/2016/7/layout/ChevronBlockProcess"/>
    <dgm:cxn modelId="{D429E48A-27D0-47E8-AFF9-DADD46835604}" type="presParOf" srcId="{0FDAFF31-995A-42E0-AD89-F70286C5E644}" destId="{58A737BA-A478-4DF0-8359-70A6D0CB6A88}" srcOrd="1" destOrd="0" presId="urn:microsoft.com/office/officeart/2016/7/layout/ChevronBlockProcess"/>
    <dgm:cxn modelId="{224A4306-DF00-4163-A69B-38041B1228C5}" type="presParOf" srcId="{0E3492B0-0060-4317-9180-20F44E922F71}" destId="{2484B5E5-BDE8-443F-8663-842F7DDCD695}" srcOrd="1" destOrd="0" presId="urn:microsoft.com/office/officeart/2016/7/layout/ChevronBlockProcess"/>
    <dgm:cxn modelId="{05BEA623-E44A-43D8-B2D8-2AD4B9BB81AD}" type="presParOf" srcId="{0E3492B0-0060-4317-9180-20F44E922F71}" destId="{7A27976D-5F5D-40E1-9628-FF72E040CD3B}" srcOrd="2" destOrd="0" presId="urn:microsoft.com/office/officeart/2016/7/layout/ChevronBlockProcess"/>
    <dgm:cxn modelId="{3EE1D04F-32D4-46A0-B1EE-8878025BAD3D}" type="presParOf" srcId="{7A27976D-5F5D-40E1-9628-FF72E040CD3B}" destId="{A3FC76A4-67EB-414A-85B4-C987C4178AA5}" srcOrd="0" destOrd="0" presId="urn:microsoft.com/office/officeart/2016/7/layout/ChevronBlockProcess"/>
    <dgm:cxn modelId="{64986FCE-A764-404F-A023-5EDD75F1FBEA}" type="presParOf" srcId="{7A27976D-5F5D-40E1-9628-FF72E040CD3B}" destId="{8523413E-5679-48FC-BBEB-CE33E73EF86D}" srcOrd="1" destOrd="0" presId="urn:microsoft.com/office/officeart/2016/7/layout/ChevronBlockProcess"/>
    <dgm:cxn modelId="{371356CE-89F9-4588-8248-0522BF114F6D}" type="presParOf" srcId="{0E3492B0-0060-4317-9180-20F44E922F71}" destId="{6F398289-25A6-4B2B-9319-16FF4D892BCA}" srcOrd="3" destOrd="0" presId="urn:microsoft.com/office/officeart/2016/7/layout/ChevronBlockProcess"/>
    <dgm:cxn modelId="{55E829CE-C5F5-4C20-BBCC-D996663FA55B}" type="presParOf" srcId="{0E3492B0-0060-4317-9180-20F44E922F71}" destId="{49BD0D56-132D-470A-A02D-29582967016B}" srcOrd="4" destOrd="0" presId="urn:microsoft.com/office/officeart/2016/7/layout/ChevronBlockProcess"/>
    <dgm:cxn modelId="{7D113F94-DEE2-4264-BD28-FDE896C83013}" type="presParOf" srcId="{49BD0D56-132D-470A-A02D-29582967016B}" destId="{CD32D20C-0807-4EF7-92EB-D14A276DF852}" srcOrd="0" destOrd="0" presId="urn:microsoft.com/office/officeart/2016/7/layout/ChevronBlockProcess"/>
    <dgm:cxn modelId="{BE44E91C-8D19-4663-A3EB-C958A1E189DD}" type="presParOf" srcId="{49BD0D56-132D-470A-A02D-29582967016B}" destId="{97C75497-F548-486E-B3A2-247589706200}" srcOrd="1" destOrd="0" presId="urn:microsoft.com/office/officeart/2016/7/layout/ChevronBlockProcess"/>
    <dgm:cxn modelId="{2FC86166-6C8B-4D5E-8962-937220242512}" type="presParOf" srcId="{0E3492B0-0060-4317-9180-20F44E922F71}" destId="{B4E20029-C71D-4DB0-91D6-DAF43F9EF2EE}" srcOrd="5" destOrd="0" presId="urn:microsoft.com/office/officeart/2016/7/layout/ChevronBlockProcess"/>
    <dgm:cxn modelId="{B7674B5E-18B6-4DDE-91A8-EEA3A8B3FB8B}" type="presParOf" srcId="{0E3492B0-0060-4317-9180-20F44E922F71}" destId="{ED961092-D375-4992-BCB6-21635A192B31}" srcOrd="6" destOrd="0" presId="urn:microsoft.com/office/officeart/2016/7/layout/ChevronBlockProcess"/>
    <dgm:cxn modelId="{F853FAB8-63E6-4736-9570-9B48F6339852}" type="presParOf" srcId="{ED961092-D375-4992-BCB6-21635A192B31}" destId="{AD0CB9DB-9CC4-4DA5-BB88-770049A923A4}" srcOrd="0" destOrd="0" presId="urn:microsoft.com/office/officeart/2016/7/layout/ChevronBlockProcess"/>
    <dgm:cxn modelId="{1304F540-EA77-440C-A442-0CB8D770EE8C}" type="presParOf" srcId="{ED961092-D375-4992-BCB6-21635A192B31}" destId="{D3E88F4D-2AC1-403C-94EE-BF6F53D24A2B}"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7C213-FACA-48FF-A615-108565A4929E}">
      <dsp:nvSpPr>
        <dsp:cNvPr id="0" name=""/>
        <dsp:cNvSpPr/>
      </dsp:nvSpPr>
      <dsp:spPr>
        <a:xfrm>
          <a:off x="0" y="29756"/>
          <a:ext cx="4492602" cy="67158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Safety </a:t>
          </a:r>
        </a:p>
      </dsp:txBody>
      <dsp:txXfrm>
        <a:off x="32784" y="62540"/>
        <a:ext cx="4427034" cy="606012"/>
      </dsp:txXfrm>
    </dsp:sp>
    <dsp:sp modelId="{18D2852F-5416-49DB-BB03-987121252E45}">
      <dsp:nvSpPr>
        <dsp:cNvPr id="0" name=""/>
        <dsp:cNvSpPr/>
      </dsp:nvSpPr>
      <dsp:spPr>
        <a:xfrm>
          <a:off x="0" y="701337"/>
          <a:ext cx="4492602" cy="197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Harassment &amp; bullying policy</a:t>
          </a:r>
        </a:p>
        <a:p>
          <a:pPr marL="228600" lvl="1" indent="-228600" algn="l" defTabSz="977900">
            <a:lnSpc>
              <a:spcPct val="90000"/>
            </a:lnSpc>
            <a:spcBef>
              <a:spcPct val="0"/>
            </a:spcBef>
            <a:spcAft>
              <a:spcPct val="20000"/>
            </a:spcAft>
            <a:buChar char="•"/>
          </a:pPr>
          <a:r>
            <a:rPr lang="en-US" sz="2200" kern="1200"/>
            <a:t>Tell an adult (teacher, counselor, assistant principal) if you’re being harassed/bullied or know of others</a:t>
          </a:r>
        </a:p>
      </dsp:txBody>
      <dsp:txXfrm>
        <a:off x="0" y="701337"/>
        <a:ext cx="4492602" cy="1970640"/>
      </dsp:txXfrm>
    </dsp:sp>
    <dsp:sp modelId="{AE8792B5-6147-4FDA-963F-7AFAA7967931}">
      <dsp:nvSpPr>
        <dsp:cNvPr id="0" name=""/>
        <dsp:cNvSpPr/>
      </dsp:nvSpPr>
      <dsp:spPr>
        <a:xfrm>
          <a:off x="0" y="2671977"/>
          <a:ext cx="4492602" cy="671580"/>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Crisis</a:t>
          </a:r>
        </a:p>
      </dsp:txBody>
      <dsp:txXfrm>
        <a:off x="32784" y="2704761"/>
        <a:ext cx="4427034" cy="606012"/>
      </dsp:txXfrm>
    </dsp:sp>
    <dsp:sp modelId="{B2C1D708-66DA-4405-8728-6B21DE2D910C}">
      <dsp:nvSpPr>
        <dsp:cNvPr id="0" name=""/>
        <dsp:cNvSpPr/>
      </dsp:nvSpPr>
      <dsp:spPr>
        <a:xfrm>
          <a:off x="0" y="3343557"/>
          <a:ext cx="4492602"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A life-threatening situation </a:t>
          </a:r>
        </a:p>
        <a:p>
          <a:pPr marL="228600" lvl="1" indent="-228600" algn="l" defTabSz="977900">
            <a:lnSpc>
              <a:spcPct val="90000"/>
            </a:lnSpc>
            <a:spcBef>
              <a:spcPct val="0"/>
            </a:spcBef>
            <a:spcAft>
              <a:spcPct val="20000"/>
            </a:spcAft>
            <a:buChar char="•"/>
          </a:pPr>
          <a:r>
            <a:rPr lang="en-US" sz="2200" kern="1200"/>
            <a:t>Tell an adult immediately</a:t>
          </a:r>
        </a:p>
      </dsp:txBody>
      <dsp:txXfrm>
        <a:off x="0" y="3343557"/>
        <a:ext cx="4492602" cy="753480"/>
      </dsp:txXfrm>
    </dsp:sp>
    <dsp:sp modelId="{A644EA37-43C8-4DEA-AD5D-ECF02609D567}">
      <dsp:nvSpPr>
        <dsp:cNvPr id="0" name=""/>
        <dsp:cNvSpPr/>
      </dsp:nvSpPr>
      <dsp:spPr>
        <a:xfrm>
          <a:off x="0" y="4097037"/>
          <a:ext cx="4492602" cy="671580"/>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Confidentiality </a:t>
          </a:r>
        </a:p>
      </dsp:txBody>
      <dsp:txXfrm>
        <a:off x="32784" y="4129821"/>
        <a:ext cx="4427034" cy="606012"/>
      </dsp:txXfrm>
    </dsp:sp>
    <dsp:sp modelId="{4CFAE35B-3E85-4CAB-AE7B-24D60DB8398A}">
      <dsp:nvSpPr>
        <dsp:cNvPr id="0" name=""/>
        <dsp:cNvSpPr/>
      </dsp:nvSpPr>
      <dsp:spPr>
        <a:xfrm>
          <a:off x="0" y="4768617"/>
          <a:ext cx="449260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Limits of confidentiality </a:t>
          </a:r>
        </a:p>
      </dsp:txBody>
      <dsp:txXfrm>
        <a:off x="0" y="4768617"/>
        <a:ext cx="4492602"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BA8C-3D9A-43C8-A77F-9349954D8C33}">
      <dsp:nvSpPr>
        <dsp:cNvPr id="0" name=""/>
        <dsp:cNvSpPr/>
      </dsp:nvSpPr>
      <dsp:spPr>
        <a:xfrm>
          <a:off x="0" y="898302"/>
          <a:ext cx="4492602" cy="1820700"/>
        </a:xfrm>
        <a:prstGeom prst="rect">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676" tIns="354076" rIns="34867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 = 4.0	90-100</a:t>
          </a:r>
        </a:p>
        <a:p>
          <a:pPr marL="171450" lvl="1" indent="-171450" algn="l" defTabSz="755650">
            <a:lnSpc>
              <a:spcPct val="90000"/>
            </a:lnSpc>
            <a:spcBef>
              <a:spcPct val="0"/>
            </a:spcBef>
            <a:spcAft>
              <a:spcPct val="15000"/>
            </a:spcAft>
            <a:buChar char="•"/>
          </a:pPr>
          <a:r>
            <a:rPr lang="en-US" sz="1700" kern="1200"/>
            <a:t>B = 3.0	80-89</a:t>
          </a:r>
        </a:p>
        <a:p>
          <a:pPr marL="171450" lvl="1" indent="-171450" algn="l" defTabSz="755650">
            <a:lnSpc>
              <a:spcPct val="90000"/>
            </a:lnSpc>
            <a:spcBef>
              <a:spcPct val="0"/>
            </a:spcBef>
            <a:spcAft>
              <a:spcPct val="15000"/>
            </a:spcAft>
            <a:buChar char="•"/>
          </a:pPr>
          <a:r>
            <a:rPr lang="en-US" sz="1700" kern="1200"/>
            <a:t>C = 2.0	74-79</a:t>
          </a:r>
        </a:p>
        <a:p>
          <a:pPr marL="171450" lvl="1" indent="-171450" algn="l" defTabSz="755650">
            <a:lnSpc>
              <a:spcPct val="90000"/>
            </a:lnSpc>
            <a:spcBef>
              <a:spcPct val="0"/>
            </a:spcBef>
            <a:spcAft>
              <a:spcPct val="15000"/>
            </a:spcAft>
            <a:buChar char="•"/>
          </a:pPr>
          <a:r>
            <a:rPr lang="en-US" sz="1700" kern="1200"/>
            <a:t>D = 1.0	70-73</a:t>
          </a:r>
        </a:p>
        <a:p>
          <a:pPr marL="171450" lvl="1" indent="-171450" algn="l" defTabSz="755650">
            <a:lnSpc>
              <a:spcPct val="90000"/>
            </a:lnSpc>
            <a:spcBef>
              <a:spcPct val="0"/>
            </a:spcBef>
            <a:spcAft>
              <a:spcPct val="15000"/>
            </a:spcAft>
            <a:buChar char="•"/>
          </a:pPr>
          <a:r>
            <a:rPr lang="en-US" sz="1700" kern="1200"/>
            <a:t>F = 0.0	69 and ↓</a:t>
          </a:r>
        </a:p>
      </dsp:txBody>
      <dsp:txXfrm>
        <a:off x="0" y="898302"/>
        <a:ext cx="4492602" cy="1820700"/>
      </dsp:txXfrm>
    </dsp:sp>
    <dsp:sp modelId="{9BC14C5C-C659-4198-A3D0-24686186A582}">
      <dsp:nvSpPr>
        <dsp:cNvPr id="0" name=""/>
        <dsp:cNvSpPr/>
      </dsp:nvSpPr>
      <dsp:spPr>
        <a:xfrm>
          <a:off x="224630" y="647381"/>
          <a:ext cx="3144821" cy="50184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867" tIns="0" rIns="118867" bIns="0" numCol="1" spcCol="1270" anchor="ctr" anchorCtr="0">
          <a:noAutofit/>
        </a:bodyPr>
        <a:lstStyle/>
        <a:p>
          <a:pPr marL="0" lvl="0" indent="0" algn="l" defTabSz="755650">
            <a:lnSpc>
              <a:spcPct val="90000"/>
            </a:lnSpc>
            <a:spcBef>
              <a:spcPct val="0"/>
            </a:spcBef>
            <a:spcAft>
              <a:spcPct val="35000"/>
            </a:spcAft>
            <a:buNone/>
          </a:pPr>
          <a:r>
            <a:rPr lang="en-US" sz="1700" kern="1200"/>
            <a:t>Grade Point Average (GPA):  </a:t>
          </a:r>
        </a:p>
      </dsp:txBody>
      <dsp:txXfrm>
        <a:off x="249128" y="671879"/>
        <a:ext cx="3095825" cy="452844"/>
      </dsp:txXfrm>
    </dsp:sp>
    <dsp:sp modelId="{9DECC43C-E425-41F4-9EA7-98A991570652}">
      <dsp:nvSpPr>
        <dsp:cNvPr id="0" name=""/>
        <dsp:cNvSpPr/>
      </dsp:nvSpPr>
      <dsp:spPr>
        <a:xfrm>
          <a:off x="0" y="3061722"/>
          <a:ext cx="4492602" cy="1552950"/>
        </a:xfrm>
        <a:prstGeom prst="rect">
          <a:avLst/>
        </a:prstGeom>
        <a:solidFill>
          <a:schemeClr val="lt1">
            <a:alpha val="90000"/>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676" tIns="354076" rIns="34867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Weighted vs. Unweighted</a:t>
          </a:r>
        </a:p>
        <a:p>
          <a:pPr marL="171450" lvl="1" indent="-171450" algn="l" defTabSz="755650">
            <a:lnSpc>
              <a:spcPct val="90000"/>
            </a:lnSpc>
            <a:spcBef>
              <a:spcPct val="0"/>
            </a:spcBef>
            <a:spcAft>
              <a:spcPct val="15000"/>
            </a:spcAft>
            <a:buChar char="•"/>
          </a:pPr>
          <a:r>
            <a:rPr lang="en-US" sz="1700" kern="1200"/>
            <a:t>Cumulative vs. Core</a:t>
          </a:r>
        </a:p>
        <a:p>
          <a:pPr marL="171450" lvl="1" indent="-171450" algn="l" defTabSz="755650">
            <a:lnSpc>
              <a:spcPct val="90000"/>
            </a:lnSpc>
            <a:spcBef>
              <a:spcPct val="0"/>
            </a:spcBef>
            <a:spcAft>
              <a:spcPct val="15000"/>
            </a:spcAft>
            <a:buChar char="•"/>
          </a:pPr>
          <a:r>
            <a:rPr lang="en-US" sz="1700" kern="1200"/>
            <a:t>HOPE</a:t>
          </a:r>
        </a:p>
        <a:p>
          <a:pPr marL="171450" lvl="1" indent="-171450" algn="l" defTabSz="755650">
            <a:lnSpc>
              <a:spcPct val="90000"/>
            </a:lnSpc>
            <a:spcBef>
              <a:spcPct val="0"/>
            </a:spcBef>
            <a:spcAft>
              <a:spcPct val="15000"/>
            </a:spcAft>
            <a:buChar char="•"/>
          </a:pPr>
          <a:r>
            <a:rPr lang="en-US" sz="1700" kern="1200"/>
            <a:t>College</a:t>
          </a:r>
        </a:p>
      </dsp:txBody>
      <dsp:txXfrm>
        <a:off x="0" y="3061722"/>
        <a:ext cx="4492602" cy="1552950"/>
      </dsp:txXfrm>
    </dsp:sp>
    <dsp:sp modelId="{4EFD8861-E9DC-41CE-9C2E-2C333C8521E1}">
      <dsp:nvSpPr>
        <dsp:cNvPr id="0" name=""/>
        <dsp:cNvSpPr/>
      </dsp:nvSpPr>
      <dsp:spPr>
        <a:xfrm>
          <a:off x="224630" y="2810802"/>
          <a:ext cx="3144821" cy="501840"/>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867" tIns="0" rIns="118867" bIns="0" numCol="1" spcCol="1270" anchor="ctr" anchorCtr="0">
          <a:noAutofit/>
        </a:bodyPr>
        <a:lstStyle/>
        <a:p>
          <a:pPr marL="0" lvl="0" indent="0" algn="l" defTabSz="755650">
            <a:lnSpc>
              <a:spcPct val="90000"/>
            </a:lnSpc>
            <a:spcBef>
              <a:spcPct val="0"/>
            </a:spcBef>
            <a:spcAft>
              <a:spcPct val="35000"/>
            </a:spcAft>
            <a:buNone/>
          </a:pPr>
          <a:r>
            <a:rPr lang="en-US" sz="1700" kern="1200"/>
            <a:t>Different kinds of GPA</a:t>
          </a:r>
        </a:p>
      </dsp:txBody>
      <dsp:txXfrm>
        <a:off x="249128" y="2835300"/>
        <a:ext cx="3095825"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4AAC0-EBE5-4301-B7D7-C8E38E1C9D42}">
      <dsp:nvSpPr>
        <dsp:cNvPr id="0" name=""/>
        <dsp:cNvSpPr/>
      </dsp:nvSpPr>
      <dsp:spPr>
        <a:xfrm>
          <a:off x="2992563" y="2100739"/>
          <a:ext cx="597869" cy="642710"/>
        </a:xfrm>
        <a:custGeom>
          <a:avLst/>
          <a:gdLst/>
          <a:ahLst/>
          <a:cxnLst/>
          <a:rect l="0" t="0" r="0" b="0"/>
          <a:pathLst>
            <a:path>
              <a:moveTo>
                <a:pt x="0" y="0"/>
              </a:moveTo>
              <a:lnTo>
                <a:pt x="298934" y="0"/>
              </a:lnTo>
              <a:lnTo>
                <a:pt x="298934" y="642710"/>
              </a:lnTo>
              <a:lnTo>
                <a:pt x="597869" y="642710"/>
              </a:lnTo>
            </a:path>
          </a:pathLst>
        </a:custGeom>
        <a:noFill/>
        <a:ln w="1397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0644E-DAA7-481D-BA5F-BA4265424976}">
      <dsp:nvSpPr>
        <dsp:cNvPr id="0" name=""/>
        <dsp:cNvSpPr/>
      </dsp:nvSpPr>
      <dsp:spPr>
        <a:xfrm>
          <a:off x="2992563" y="1458029"/>
          <a:ext cx="597869" cy="642710"/>
        </a:xfrm>
        <a:custGeom>
          <a:avLst/>
          <a:gdLst/>
          <a:ahLst/>
          <a:cxnLst/>
          <a:rect l="0" t="0" r="0" b="0"/>
          <a:pathLst>
            <a:path>
              <a:moveTo>
                <a:pt x="0" y="642710"/>
              </a:moveTo>
              <a:lnTo>
                <a:pt x="298934" y="642710"/>
              </a:lnTo>
              <a:lnTo>
                <a:pt x="298934" y="0"/>
              </a:lnTo>
              <a:lnTo>
                <a:pt x="597869" y="0"/>
              </a:lnTo>
            </a:path>
          </a:pathLst>
        </a:custGeom>
        <a:noFill/>
        <a:ln w="1397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06C52-07F4-4B30-99EF-C768E7E44728}">
      <dsp:nvSpPr>
        <dsp:cNvPr id="0" name=""/>
        <dsp:cNvSpPr/>
      </dsp:nvSpPr>
      <dsp:spPr>
        <a:xfrm>
          <a:off x="3214" y="359443"/>
          <a:ext cx="2989349" cy="911751"/>
        </a:xfrm>
        <a:prstGeom prst="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baseline="0"/>
            <a:t>DE is a state funded program that allows 11</a:t>
          </a:r>
          <a:r>
            <a:rPr lang="en-US" sz="1300" kern="1200" baseline="30000"/>
            <a:t>th</a:t>
          </a:r>
          <a:r>
            <a:rPr lang="en-US" sz="1300" kern="1200" baseline="0"/>
            <a:t> and 12</a:t>
          </a:r>
          <a:r>
            <a:rPr lang="en-US" sz="1300" kern="1200" baseline="30000"/>
            <a:t>th</a:t>
          </a:r>
          <a:r>
            <a:rPr lang="en-US" sz="1300" kern="1200" baseline="0"/>
            <a:t> graders to take college classes while completing their high school diploma.</a:t>
          </a:r>
        </a:p>
      </dsp:txBody>
      <dsp:txXfrm>
        <a:off x="3214" y="359443"/>
        <a:ext cx="2989349" cy="911751"/>
      </dsp:txXfrm>
    </dsp:sp>
    <dsp:sp modelId="{AF69DEAC-7A21-45E0-A9A0-AF7505CFF139}">
      <dsp:nvSpPr>
        <dsp:cNvPr id="0" name=""/>
        <dsp:cNvSpPr/>
      </dsp:nvSpPr>
      <dsp:spPr>
        <a:xfrm>
          <a:off x="3214" y="1644863"/>
          <a:ext cx="2989349" cy="911751"/>
        </a:xfrm>
        <a:prstGeom prst="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baseline="0"/>
            <a:t>DE also provides limited options for 10</a:t>
          </a:r>
          <a:r>
            <a:rPr lang="en-US" sz="1300" kern="1200" baseline="30000"/>
            <a:t>th</a:t>
          </a:r>
          <a:r>
            <a:rPr lang="en-US" sz="1300" kern="1200" baseline="0"/>
            <a:t> graders</a:t>
          </a:r>
          <a:endParaRPr lang="en-US" sz="1300" kern="1200"/>
        </a:p>
      </dsp:txBody>
      <dsp:txXfrm>
        <a:off x="3214" y="1644863"/>
        <a:ext cx="2989349" cy="911751"/>
      </dsp:txXfrm>
    </dsp:sp>
    <dsp:sp modelId="{9D645729-77C3-41E5-8DC3-7201A1124773}">
      <dsp:nvSpPr>
        <dsp:cNvPr id="0" name=""/>
        <dsp:cNvSpPr/>
      </dsp:nvSpPr>
      <dsp:spPr>
        <a:xfrm>
          <a:off x="3590433" y="1002153"/>
          <a:ext cx="2989349" cy="911751"/>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baseline="0"/>
            <a:t>An eligible 10</a:t>
          </a:r>
          <a:r>
            <a:rPr lang="en-US" sz="1300" kern="1200" baseline="30000"/>
            <a:t>th</a:t>
          </a:r>
          <a:r>
            <a:rPr lang="en-US" sz="1300" kern="1200" baseline="0"/>
            <a:t> grader can take CTAE classes at a Technical College</a:t>
          </a:r>
          <a:endParaRPr lang="en-US" sz="1300" kern="1200"/>
        </a:p>
      </dsp:txBody>
      <dsp:txXfrm>
        <a:off x="3590433" y="1002153"/>
        <a:ext cx="2989349" cy="911751"/>
      </dsp:txXfrm>
    </dsp:sp>
    <dsp:sp modelId="{13E3C5A0-7EDB-4DE5-85CE-21B0E4BE7619}">
      <dsp:nvSpPr>
        <dsp:cNvPr id="0" name=""/>
        <dsp:cNvSpPr/>
      </dsp:nvSpPr>
      <dsp:spPr>
        <a:xfrm>
          <a:off x="3590433" y="2287573"/>
          <a:ext cx="2989349" cy="911751"/>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baseline="0"/>
            <a:t>10</a:t>
          </a:r>
          <a:r>
            <a:rPr lang="en-US" sz="1300" kern="1200" baseline="30000"/>
            <a:t>th</a:t>
          </a:r>
          <a:r>
            <a:rPr lang="en-US" sz="1300" kern="1200" baseline="0"/>
            <a:t> graders who have earned a 1200 SAT or 26 ACT (in one sitting) are eligible to apply to any DE program, You must have also met the college’s requirements for admission</a:t>
          </a:r>
          <a:endParaRPr lang="en-US" sz="1300" kern="1200"/>
        </a:p>
      </dsp:txBody>
      <dsp:txXfrm>
        <a:off x="3590433" y="2287573"/>
        <a:ext cx="2989349" cy="911751"/>
      </dsp:txXfrm>
    </dsp:sp>
    <dsp:sp modelId="{6F5C01CA-DA6A-428D-A20E-AAB6422C5F2F}">
      <dsp:nvSpPr>
        <dsp:cNvPr id="0" name=""/>
        <dsp:cNvSpPr/>
      </dsp:nvSpPr>
      <dsp:spPr>
        <a:xfrm>
          <a:off x="3214" y="2930283"/>
          <a:ext cx="2989349" cy="911751"/>
        </a:xfrm>
        <a:prstGeom prst="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baseline="0"/>
            <a:t>DE pays for 100% tuition, mandatory fees, and required textbooks up to a maximum cap of 30 hours </a:t>
          </a:r>
          <a:r>
            <a:rPr lang="en-US" sz="1300" i="1" kern="1200" baseline="0"/>
            <a:t>(this equates to roughly one year of full-time college enrollment or around 10 courses)</a:t>
          </a:r>
          <a:endParaRPr lang="en-US" sz="1300" kern="1200"/>
        </a:p>
      </dsp:txBody>
      <dsp:txXfrm>
        <a:off x="3214" y="2930283"/>
        <a:ext cx="2989349" cy="911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93D-6336-4D02-A30D-E7633B0548AD}">
      <dsp:nvSpPr>
        <dsp:cNvPr id="0" name=""/>
        <dsp:cNvSpPr/>
      </dsp:nvSpPr>
      <dsp:spPr>
        <a:xfrm>
          <a:off x="0" y="3446123"/>
          <a:ext cx="1645749" cy="75392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046" tIns="142240" rIns="117046" bIns="142240" numCol="1" spcCol="1270" anchor="ctr" anchorCtr="0">
          <a:noAutofit/>
        </a:bodyPr>
        <a:lstStyle/>
        <a:p>
          <a:pPr marL="0" lvl="0" indent="0" algn="ctr" defTabSz="889000">
            <a:lnSpc>
              <a:spcPct val="90000"/>
            </a:lnSpc>
            <a:spcBef>
              <a:spcPct val="0"/>
            </a:spcBef>
            <a:spcAft>
              <a:spcPct val="35000"/>
            </a:spcAft>
            <a:buNone/>
          </a:pPr>
          <a:r>
            <a:rPr lang="en-US" sz="2000" kern="1200"/>
            <a:t>Answer</a:t>
          </a:r>
        </a:p>
      </dsp:txBody>
      <dsp:txXfrm>
        <a:off x="0" y="3446123"/>
        <a:ext cx="1645749" cy="753927"/>
      </dsp:txXfrm>
    </dsp:sp>
    <dsp:sp modelId="{4B7AD3F3-D695-4B5D-AB67-358529D60123}">
      <dsp:nvSpPr>
        <dsp:cNvPr id="0" name=""/>
        <dsp:cNvSpPr/>
      </dsp:nvSpPr>
      <dsp:spPr>
        <a:xfrm>
          <a:off x="1645749" y="3446123"/>
          <a:ext cx="4937247" cy="753927"/>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151" tIns="177800" rIns="100151" bIns="177800" numCol="1" spcCol="1270" anchor="ctr" anchorCtr="0">
          <a:noAutofit/>
        </a:bodyPr>
        <a:lstStyle/>
        <a:p>
          <a:pPr marL="0" lvl="0" indent="0" algn="l" defTabSz="622300">
            <a:lnSpc>
              <a:spcPct val="90000"/>
            </a:lnSpc>
            <a:spcBef>
              <a:spcPct val="0"/>
            </a:spcBef>
            <a:spcAft>
              <a:spcPct val="35000"/>
            </a:spcAft>
            <a:buNone/>
          </a:pPr>
          <a:r>
            <a:rPr lang="en-US" sz="1400" kern="1200"/>
            <a:t>Answer the question and click “Save and Finish”</a:t>
          </a:r>
        </a:p>
      </dsp:txBody>
      <dsp:txXfrm>
        <a:off x="1645749" y="3446123"/>
        <a:ext cx="4937247" cy="753927"/>
      </dsp:txXfrm>
    </dsp:sp>
    <dsp:sp modelId="{2188A200-D18D-40C3-AAB5-7EEACEAF629D}">
      <dsp:nvSpPr>
        <dsp:cNvPr id="0" name=""/>
        <dsp:cNvSpPr/>
      </dsp:nvSpPr>
      <dsp:spPr>
        <a:xfrm rot="10800000">
          <a:off x="0" y="2297891"/>
          <a:ext cx="1645749" cy="115954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046" tIns="142240" rIns="117046" bIns="142240" numCol="1" spcCol="1270" anchor="ctr" anchorCtr="0">
          <a:noAutofit/>
        </a:bodyPr>
        <a:lstStyle/>
        <a:p>
          <a:pPr marL="0" lvl="0" indent="0" algn="ctr" defTabSz="889000">
            <a:lnSpc>
              <a:spcPct val="90000"/>
            </a:lnSpc>
            <a:spcBef>
              <a:spcPct val="0"/>
            </a:spcBef>
            <a:spcAft>
              <a:spcPct val="35000"/>
            </a:spcAft>
            <a:buNone/>
          </a:pPr>
          <a:r>
            <a:rPr lang="en-US" sz="2000" kern="1200"/>
            <a:t>Select</a:t>
          </a:r>
        </a:p>
      </dsp:txBody>
      <dsp:txXfrm rot="-10800000">
        <a:off x="0" y="2297891"/>
        <a:ext cx="1645749" cy="753701"/>
      </dsp:txXfrm>
    </dsp:sp>
    <dsp:sp modelId="{C4F924BC-D7DD-41A7-9AAB-DF6825551B02}">
      <dsp:nvSpPr>
        <dsp:cNvPr id="0" name=""/>
        <dsp:cNvSpPr/>
      </dsp:nvSpPr>
      <dsp:spPr>
        <a:xfrm>
          <a:off x="1645749" y="2297891"/>
          <a:ext cx="4937247" cy="753701"/>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151" tIns="177800" rIns="100151" bIns="177800" numCol="1" spcCol="1270" anchor="ctr" anchorCtr="0">
          <a:noAutofit/>
        </a:bodyPr>
        <a:lstStyle/>
        <a:p>
          <a:pPr marL="0" lvl="0" indent="0" algn="l" defTabSz="622300">
            <a:lnSpc>
              <a:spcPct val="90000"/>
            </a:lnSpc>
            <a:spcBef>
              <a:spcPct val="0"/>
            </a:spcBef>
            <a:spcAft>
              <a:spcPct val="35000"/>
            </a:spcAft>
            <a:buNone/>
          </a:pPr>
          <a:r>
            <a:rPr lang="en-US" sz="1400" kern="1200"/>
            <a:t>Select “Take this survey” on the right side of your screen to begin the survey</a:t>
          </a:r>
        </a:p>
      </dsp:txBody>
      <dsp:txXfrm>
        <a:off x="1645749" y="2297891"/>
        <a:ext cx="4937247" cy="753701"/>
      </dsp:txXfrm>
    </dsp:sp>
    <dsp:sp modelId="{71418518-02A8-43D9-9C93-D5856FDC2343}">
      <dsp:nvSpPr>
        <dsp:cNvPr id="0" name=""/>
        <dsp:cNvSpPr/>
      </dsp:nvSpPr>
      <dsp:spPr>
        <a:xfrm rot="10800000">
          <a:off x="0" y="1149659"/>
          <a:ext cx="1645749" cy="115954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046" tIns="142240" rIns="117046" bIns="142240" numCol="1" spcCol="1270" anchor="ctr" anchorCtr="0">
          <a:noAutofit/>
        </a:bodyPr>
        <a:lstStyle/>
        <a:p>
          <a:pPr marL="0" lvl="0" indent="0" algn="ctr" defTabSz="889000">
            <a:lnSpc>
              <a:spcPct val="90000"/>
            </a:lnSpc>
            <a:spcBef>
              <a:spcPct val="0"/>
            </a:spcBef>
            <a:spcAft>
              <a:spcPct val="35000"/>
            </a:spcAft>
            <a:buNone/>
          </a:pPr>
          <a:r>
            <a:rPr lang="en-US" sz="2000" kern="1200"/>
            <a:t>Select</a:t>
          </a:r>
        </a:p>
      </dsp:txBody>
      <dsp:txXfrm rot="-10800000">
        <a:off x="0" y="1149659"/>
        <a:ext cx="1645749" cy="753701"/>
      </dsp:txXfrm>
    </dsp:sp>
    <dsp:sp modelId="{087476B6-8DBA-41AF-BD9E-7543FC8506CE}">
      <dsp:nvSpPr>
        <dsp:cNvPr id="0" name=""/>
        <dsp:cNvSpPr/>
      </dsp:nvSpPr>
      <dsp:spPr>
        <a:xfrm>
          <a:off x="1645749" y="1149659"/>
          <a:ext cx="4937247" cy="753701"/>
        </a:xfrm>
        <a:prstGeom prst="rect">
          <a:avLst/>
        </a:prstGeom>
        <a:solidFill>
          <a:schemeClr val="accent4">
            <a:tint val="40000"/>
            <a:alpha val="90000"/>
            <a:hueOff val="0"/>
            <a:satOff val="0"/>
            <a:lumOff val="0"/>
            <a:alphaOff val="0"/>
          </a:schemeClr>
        </a:solidFill>
        <a:ln w="1397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151" tIns="177800" rIns="100151" bIns="177800" numCol="1" spcCol="1270" anchor="ctr" anchorCtr="0">
          <a:noAutofit/>
        </a:bodyPr>
        <a:lstStyle/>
        <a:p>
          <a:pPr marL="0" lvl="0" indent="0" algn="l" defTabSz="622300">
            <a:lnSpc>
              <a:spcPct val="90000"/>
            </a:lnSpc>
            <a:spcBef>
              <a:spcPct val="0"/>
            </a:spcBef>
            <a:spcAft>
              <a:spcPct val="35000"/>
            </a:spcAft>
            <a:buNone/>
          </a:pPr>
          <a:r>
            <a:rPr lang="en-US" sz="1400" kern="1200"/>
            <a:t>Select “9th” Grade -  Dual Enrollment Survey”</a:t>
          </a:r>
        </a:p>
      </dsp:txBody>
      <dsp:txXfrm>
        <a:off x="1645749" y="1149659"/>
        <a:ext cx="4937247" cy="753701"/>
      </dsp:txXfrm>
    </dsp:sp>
    <dsp:sp modelId="{5B6C563F-EFBB-48C7-93CF-03D5734306FA}">
      <dsp:nvSpPr>
        <dsp:cNvPr id="0" name=""/>
        <dsp:cNvSpPr/>
      </dsp:nvSpPr>
      <dsp:spPr>
        <a:xfrm rot="10800000">
          <a:off x="0" y="1428"/>
          <a:ext cx="1645749" cy="115954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046" tIns="142240" rIns="117046" bIns="142240" numCol="1" spcCol="1270" anchor="ctr" anchorCtr="0">
          <a:noAutofit/>
        </a:bodyPr>
        <a:lstStyle/>
        <a:p>
          <a:pPr marL="0" lvl="0" indent="0" algn="ctr" defTabSz="889000">
            <a:lnSpc>
              <a:spcPct val="90000"/>
            </a:lnSpc>
            <a:spcBef>
              <a:spcPct val="0"/>
            </a:spcBef>
            <a:spcAft>
              <a:spcPct val="35000"/>
            </a:spcAft>
            <a:buNone/>
          </a:pPr>
          <a:r>
            <a:rPr lang="en-US" sz="2000" kern="1200"/>
            <a:t>Scroll down</a:t>
          </a:r>
        </a:p>
      </dsp:txBody>
      <dsp:txXfrm rot="-10800000">
        <a:off x="0" y="1428"/>
        <a:ext cx="1645749" cy="753701"/>
      </dsp:txXfrm>
    </dsp:sp>
    <dsp:sp modelId="{1E3E1111-5FE3-4C43-AE01-78607AB59C2A}">
      <dsp:nvSpPr>
        <dsp:cNvPr id="0" name=""/>
        <dsp:cNvSpPr/>
      </dsp:nvSpPr>
      <dsp:spPr>
        <a:xfrm>
          <a:off x="1645749" y="1428"/>
          <a:ext cx="4937247" cy="753701"/>
        </a:xfrm>
        <a:prstGeom prst="rect">
          <a:avLst/>
        </a:prstGeom>
        <a:solidFill>
          <a:schemeClr val="accent5">
            <a:tint val="40000"/>
            <a:alpha val="90000"/>
            <a:hueOff val="0"/>
            <a:satOff val="0"/>
            <a:lumOff val="0"/>
            <a:alphaOff val="0"/>
          </a:schemeClr>
        </a:solidFill>
        <a:ln w="1397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151" tIns="177800" rIns="100151" bIns="177800" numCol="1" spcCol="1270" anchor="ctr" anchorCtr="0">
          <a:noAutofit/>
        </a:bodyPr>
        <a:lstStyle/>
        <a:p>
          <a:pPr marL="0" lvl="0" indent="0" algn="l" defTabSz="622300">
            <a:lnSpc>
              <a:spcPct val="90000"/>
            </a:lnSpc>
            <a:spcBef>
              <a:spcPct val="0"/>
            </a:spcBef>
            <a:spcAft>
              <a:spcPct val="35000"/>
            </a:spcAft>
            <a:buNone/>
          </a:pPr>
          <a:r>
            <a:rPr lang="en-US" sz="1400" kern="1200"/>
            <a:t>Scroll down to “Tasks You Need to Work On”</a:t>
          </a:r>
        </a:p>
      </dsp:txBody>
      <dsp:txXfrm>
        <a:off x="1645749" y="1428"/>
        <a:ext cx="4937247" cy="7537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E5692-AE4B-4BDC-8EFB-64F58761D818}">
      <dsp:nvSpPr>
        <dsp:cNvPr id="0" name=""/>
        <dsp:cNvSpPr/>
      </dsp:nvSpPr>
      <dsp:spPr>
        <a:xfrm>
          <a:off x="0" y="0"/>
          <a:ext cx="5271440" cy="924325"/>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baseline="0" dirty="0"/>
            <a:t>Scroll down to “Tasks You Need to Work On”</a:t>
          </a:r>
        </a:p>
      </dsp:txBody>
      <dsp:txXfrm>
        <a:off x="27073" y="27073"/>
        <a:ext cx="4195915" cy="870179"/>
      </dsp:txXfrm>
    </dsp:sp>
    <dsp:sp modelId="{92906CBD-E27A-4A3B-BEA0-BB739CCBE181}">
      <dsp:nvSpPr>
        <dsp:cNvPr id="0" name=""/>
        <dsp:cNvSpPr/>
      </dsp:nvSpPr>
      <dsp:spPr>
        <a:xfrm>
          <a:off x="441483" y="1092384"/>
          <a:ext cx="5271440" cy="924325"/>
        </a:xfrm>
        <a:prstGeom prst="roundRect">
          <a:avLst>
            <a:gd name="adj" fmla="val 10000"/>
          </a:avLst>
        </a:prstGeom>
        <a:solidFill>
          <a:schemeClr val="accent2">
            <a:hueOff val="-2474889"/>
            <a:satOff val="807"/>
            <a:lumOff val="-71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Select “Career Interest Profiler”</a:t>
          </a:r>
          <a:endParaRPr lang="en-US" sz="2100" kern="1200" dirty="0"/>
        </a:p>
      </dsp:txBody>
      <dsp:txXfrm>
        <a:off x="468556" y="1119457"/>
        <a:ext cx="4175000" cy="870179"/>
      </dsp:txXfrm>
    </dsp:sp>
    <dsp:sp modelId="{7269F8C5-3E7B-48B5-BD4B-834E696354B8}">
      <dsp:nvSpPr>
        <dsp:cNvPr id="0" name=""/>
        <dsp:cNvSpPr/>
      </dsp:nvSpPr>
      <dsp:spPr>
        <a:xfrm>
          <a:off x="876377" y="2184768"/>
          <a:ext cx="5271440" cy="924325"/>
        </a:xfrm>
        <a:prstGeom prst="roundRect">
          <a:avLst>
            <a:gd name="adj" fmla="val 10000"/>
          </a:avLst>
        </a:prstGeom>
        <a:solidFill>
          <a:schemeClr val="accent2">
            <a:hueOff val="-4949778"/>
            <a:satOff val="1615"/>
            <a:lumOff val="-143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Select “Take </a:t>
          </a:r>
        </a:p>
        <a:p>
          <a:pPr marL="0" lvl="0" indent="0" algn="l" defTabSz="933450">
            <a:lnSpc>
              <a:spcPct val="90000"/>
            </a:lnSpc>
            <a:spcBef>
              <a:spcPct val="0"/>
            </a:spcBef>
            <a:spcAft>
              <a:spcPct val="35000"/>
            </a:spcAft>
            <a:buNone/>
          </a:pPr>
          <a:r>
            <a:rPr lang="en-US" sz="2100" kern="1200" baseline="0" dirty="0"/>
            <a:t>Assessment.”</a:t>
          </a:r>
          <a:endParaRPr lang="en-US" sz="2100" kern="1200" dirty="0"/>
        </a:p>
      </dsp:txBody>
      <dsp:txXfrm>
        <a:off x="903450" y="2211841"/>
        <a:ext cx="4181589" cy="870179"/>
      </dsp:txXfrm>
    </dsp:sp>
    <dsp:sp modelId="{C2888B95-FAF7-43E8-9C8A-E8ADA05F8B30}">
      <dsp:nvSpPr>
        <dsp:cNvPr id="0" name=""/>
        <dsp:cNvSpPr/>
      </dsp:nvSpPr>
      <dsp:spPr>
        <a:xfrm>
          <a:off x="1317860" y="3277152"/>
          <a:ext cx="5271440" cy="924325"/>
        </a:xfrm>
        <a:prstGeom prst="roundRect">
          <a:avLst>
            <a:gd name="adj" fmla="val 10000"/>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Answer the question and click “Save and Finish”</a:t>
          </a:r>
          <a:endParaRPr lang="en-US" sz="2100" kern="1200" dirty="0"/>
        </a:p>
      </dsp:txBody>
      <dsp:txXfrm>
        <a:off x="1344933" y="3304225"/>
        <a:ext cx="4175000" cy="870179"/>
      </dsp:txXfrm>
    </dsp:sp>
    <dsp:sp modelId="{6A9490DB-ADAC-4B62-A5B1-D86D77467529}">
      <dsp:nvSpPr>
        <dsp:cNvPr id="0" name=""/>
        <dsp:cNvSpPr/>
      </dsp:nvSpPr>
      <dsp:spPr>
        <a:xfrm>
          <a:off x="4670629" y="707949"/>
          <a:ext cx="600811" cy="600811"/>
        </a:xfrm>
        <a:prstGeom prst="downArrow">
          <a:avLst>
            <a:gd name="adj1" fmla="val 55000"/>
            <a:gd name="adj2" fmla="val 45000"/>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1</a:t>
          </a:r>
        </a:p>
      </dsp:txBody>
      <dsp:txXfrm>
        <a:off x="4805811" y="707949"/>
        <a:ext cx="330447" cy="452110"/>
      </dsp:txXfrm>
    </dsp:sp>
    <dsp:sp modelId="{F8AC8D8D-BA94-4649-88CB-F0512465942E}">
      <dsp:nvSpPr>
        <dsp:cNvPr id="0" name=""/>
        <dsp:cNvSpPr/>
      </dsp:nvSpPr>
      <dsp:spPr>
        <a:xfrm>
          <a:off x="5112112" y="1800333"/>
          <a:ext cx="600811" cy="600811"/>
        </a:xfrm>
        <a:prstGeom prst="downArrow">
          <a:avLst>
            <a:gd name="adj1" fmla="val 55000"/>
            <a:gd name="adj2" fmla="val 45000"/>
          </a:avLst>
        </a:prstGeom>
        <a:solidFill>
          <a:schemeClr val="accent2">
            <a:tint val="40000"/>
            <a:alpha val="90000"/>
            <a:hueOff val="-3704308"/>
            <a:satOff val="790"/>
            <a:lumOff val="-260"/>
            <a:alphaOff val="0"/>
          </a:schemeClr>
        </a:solidFill>
        <a:ln w="13970" cap="flat" cmpd="sng" algn="ctr">
          <a:solidFill>
            <a:schemeClr val="accent2">
              <a:tint val="40000"/>
              <a:alpha val="90000"/>
              <a:hueOff val="-3704308"/>
              <a:satOff val="790"/>
              <a:lumOff val="-2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2</a:t>
          </a:r>
        </a:p>
      </dsp:txBody>
      <dsp:txXfrm>
        <a:off x="5247294" y="1800333"/>
        <a:ext cx="330447" cy="452110"/>
      </dsp:txXfrm>
    </dsp:sp>
    <dsp:sp modelId="{1B138058-0EC6-41AE-9792-36B850024F2C}">
      <dsp:nvSpPr>
        <dsp:cNvPr id="0" name=""/>
        <dsp:cNvSpPr/>
      </dsp:nvSpPr>
      <dsp:spPr>
        <a:xfrm>
          <a:off x="5547006" y="2892717"/>
          <a:ext cx="600811" cy="600811"/>
        </a:xfrm>
        <a:prstGeom prst="downArrow">
          <a:avLst>
            <a:gd name="adj1" fmla="val 55000"/>
            <a:gd name="adj2" fmla="val 45000"/>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3</a:t>
          </a:r>
        </a:p>
      </dsp:txBody>
      <dsp:txXfrm>
        <a:off x="5682188" y="2892717"/>
        <a:ext cx="330447" cy="4521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8411D-6ECC-4A62-B944-893B99BE8AF5}">
      <dsp:nvSpPr>
        <dsp:cNvPr id="0" name=""/>
        <dsp:cNvSpPr/>
      </dsp:nvSpPr>
      <dsp:spPr>
        <a:xfrm>
          <a:off x="2664428" y="1954671"/>
          <a:ext cx="1260443" cy="1260443"/>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a:t>Career Options</a:t>
          </a:r>
        </a:p>
      </dsp:txBody>
      <dsp:txXfrm>
        <a:off x="2725958" y="2016201"/>
        <a:ext cx="1137383" cy="1137383"/>
      </dsp:txXfrm>
    </dsp:sp>
    <dsp:sp modelId="{73115BEF-93A0-433B-974A-FFC31F82DC2C}">
      <dsp:nvSpPr>
        <dsp:cNvPr id="0" name=""/>
        <dsp:cNvSpPr/>
      </dsp:nvSpPr>
      <dsp:spPr>
        <a:xfrm rot="16200000">
          <a:off x="2852576" y="1512597"/>
          <a:ext cx="884148" cy="0"/>
        </a:xfrm>
        <a:custGeom>
          <a:avLst/>
          <a:gdLst/>
          <a:ahLst/>
          <a:cxnLst/>
          <a:rect l="0" t="0" r="0" b="0"/>
          <a:pathLst>
            <a:path>
              <a:moveTo>
                <a:pt x="0" y="0"/>
              </a:moveTo>
              <a:lnTo>
                <a:pt x="884148" y="0"/>
              </a:lnTo>
            </a:path>
          </a:pathLst>
        </a:custGeom>
        <a:noFill/>
        <a:ln w="1397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2F766-376A-4452-90ED-E9F66A071C99}">
      <dsp:nvSpPr>
        <dsp:cNvPr id="0" name=""/>
        <dsp:cNvSpPr/>
      </dsp:nvSpPr>
      <dsp:spPr>
        <a:xfrm>
          <a:off x="2872401" y="226026"/>
          <a:ext cx="844497" cy="844497"/>
        </a:xfrm>
        <a:prstGeom prst="roundRect">
          <a:avLst/>
        </a:prstGeom>
        <a:solidFill>
          <a:schemeClr val="accent2">
            <a:hueOff val="-2474889"/>
            <a:satOff val="807"/>
            <a:lumOff val="-71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Personality</a:t>
          </a:r>
        </a:p>
      </dsp:txBody>
      <dsp:txXfrm>
        <a:off x="2913626" y="267251"/>
        <a:ext cx="762047" cy="762047"/>
      </dsp:txXfrm>
    </dsp:sp>
    <dsp:sp modelId="{5DA7F50F-805C-4CA1-A22E-BD1E70568939}">
      <dsp:nvSpPr>
        <dsp:cNvPr id="0" name=""/>
        <dsp:cNvSpPr/>
      </dsp:nvSpPr>
      <dsp:spPr>
        <a:xfrm rot="1800000">
          <a:off x="3876552" y="3129085"/>
          <a:ext cx="721330" cy="0"/>
        </a:xfrm>
        <a:custGeom>
          <a:avLst/>
          <a:gdLst/>
          <a:ahLst/>
          <a:cxnLst/>
          <a:rect l="0" t="0" r="0" b="0"/>
          <a:pathLst>
            <a:path>
              <a:moveTo>
                <a:pt x="0" y="0"/>
              </a:moveTo>
              <a:lnTo>
                <a:pt x="721330" y="0"/>
              </a:lnTo>
            </a:path>
          </a:pathLst>
        </a:custGeom>
        <a:noFill/>
        <a:ln w="1397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E0D3A-319B-4BEE-AADC-A444220CD73F}">
      <dsp:nvSpPr>
        <dsp:cNvPr id="0" name=""/>
        <dsp:cNvSpPr/>
      </dsp:nvSpPr>
      <dsp:spPr>
        <a:xfrm>
          <a:off x="4549563" y="3130954"/>
          <a:ext cx="844497" cy="844497"/>
        </a:xfrm>
        <a:prstGeom prst="roundRect">
          <a:avLst/>
        </a:prstGeom>
        <a:solidFill>
          <a:schemeClr val="accent2">
            <a:hueOff val="-4949778"/>
            <a:satOff val="1615"/>
            <a:lumOff val="-143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a:t>Interests</a:t>
          </a:r>
        </a:p>
      </dsp:txBody>
      <dsp:txXfrm>
        <a:off x="4590788" y="3172179"/>
        <a:ext cx="762047" cy="762047"/>
      </dsp:txXfrm>
    </dsp:sp>
    <dsp:sp modelId="{904B2A83-1262-46A9-9B09-3FE9C461BEBD}">
      <dsp:nvSpPr>
        <dsp:cNvPr id="0" name=""/>
        <dsp:cNvSpPr/>
      </dsp:nvSpPr>
      <dsp:spPr>
        <a:xfrm rot="9000000">
          <a:off x="1991417" y="3129085"/>
          <a:ext cx="721330" cy="0"/>
        </a:xfrm>
        <a:custGeom>
          <a:avLst/>
          <a:gdLst/>
          <a:ahLst/>
          <a:cxnLst/>
          <a:rect l="0" t="0" r="0" b="0"/>
          <a:pathLst>
            <a:path>
              <a:moveTo>
                <a:pt x="0" y="0"/>
              </a:moveTo>
              <a:lnTo>
                <a:pt x="721330" y="0"/>
              </a:lnTo>
            </a:path>
          </a:pathLst>
        </a:custGeom>
        <a:noFill/>
        <a:ln w="1397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48063-5028-40A7-9963-ED765B5D5BA8}">
      <dsp:nvSpPr>
        <dsp:cNvPr id="0" name=""/>
        <dsp:cNvSpPr/>
      </dsp:nvSpPr>
      <dsp:spPr>
        <a:xfrm>
          <a:off x="1195240" y="3130954"/>
          <a:ext cx="844497" cy="844497"/>
        </a:xfrm>
        <a:prstGeom prst="roundRec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Skills</a:t>
          </a:r>
        </a:p>
      </dsp:txBody>
      <dsp:txXfrm>
        <a:off x="1236465" y="3172179"/>
        <a:ext cx="762047" cy="7620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36CA-532D-45EC-84FB-98C8BDB3D0E2}">
      <dsp:nvSpPr>
        <dsp:cNvPr id="0" name=""/>
        <dsp:cNvSpPr/>
      </dsp:nvSpPr>
      <dsp:spPr>
        <a:xfrm>
          <a:off x="4375" y="840295"/>
          <a:ext cx="1669847" cy="500954"/>
        </a:xfrm>
        <a:prstGeom prst="chevron">
          <a:avLst>
            <a:gd name="adj" fmla="val 30000"/>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1854" tIns="61854" rIns="61854" bIns="61854" numCol="1" spcCol="1270" anchor="ctr" anchorCtr="0">
          <a:noAutofit/>
        </a:bodyPr>
        <a:lstStyle/>
        <a:p>
          <a:pPr marL="0" lvl="0" indent="0" algn="ctr" defTabSz="800100">
            <a:lnSpc>
              <a:spcPct val="90000"/>
            </a:lnSpc>
            <a:spcBef>
              <a:spcPct val="0"/>
            </a:spcBef>
            <a:spcAft>
              <a:spcPct val="35000"/>
            </a:spcAft>
            <a:buNone/>
          </a:pPr>
          <a:r>
            <a:rPr lang="en-US" sz="1800" kern="1200"/>
            <a:t>Scroll down</a:t>
          </a:r>
        </a:p>
      </dsp:txBody>
      <dsp:txXfrm>
        <a:off x="154661" y="840295"/>
        <a:ext cx="1369275" cy="500954"/>
      </dsp:txXfrm>
    </dsp:sp>
    <dsp:sp modelId="{58A737BA-A478-4DF0-8359-70A6D0CB6A88}">
      <dsp:nvSpPr>
        <dsp:cNvPr id="0" name=""/>
        <dsp:cNvSpPr/>
      </dsp:nvSpPr>
      <dsp:spPr>
        <a:xfrm>
          <a:off x="4375" y="1341249"/>
          <a:ext cx="1519561" cy="2019932"/>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079" tIns="120079" rIns="120079" bIns="240158" numCol="1" spcCol="1270" anchor="t" anchorCtr="0">
          <a:noAutofit/>
        </a:bodyPr>
        <a:lstStyle/>
        <a:p>
          <a:pPr marL="0" lvl="0" indent="0" algn="l" defTabSz="622300">
            <a:lnSpc>
              <a:spcPct val="90000"/>
            </a:lnSpc>
            <a:spcBef>
              <a:spcPct val="0"/>
            </a:spcBef>
            <a:spcAft>
              <a:spcPct val="35000"/>
            </a:spcAft>
            <a:buNone/>
          </a:pPr>
          <a:r>
            <a:rPr lang="en-US" sz="1400" kern="1200"/>
            <a:t>Scroll down to “Tasks You Need to Work On”</a:t>
          </a:r>
        </a:p>
      </dsp:txBody>
      <dsp:txXfrm>
        <a:off x="4375" y="1341249"/>
        <a:ext cx="1519561" cy="2019932"/>
      </dsp:txXfrm>
    </dsp:sp>
    <dsp:sp modelId="{A3FC76A4-67EB-414A-85B4-C987C4178AA5}">
      <dsp:nvSpPr>
        <dsp:cNvPr id="0" name=""/>
        <dsp:cNvSpPr/>
      </dsp:nvSpPr>
      <dsp:spPr>
        <a:xfrm>
          <a:off x="1641276" y="840295"/>
          <a:ext cx="1669847" cy="500954"/>
        </a:xfrm>
        <a:prstGeom prst="chevron">
          <a:avLst>
            <a:gd name="adj" fmla="val 30000"/>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1854" tIns="61854" rIns="61854" bIns="61854" numCol="1" spcCol="1270" anchor="ctr" anchorCtr="0">
          <a:noAutofit/>
        </a:bodyPr>
        <a:lstStyle/>
        <a:p>
          <a:pPr marL="0" lvl="0" indent="0" algn="ctr" defTabSz="800100">
            <a:lnSpc>
              <a:spcPct val="90000"/>
            </a:lnSpc>
            <a:spcBef>
              <a:spcPct val="0"/>
            </a:spcBef>
            <a:spcAft>
              <a:spcPct val="35000"/>
            </a:spcAft>
            <a:buNone/>
          </a:pPr>
          <a:r>
            <a:rPr lang="en-US" sz="1800" kern="1200"/>
            <a:t>Select</a:t>
          </a:r>
        </a:p>
      </dsp:txBody>
      <dsp:txXfrm>
        <a:off x="1791562" y="840295"/>
        <a:ext cx="1369275" cy="500954"/>
      </dsp:txXfrm>
    </dsp:sp>
    <dsp:sp modelId="{8523413E-5679-48FC-BBEB-CE33E73EF86D}">
      <dsp:nvSpPr>
        <dsp:cNvPr id="0" name=""/>
        <dsp:cNvSpPr/>
      </dsp:nvSpPr>
      <dsp:spPr>
        <a:xfrm>
          <a:off x="1641276" y="1341249"/>
          <a:ext cx="1519561" cy="2019932"/>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079" tIns="120079" rIns="120079" bIns="240158" numCol="1" spcCol="1270" anchor="t" anchorCtr="0">
          <a:noAutofit/>
        </a:bodyPr>
        <a:lstStyle/>
        <a:p>
          <a:pPr marL="0" lvl="0" indent="0" algn="l" defTabSz="622300">
            <a:lnSpc>
              <a:spcPct val="90000"/>
            </a:lnSpc>
            <a:spcBef>
              <a:spcPct val="0"/>
            </a:spcBef>
            <a:spcAft>
              <a:spcPct val="35000"/>
            </a:spcAft>
            <a:buNone/>
          </a:pPr>
          <a:r>
            <a:rPr lang="en-US" sz="1400" kern="1200"/>
            <a:t>Select “Choose Save 3 Careers ”</a:t>
          </a:r>
        </a:p>
      </dsp:txBody>
      <dsp:txXfrm>
        <a:off x="1641276" y="1341249"/>
        <a:ext cx="1519561" cy="2019932"/>
      </dsp:txXfrm>
    </dsp:sp>
    <dsp:sp modelId="{CD32D20C-0807-4EF7-92EB-D14A276DF852}">
      <dsp:nvSpPr>
        <dsp:cNvPr id="0" name=""/>
        <dsp:cNvSpPr/>
      </dsp:nvSpPr>
      <dsp:spPr>
        <a:xfrm>
          <a:off x="3278177" y="840295"/>
          <a:ext cx="1669847" cy="500954"/>
        </a:xfrm>
        <a:prstGeom prst="chevron">
          <a:avLst>
            <a:gd name="adj" fmla="val 30000"/>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1854" tIns="61854" rIns="61854" bIns="61854" numCol="1" spcCol="1270" anchor="ctr" anchorCtr="0">
          <a:noAutofit/>
        </a:bodyPr>
        <a:lstStyle/>
        <a:p>
          <a:pPr marL="0" lvl="0" indent="0" algn="ctr" defTabSz="800100">
            <a:lnSpc>
              <a:spcPct val="90000"/>
            </a:lnSpc>
            <a:spcBef>
              <a:spcPct val="0"/>
            </a:spcBef>
            <a:spcAft>
              <a:spcPct val="35000"/>
            </a:spcAft>
            <a:buNone/>
          </a:pPr>
          <a:r>
            <a:rPr lang="en-US" sz="1800" kern="1200"/>
            <a:t>Select</a:t>
          </a:r>
        </a:p>
      </dsp:txBody>
      <dsp:txXfrm>
        <a:off x="3428463" y="840295"/>
        <a:ext cx="1369275" cy="500954"/>
      </dsp:txXfrm>
    </dsp:sp>
    <dsp:sp modelId="{97C75497-F548-486E-B3A2-247589706200}">
      <dsp:nvSpPr>
        <dsp:cNvPr id="0" name=""/>
        <dsp:cNvSpPr/>
      </dsp:nvSpPr>
      <dsp:spPr>
        <a:xfrm>
          <a:off x="3278177" y="1341249"/>
          <a:ext cx="1519561" cy="2019932"/>
        </a:xfrm>
        <a:prstGeom prst="rect">
          <a:avLst/>
        </a:prstGeom>
        <a:solidFill>
          <a:schemeClr val="accent4">
            <a:tint val="40000"/>
            <a:alpha val="90000"/>
            <a:hueOff val="0"/>
            <a:satOff val="0"/>
            <a:lumOff val="0"/>
            <a:alphaOff val="0"/>
          </a:schemeClr>
        </a:solidFill>
        <a:ln w="1397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079" tIns="120079" rIns="120079" bIns="240158" numCol="1" spcCol="1270" anchor="t" anchorCtr="0">
          <a:noAutofit/>
        </a:bodyPr>
        <a:lstStyle/>
        <a:p>
          <a:pPr marL="0" lvl="0" indent="0" algn="l" defTabSz="622300">
            <a:lnSpc>
              <a:spcPct val="90000"/>
            </a:lnSpc>
            <a:spcBef>
              <a:spcPct val="0"/>
            </a:spcBef>
            <a:spcAft>
              <a:spcPct val="35000"/>
            </a:spcAft>
            <a:buNone/>
          </a:pPr>
          <a:r>
            <a:rPr lang="en-US" sz="1400" kern="1200"/>
            <a:t>Select “Save careers by favoring the pink heart icon</a:t>
          </a:r>
        </a:p>
      </dsp:txBody>
      <dsp:txXfrm>
        <a:off x="3278177" y="1341249"/>
        <a:ext cx="1519561" cy="2019932"/>
      </dsp:txXfrm>
    </dsp:sp>
    <dsp:sp modelId="{AD0CB9DB-9CC4-4DA5-BB88-770049A923A4}">
      <dsp:nvSpPr>
        <dsp:cNvPr id="0" name=""/>
        <dsp:cNvSpPr/>
      </dsp:nvSpPr>
      <dsp:spPr>
        <a:xfrm>
          <a:off x="4915078" y="840295"/>
          <a:ext cx="1669847" cy="500954"/>
        </a:xfrm>
        <a:prstGeom prst="chevron">
          <a:avLst>
            <a:gd name="adj" fmla="val 30000"/>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1854" tIns="61854" rIns="61854" bIns="61854" numCol="1" spcCol="1270" anchor="ctr" anchorCtr="0">
          <a:noAutofit/>
        </a:bodyPr>
        <a:lstStyle/>
        <a:p>
          <a:pPr marL="0" lvl="0" indent="0" algn="ctr" defTabSz="800100">
            <a:lnSpc>
              <a:spcPct val="90000"/>
            </a:lnSpc>
            <a:spcBef>
              <a:spcPct val="0"/>
            </a:spcBef>
            <a:spcAft>
              <a:spcPct val="35000"/>
            </a:spcAft>
            <a:buNone/>
          </a:pPr>
          <a:r>
            <a:rPr lang="en-US" sz="1800" kern="1200"/>
            <a:t>Answer</a:t>
          </a:r>
        </a:p>
      </dsp:txBody>
      <dsp:txXfrm>
        <a:off x="5065364" y="840295"/>
        <a:ext cx="1369275" cy="500954"/>
      </dsp:txXfrm>
    </dsp:sp>
    <dsp:sp modelId="{D3E88F4D-2AC1-403C-94EE-BF6F53D24A2B}">
      <dsp:nvSpPr>
        <dsp:cNvPr id="0" name=""/>
        <dsp:cNvSpPr/>
      </dsp:nvSpPr>
      <dsp:spPr>
        <a:xfrm>
          <a:off x="4915078" y="1341249"/>
          <a:ext cx="1519561" cy="2019932"/>
        </a:xfrm>
        <a:prstGeom prst="rect">
          <a:avLst/>
        </a:prstGeom>
        <a:solidFill>
          <a:schemeClr val="accent5">
            <a:tint val="40000"/>
            <a:alpha val="90000"/>
            <a:hueOff val="0"/>
            <a:satOff val="0"/>
            <a:lumOff val="0"/>
            <a:alphaOff val="0"/>
          </a:schemeClr>
        </a:solidFill>
        <a:ln w="1397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079" tIns="120079" rIns="120079" bIns="240158" numCol="1" spcCol="1270" anchor="t" anchorCtr="0">
          <a:noAutofit/>
        </a:bodyPr>
        <a:lstStyle/>
        <a:p>
          <a:pPr marL="0" lvl="0" indent="0" algn="l" defTabSz="622300">
            <a:lnSpc>
              <a:spcPct val="90000"/>
            </a:lnSpc>
            <a:spcBef>
              <a:spcPct val="0"/>
            </a:spcBef>
            <a:spcAft>
              <a:spcPct val="35000"/>
            </a:spcAft>
            <a:buNone/>
          </a:pPr>
          <a:r>
            <a:rPr lang="en-US" sz="1400" kern="1200"/>
            <a:t>Answer the question and click “Save and Finish”</a:t>
          </a:r>
        </a:p>
      </dsp:txBody>
      <dsp:txXfrm>
        <a:off x="4915078" y="1341249"/>
        <a:ext cx="1519561" cy="20199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03.75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17.171"/>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18.01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A4E9F-8A8F-4EB8-855A-EB4EBE9E6E6D}" type="datetimeFigureOut">
              <a:rPr lang="en-US" smtClean="0"/>
              <a:pPr/>
              <a:t>8/18/2021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44DCB-71D2-43DD-B38E-C95D17AABFB3}" type="slidenum">
              <a:rPr lang="en-US" smtClean="0"/>
              <a:pPr/>
              <a:t>‹#›</a:t>
            </a:fld>
            <a:endParaRPr lang="en-US" dirty="0"/>
          </a:p>
        </p:txBody>
      </p:sp>
    </p:spTree>
    <p:extLst>
      <p:ext uri="{BB962C8B-B14F-4D97-AF65-F5344CB8AC3E}">
        <p14:creationId xmlns:p14="http://schemas.microsoft.com/office/powerpoint/2010/main" val="40493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1</a:t>
            </a:fld>
            <a:endParaRPr lang="en-US" dirty="0"/>
          </a:p>
        </p:txBody>
      </p:sp>
    </p:spTree>
    <p:extLst>
      <p:ext uri="{BB962C8B-B14F-4D97-AF65-F5344CB8AC3E}">
        <p14:creationId xmlns:p14="http://schemas.microsoft.com/office/powerpoint/2010/main" val="4177803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want to discuss different colleges and the Freshman Student Profile for UGA and GA Tech vs. other colleges if you are discussing in state. Let them know how many AP classes they are looking for.</a:t>
            </a:r>
          </a:p>
        </p:txBody>
      </p:sp>
      <p:sp>
        <p:nvSpPr>
          <p:cNvPr id="4" name="Slide Number Placeholder 3"/>
          <p:cNvSpPr>
            <a:spLocks noGrp="1"/>
          </p:cNvSpPr>
          <p:nvPr>
            <p:ph type="sldNum" sz="quarter" idx="10"/>
          </p:nvPr>
        </p:nvSpPr>
        <p:spPr/>
        <p:txBody>
          <a:bodyPr/>
          <a:lstStyle/>
          <a:p>
            <a:fld id="{F8944DCB-71D2-43DD-B38E-C95D17AABFB3}" type="slidenum">
              <a:rPr lang="en-US" smtClean="0"/>
              <a:pPr/>
              <a:t>11</a:t>
            </a:fld>
            <a:endParaRPr lang="en-US" dirty="0"/>
          </a:p>
        </p:txBody>
      </p:sp>
    </p:spTree>
    <p:extLst>
      <p:ext uri="{BB962C8B-B14F-4D97-AF65-F5344CB8AC3E}">
        <p14:creationId xmlns:p14="http://schemas.microsoft.com/office/powerpoint/2010/main" val="149000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Cards are now on </a:t>
            </a:r>
            <a:r>
              <a:rPr lang="en-US" dirty="0" err="1"/>
              <a:t>studentVUE</a:t>
            </a:r>
            <a:r>
              <a:rPr lang="en-US" dirty="0"/>
              <a:t> and </a:t>
            </a:r>
            <a:r>
              <a:rPr lang="en-US" dirty="0" err="1"/>
              <a:t>parentVUE</a:t>
            </a:r>
            <a:r>
              <a:rPr lang="en-US" dirty="0"/>
              <a:t> at the end of the semester. It is no longer handed out. </a:t>
            </a:r>
          </a:p>
          <a:p>
            <a:r>
              <a:rPr lang="en-US" dirty="0"/>
              <a:t>You can discuss that you get a transcript at the beginning of every semester and what you need to do to get a copy of your transcript at other times.</a:t>
            </a:r>
          </a:p>
        </p:txBody>
      </p:sp>
      <p:sp>
        <p:nvSpPr>
          <p:cNvPr id="4" name="Slide Number Placeholder 3"/>
          <p:cNvSpPr>
            <a:spLocks noGrp="1"/>
          </p:cNvSpPr>
          <p:nvPr>
            <p:ph type="sldNum" sz="quarter" idx="5"/>
          </p:nvPr>
        </p:nvSpPr>
        <p:spPr/>
        <p:txBody>
          <a:bodyPr/>
          <a:lstStyle/>
          <a:p>
            <a:fld id="{F8944DCB-71D2-43DD-B38E-C95D17AABFB3}" type="slidenum">
              <a:rPr lang="en-US" smtClean="0"/>
              <a:pPr/>
              <a:t>12</a:t>
            </a:fld>
            <a:endParaRPr lang="en-US" dirty="0"/>
          </a:p>
        </p:txBody>
      </p:sp>
    </p:spTree>
    <p:extLst>
      <p:ext uri="{BB962C8B-B14F-4D97-AF65-F5344CB8AC3E}">
        <p14:creationId xmlns:p14="http://schemas.microsoft.com/office/powerpoint/2010/main" val="375166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English – You must have 9</a:t>
            </a:r>
            <a:r>
              <a:rPr lang="en-US" baseline="30000" dirty="0"/>
              <a:t>th</a:t>
            </a:r>
            <a:r>
              <a:rPr lang="en-US" baseline="0" dirty="0"/>
              <a:t> Lit and American Lit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Math – Must have through Algebra II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Science – Bio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Chemistry, Environmental, or Earth Sci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Physics or Physical Science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4</a:t>
            </a:r>
            <a:r>
              <a:rPr lang="en-US" baseline="30000" dirty="0"/>
              <a:t>th</a:t>
            </a:r>
            <a:r>
              <a:rPr lang="en-US" baseline="0" dirty="0"/>
              <a:t> Science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Social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World History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US History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Government/ Econ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handout of graduation requirements</a:t>
            </a:r>
          </a:p>
          <a:p>
            <a:endParaRPr lang="en-US" dirty="0"/>
          </a:p>
          <a:p>
            <a:r>
              <a:rPr lang="en-US" dirty="0"/>
              <a:t>Refer</a:t>
            </a:r>
            <a:r>
              <a:rPr lang="en-US" baseline="0" dirty="0"/>
              <a:t> to Administrative Rule IKE for detailed promotion requirements</a:t>
            </a:r>
            <a:endParaRPr lang="en-US" dirty="0"/>
          </a:p>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13</a:t>
            </a:fld>
            <a:endParaRPr lang="en-US" dirty="0"/>
          </a:p>
        </p:txBody>
      </p:sp>
    </p:spTree>
    <p:extLst>
      <p:ext uri="{BB962C8B-B14F-4D97-AF65-F5344CB8AC3E}">
        <p14:creationId xmlns:p14="http://schemas.microsoft.com/office/powerpoint/2010/main" val="387707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school can edit the 4</a:t>
            </a:r>
            <a:r>
              <a:rPr lang="en-US" baseline="30000" dirty="0"/>
              <a:t>th</a:t>
            </a:r>
            <a:r>
              <a:rPr lang="en-US" dirty="0"/>
              <a:t> bullet to add their school-specific next steps for interested students (i.e., talk to counselor, attend information session, etc.)</a:t>
            </a:r>
          </a:p>
          <a:p>
            <a:r>
              <a:rPr lang="en-US" dirty="0"/>
              <a:t>Here are the benefits to DE – you can present these to your students as appropriate: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Introduces students to college-level coursework.</a:t>
            </a:r>
          </a:p>
          <a:p>
            <a:r>
              <a:rPr lang="en-US" sz="1200" kern="1200" dirty="0">
                <a:solidFill>
                  <a:schemeClr val="tx1"/>
                </a:solidFill>
                <a:effectLst/>
                <a:latin typeface="+mn-lt"/>
                <a:ea typeface="+mn-ea"/>
                <a:cs typeface="+mn-cs"/>
              </a:rPr>
              <a:t>•  Earning college credits while still in high school may enable students to graduate early and/or possibly even earn an associate degree, diploma or certificate.</a:t>
            </a:r>
          </a:p>
          <a:p>
            <a:r>
              <a:rPr lang="en-US" sz="1200" kern="1200" dirty="0">
                <a:solidFill>
                  <a:schemeClr val="tx1"/>
                </a:solidFill>
                <a:effectLst/>
                <a:latin typeface="+mn-lt"/>
                <a:ea typeface="+mn-ea"/>
                <a:cs typeface="+mn-cs"/>
              </a:rPr>
              <a:t>• Helps students adjust to certain aspects of the college experience (e.g., classes, coursework, and instruction, being on a college campus) so the transition from high school to college may be easier.</a:t>
            </a:r>
          </a:p>
          <a:p>
            <a:r>
              <a:rPr lang="en-US" sz="1200" kern="1200" dirty="0">
                <a:solidFill>
                  <a:schemeClr val="tx1"/>
                </a:solidFill>
                <a:effectLst/>
                <a:latin typeface="+mn-lt"/>
                <a:ea typeface="+mn-ea"/>
                <a:cs typeface="+mn-cs"/>
              </a:rPr>
              <a:t>• Students who participate in a dual enrollment program are more likely to go to college and get a college degree.</a:t>
            </a:r>
          </a:p>
          <a:p>
            <a:r>
              <a:rPr lang="en-US" sz="1200" kern="1200" dirty="0">
                <a:solidFill>
                  <a:schemeClr val="tx1"/>
                </a:solidFill>
                <a:effectLst/>
                <a:latin typeface="+mn-lt"/>
                <a:ea typeface="+mn-ea"/>
                <a:cs typeface="+mn-cs"/>
              </a:rPr>
              <a:t>• Students may be able to take classes that are not offered at their high school, especially in subject areas they are interested in for a potential career.</a:t>
            </a:r>
          </a:p>
          <a:p>
            <a:r>
              <a:rPr lang="en-US" sz="1200" kern="1200" dirty="0">
                <a:solidFill>
                  <a:schemeClr val="tx1"/>
                </a:solidFill>
                <a:effectLst/>
                <a:latin typeface="+mn-lt"/>
                <a:ea typeface="+mn-ea"/>
                <a:cs typeface="+mn-cs"/>
              </a:rPr>
              <a:t>• Participating in a dual enrollment program demonstrates a student’s ability to handle more difficult coursework which is something college admissions officers may look upon favorably during admissions and recruiting.</a:t>
            </a:r>
          </a:p>
          <a:p>
            <a:r>
              <a:rPr lang="en-US" sz="1200" kern="1200" dirty="0">
                <a:solidFill>
                  <a:schemeClr val="tx1"/>
                </a:solidFill>
                <a:effectLst/>
                <a:latin typeface="+mn-lt"/>
                <a:ea typeface="+mn-ea"/>
                <a:cs typeface="+mn-cs"/>
              </a:rPr>
              <a:t>• Taking college-level classes while still in high school may build confidence and encourage those students who may not be thinking about college to reconsider.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44DCB-71D2-43DD-B38E-C95D17AAB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18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https://sites.google.com/view/khs-dual-enrollment/home</a:t>
            </a:r>
          </a:p>
        </p:txBody>
      </p:sp>
      <p:sp>
        <p:nvSpPr>
          <p:cNvPr id="4" name="Slide Number Placeholder 3"/>
          <p:cNvSpPr>
            <a:spLocks noGrp="1"/>
          </p:cNvSpPr>
          <p:nvPr>
            <p:ph type="sldNum" sz="quarter" idx="5"/>
          </p:nvPr>
        </p:nvSpPr>
        <p:spPr/>
        <p:txBody>
          <a:bodyPr/>
          <a:lstStyle/>
          <a:p>
            <a:fld id="{F8944DCB-71D2-43DD-B38E-C95D17AABFB3}" type="slidenum">
              <a:rPr lang="en-US" smtClean="0"/>
              <a:pPr/>
              <a:t>16</a:t>
            </a:fld>
            <a:endParaRPr lang="en-US" dirty="0"/>
          </a:p>
        </p:txBody>
      </p:sp>
    </p:spTree>
    <p:extLst>
      <p:ext uri="{BB962C8B-B14F-4D97-AF65-F5344CB8AC3E}">
        <p14:creationId xmlns:p14="http://schemas.microsoft.com/office/powerpoint/2010/main" val="341917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17</a:t>
            </a:fld>
            <a:endParaRPr lang="en-US" dirty="0"/>
          </a:p>
        </p:txBody>
      </p:sp>
    </p:spTree>
    <p:extLst>
      <p:ext uri="{BB962C8B-B14F-4D97-AF65-F5344CB8AC3E}">
        <p14:creationId xmlns:p14="http://schemas.microsoft.com/office/powerpoint/2010/main" val="383789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feel free to follow up about honors classes</a:t>
            </a:r>
          </a:p>
        </p:txBody>
      </p:sp>
      <p:sp>
        <p:nvSpPr>
          <p:cNvPr id="4" name="Slide Number Placeholder 3"/>
          <p:cNvSpPr>
            <a:spLocks noGrp="1"/>
          </p:cNvSpPr>
          <p:nvPr>
            <p:ph type="sldNum" sz="quarter" idx="5"/>
          </p:nvPr>
        </p:nvSpPr>
        <p:spPr/>
        <p:txBody>
          <a:bodyPr/>
          <a:lstStyle/>
          <a:p>
            <a:fld id="{F8944DCB-71D2-43DD-B38E-C95D17AABFB3}" type="slidenum">
              <a:rPr lang="en-US" smtClean="0"/>
              <a:pPr/>
              <a:t>20</a:t>
            </a:fld>
            <a:endParaRPr lang="en-US" dirty="0"/>
          </a:p>
        </p:txBody>
      </p:sp>
    </p:spTree>
    <p:extLst>
      <p:ext uri="{BB962C8B-B14F-4D97-AF65-F5344CB8AC3E}">
        <p14:creationId xmlns:p14="http://schemas.microsoft.com/office/powerpoint/2010/main" val="209512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t>Possible answers:</a:t>
            </a:r>
          </a:p>
          <a:p>
            <a:pPr>
              <a:buFont typeface="Wingdings" panose="05000000000000000000" pitchFamily="2" charset="2"/>
              <a:buChar char="v"/>
            </a:pPr>
            <a:r>
              <a:rPr lang="en-US" sz="1200" dirty="0"/>
              <a:t>Provides opportunities to improve study skills</a:t>
            </a:r>
          </a:p>
          <a:p>
            <a:pPr>
              <a:buFont typeface="Wingdings" panose="05000000000000000000" pitchFamily="2" charset="2"/>
              <a:buChar char="v"/>
            </a:pPr>
            <a:r>
              <a:rPr lang="en-US" sz="1200" dirty="0"/>
              <a:t> Familiarizes you with college level work </a:t>
            </a:r>
          </a:p>
          <a:p>
            <a:pPr>
              <a:buFont typeface="Wingdings" panose="05000000000000000000" pitchFamily="2" charset="2"/>
              <a:buChar char="v"/>
            </a:pPr>
            <a:r>
              <a:rPr lang="en-US" sz="1200" dirty="0"/>
              <a:t> Can boost your cumulative GPA</a:t>
            </a:r>
          </a:p>
          <a:p>
            <a:pPr>
              <a:buFont typeface="Wingdings" panose="05000000000000000000" pitchFamily="2" charset="2"/>
              <a:buChar char="v"/>
            </a:pPr>
            <a:r>
              <a:rPr lang="en-US" sz="1200" dirty="0"/>
              <a:t> Prepares you for big tests (ACT, SAT, ASVAB, Accuplacer, Milestones)</a:t>
            </a:r>
          </a:p>
          <a:p>
            <a:pPr>
              <a:buFont typeface="Wingdings" panose="05000000000000000000" pitchFamily="2" charset="2"/>
              <a:buChar char="v"/>
            </a:pPr>
            <a:r>
              <a:rPr lang="en-US" sz="1200" dirty="0"/>
              <a:t> Gives you an advantage in college admissions</a:t>
            </a:r>
          </a:p>
          <a:p>
            <a:pPr>
              <a:buFont typeface="Wingdings" panose="05000000000000000000" pitchFamily="2" charset="2"/>
              <a:buChar char="v"/>
            </a:pPr>
            <a:r>
              <a:rPr lang="en-US" sz="1200" dirty="0"/>
              <a:t> Allows you to expand your interests</a:t>
            </a:r>
          </a:p>
          <a:p>
            <a:pPr>
              <a:buFont typeface="Wingdings" panose="05000000000000000000" pitchFamily="2" charset="2"/>
              <a:buChar char="v"/>
            </a:pPr>
            <a:r>
              <a:rPr lang="en-US" sz="1200" dirty="0"/>
              <a:t> May be eligible for college credit (AP Exam)</a:t>
            </a:r>
          </a:p>
          <a:p>
            <a:pPr>
              <a:buFont typeface="Wingdings" panose="05000000000000000000" pitchFamily="2" charset="2"/>
              <a:buChar char="v"/>
            </a:pPr>
            <a:r>
              <a:rPr lang="en-US" sz="1200" dirty="0"/>
              <a:t> Improves work ethic and critical thinking skills for workforce</a:t>
            </a:r>
          </a:p>
          <a:p>
            <a:pPr>
              <a:buFont typeface="Wingdings" panose="05000000000000000000" pitchFamily="2" charset="2"/>
              <a:buChar char="v"/>
            </a:pPr>
            <a:r>
              <a:rPr lang="en-US" sz="1200" dirty="0"/>
              <a:t> BUT… you must find the right balance for YOU; don’t compare yourself to others</a:t>
            </a:r>
          </a:p>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21</a:t>
            </a:fld>
            <a:endParaRPr lang="en-US" dirty="0"/>
          </a:p>
        </p:txBody>
      </p:sp>
    </p:spTree>
    <p:extLst>
      <p:ext uri="{BB962C8B-B14F-4D97-AF65-F5344CB8AC3E}">
        <p14:creationId xmlns:p14="http://schemas.microsoft.com/office/powerpoint/2010/main" val="1452415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(1, English, 1 math, 1 science) – feel free to ask follow up questions</a:t>
            </a:r>
          </a:p>
        </p:txBody>
      </p:sp>
      <p:sp>
        <p:nvSpPr>
          <p:cNvPr id="4" name="Slide Number Placeholder 3"/>
          <p:cNvSpPr>
            <a:spLocks noGrp="1"/>
          </p:cNvSpPr>
          <p:nvPr>
            <p:ph type="sldNum" sz="quarter" idx="5"/>
          </p:nvPr>
        </p:nvSpPr>
        <p:spPr/>
        <p:txBody>
          <a:bodyPr/>
          <a:lstStyle/>
          <a:p>
            <a:fld id="{F8944DCB-71D2-43DD-B38E-C95D17AABFB3}" type="slidenum">
              <a:rPr lang="en-US" smtClean="0"/>
              <a:pPr/>
              <a:t>22</a:t>
            </a:fld>
            <a:endParaRPr lang="en-US" dirty="0"/>
          </a:p>
        </p:txBody>
      </p:sp>
    </p:spTree>
    <p:extLst>
      <p:ext uri="{BB962C8B-B14F-4D97-AF65-F5344CB8AC3E}">
        <p14:creationId xmlns:p14="http://schemas.microsoft.com/office/powerpoint/2010/main" val="388357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 feel free to ask follow up questions</a:t>
            </a:r>
          </a:p>
        </p:txBody>
      </p:sp>
      <p:sp>
        <p:nvSpPr>
          <p:cNvPr id="4" name="Slide Number Placeholder 3"/>
          <p:cNvSpPr>
            <a:spLocks noGrp="1"/>
          </p:cNvSpPr>
          <p:nvPr>
            <p:ph type="sldNum" sz="quarter" idx="5"/>
          </p:nvPr>
        </p:nvSpPr>
        <p:spPr/>
        <p:txBody>
          <a:bodyPr/>
          <a:lstStyle/>
          <a:p>
            <a:fld id="{F8944DCB-71D2-43DD-B38E-C95D17AABFB3}" type="slidenum">
              <a:rPr lang="en-US" smtClean="0"/>
              <a:pPr/>
              <a:t>23</a:t>
            </a:fld>
            <a:endParaRPr lang="en-US" dirty="0"/>
          </a:p>
        </p:txBody>
      </p:sp>
    </p:spTree>
    <p:extLst>
      <p:ext uri="{BB962C8B-B14F-4D97-AF65-F5344CB8AC3E}">
        <p14:creationId xmlns:p14="http://schemas.microsoft.com/office/powerpoint/2010/main" val="8102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your counselor’s names and alpha. Also add your link to your website.</a:t>
            </a:r>
          </a:p>
        </p:txBody>
      </p:sp>
      <p:sp>
        <p:nvSpPr>
          <p:cNvPr id="4" name="Slide Number Placeholder 3"/>
          <p:cNvSpPr>
            <a:spLocks noGrp="1"/>
          </p:cNvSpPr>
          <p:nvPr>
            <p:ph type="sldNum" sz="quarter" idx="10"/>
          </p:nvPr>
        </p:nvSpPr>
        <p:spPr/>
        <p:txBody>
          <a:bodyPr/>
          <a:lstStyle/>
          <a:p>
            <a:fld id="{F8944DCB-71D2-43DD-B38E-C95D17AABFB3}" type="slidenum">
              <a:rPr lang="en-US" smtClean="0"/>
              <a:pPr/>
              <a:t>2</a:t>
            </a:fld>
            <a:endParaRPr lang="en-US" dirty="0"/>
          </a:p>
        </p:txBody>
      </p:sp>
    </p:spTree>
    <p:extLst>
      <p:ext uri="{BB962C8B-B14F-4D97-AF65-F5344CB8AC3E}">
        <p14:creationId xmlns:p14="http://schemas.microsoft.com/office/powerpoint/2010/main" val="285991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dirty="0"/>
              <a:t> Come to school</a:t>
            </a:r>
          </a:p>
          <a:p>
            <a:pPr>
              <a:buFont typeface="Wingdings" panose="05000000000000000000" pitchFamily="2" charset="2"/>
              <a:buChar char="v"/>
            </a:pPr>
            <a:r>
              <a:rPr lang="en-US" dirty="0"/>
              <a:t> Be on time</a:t>
            </a:r>
          </a:p>
          <a:p>
            <a:pPr>
              <a:buFont typeface="Wingdings" panose="05000000000000000000" pitchFamily="2" charset="2"/>
              <a:buChar char="v"/>
            </a:pPr>
            <a:r>
              <a:rPr lang="en-US" dirty="0"/>
              <a:t> Have your materials</a:t>
            </a:r>
          </a:p>
          <a:p>
            <a:pPr>
              <a:buFont typeface="Wingdings" panose="05000000000000000000" pitchFamily="2" charset="2"/>
              <a:buChar char="v"/>
            </a:pPr>
            <a:r>
              <a:rPr lang="en-US" dirty="0"/>
              <a:t> Pay attention </a:t>
            </a:r>
          </a:p>
          <a:p>
            <a:pPr>
              <a:buFont typeface="Wingdings" panose="05000000000000000000" pitchFamily="2" charset="2"/>
              <a:buChar char="v"/>
            </a:pPr>
            <a:r>
              <a:rPr lang="en-US" dirty="0"/>
              <a:t> Complete and submit your assignments</a:t>
            </a:r>
          </a:p>
          <a:p>
            <a:pPr>
              <a:buFont typeface="Wingdings" panose="05000000000000000000" pitchFamily="2" charset="2"/>
              <a:buChar char="v"/>
            </a:pPr>
            <a:r>
              <a:rPr lang="en-US" dirty="0"/>
              <a:t> Find out what you missed when absent and make up work in a timely manner</a:t>
            </a:r>
          </a:p>
          <a:p>
            <a:pPr>
              <a:buFont typeface="Wingdings" panose="05000000000000000000" pitchFamily="2" charset="2"/>
              <a:buChar char="v"/>
            </a:pPr>
            <a:r>
              <a:rPr lang="en-US" dirty="0"/>
              <a:t> Check your grades</a:t>
            </a:r>
          </a:p>
          <a:p>
            <a:pPr>
              <a:buFont typeface="Wingdings" panose="05000000000000000000" pitchFamily="2" charset="2"/>
              <a:buChar char="v"/>
            </a:pPr>
            <a:r>
              <a:rPr lang="en-US" dirty="0"/>
              <a:t>Review &amp; preview notes</a:t>
            </a:r>
          </a:p>
          <a:p>
            <a:pPr>
              <a:buFont typeface="Wingdings" panose="05000000000000000000" pitchFamily="2" charset="2"/>
              <a:buChar char="v"/>
            </a:pPr>
            <a:r>
              <a:rPr lang="en-US" dirty="0"/>
              <a:t> Attend tutoring</a:t>
            </a:r>
          </a:p>
          <a:p>
            <a:pPr>
              <a:buFont typeface="Wingdings" panose="05000000000000000000" pitchFamily="2" charset="2"/>
              <a:buChar char="v"/>
            </a:pPr>
            <a:r>
              <a:rPr lang="en-US" dirty="0"/>
              <a:t> Communicate with your teachers</a:t>
            </a:r>
          </a:p>
          <a:p>
            <a:pPr>
              <a:buFont typeface="Wingdings" panose="05000000000000000000" pitchFamily="2" charset="2"/>
              <a:buChar char="v"/>
            </a:pPr>
            <a:r>
              <a:rPr lang="en-US" dirty="0"/>
              <a:t> Take detailed notes</a:t>
            </a:r>
          </a:p>
          <a:p>
            <a:pPr>
              <a:buFont typeface="Wingdings" panose="05000000000000000000" pitchFamily="2" charset="2"/>
              <a:buChar char="v"/>
            </a:pPr>
            <a:r>
              <a:rPr lang="en-US" dirty="0"/>
              <a:t> Study nightly</a:t>
            </a:r>
          </a:p>
          <a:p>
            <a:pPr>
              <a:buFont typeface="Wingdings" panose="05000000000000000000" pitchFamily="2" charset="2"/>
              <a:buChar char="v"/>
            </a:pPr>
            <a:r>
              <a:rPr lang="en-US" dirty="0"/>
              <a:t> Keep a calendar</a:t>
            </a:r>
          </a:p>
          <a:p>
            <a:pPr>
              <a:buFont typeface="Wingdings" panose="05000000000000000000" pitchFamily="2" charset="2"/>
              <a:buChar char="v"/>
            </a:pPr>
            <a:r>
              <a:rPr lang="en-US" dirty="0"/>
              <a:t> Stay organized</a:t>
            </a:r>
          </a:p>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24</a:t>
            </a:fld>
            <a:endParaRPr lang="en-US" dirty="0"/>
          </a:p>
        </p:txBody>
      </p:sp>
    </p:spTree>
    <p:extLst>
      <p:ext uri="{BB962C8B-B14F-4D97-AF65-F5344CB8AC3E}">
        <p14:creationId xmlns:p14="http://schemas.microsoft.com/office/powerpoint/2010/main" val="3373184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can include graphics of where on the websites the icons are, if you chose.</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fld id="{35F811E5-BD41-48ED-9BDD-F4855BC126EB}" type="slidenum">
              <a:rPr lang="en-US" altLang="en-US" sz="1200" smtClean="0"/>
              <a:pPr/>
              <a:t>25</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44DCB-71D2-43DD-B38E-C95D17AABFB3}" type="slidenum">
              <a:rPr lang="en-US" smtClean="0"/>
              <a:pPr/>
              <a:t>26</a:t>
            </a:fld>
            <a:endParaRPr lang="en-US"/>
          </a:p>
        </p:txBody>
      </p:sp>
    </p:spTree>
    <p:extLst>
      <p:ext uri="{BB962C8B-B14F-4D97-AF65-F5344CB8AC3E}">
        <p14:creationId xmlns:p14="http://schemas.microsoft.com/office/powerpoint/2010/main" val="3855985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0755E8-0951-47EC-8260-720C9BFBD1DD}" type="slidenum">
              <a:rPr lang="en-US" smtClean="0"/>
              <a:pPr/>
              <a:t>28</a:t>
            </a:fld>
            <a:endParaRPr lang="en-US"/>
          </a:p>
        </p:txBody>
      </p:sp>
    </p:spTree>
    <p:extLst>
      <p:ext uri="{BB962C8B-B14F-4D97-AF65-F5344CB8AC3E}">
        <p14:creationId xmlns:p14="http://schemas.microsoft.com/office/powerpoint/2010/main" val="724484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29</a:t>
            </a:fld>
            <a:endParaRPr lang="en-US" dirty="0"/>
          </a:p>
        </p:txBody>
      </p:sp>
    </p:spTree>
    <p:extLst>
      <p:ext uri="{BB962C8B-B14F-4D97-AF65-F5344CB8AC3E}">
        <p14:creationId xmlns:p14="http://schemas.microsoft.com/office/powerpoint/2010/main" val="692407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30</a:t>
            </a:fld>
            <a:endParaRPr lang="en-US" dirty="0"/>
          </a:p>
        </p:txBody>
      </p:sp>
    </p:spTree>
    <p:extLst>
      <p:ext uri="{BB962C8B-B14F-4D97-AF65-F5344CB8AC3E}">
        <p14:creationId xmlns:p14="http://schemas.microsoft.com/office/powerpoint/2010/main" val="77706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*Personality, Skills, and Interests all help us determine our career goals and path</a:t>
            </a:r>
          </a:p>
          <a:p>
            <a:r>
              <a:rPr lang="en-US" dirty="0"/>
              <a:t>*In order to help us map our path out, we need to explore the different careers and what interests best suit certain careers</a:t>
            </a:r>
          </a:p>
        </p:txBody>
      </p:sp>
      <p:sp>
        <p:nvSpPr>
          <p:cNvPr id="4" name="Slide Number Placeholder 3"/>
          <p:cNvSpPr>
            <a:spLocks noGrp="1"/>
          </p:cNvSpPr>
          <p:nvPr>
            <p:ph type="sldNum" sz="quarter" idx="5"/>
          </p:nvPr>
        </p:nvSpPr>
        <p:spPr/>
        <p:txBody>
          <a:bodyPr/>
          <a:lstStyle/>
          <a:p>
            <a:fld id="{F8944DCB-71D2-43DD-B38E-C95D17AABFB3}" type="slidenum">
              <a:rPr lang="en-US" smtClean="0"/>
              <a:pPr/>
              <a:t>32</a:t>
            </a:fld>
            <a:endParaRPr lang="en-US" dirty="0"/>
          </a:p>
        </p:txBody>
      </p:sp>
    </p:spTree>
    <p:extLst>
      <p:ext uri="{BB962C8B-B14F-4D97-AF65-F5344CB8AC3E}">
        <p14:creationId xmlns:p14="http://schemas.microsoft.com/office/powerpoint/2010/main" val="837162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33</a:t>
            </a:fld>
            <a:endParaRPr lang="en-US" dirty="0"/>
          </a:p>
        </p:txBody>
      </p:sp>
    </p:spTree>
    <p:extLst>
      <p:ext uri="{BB962C8B-B14F-4D97-AF65-F5344CB8AC3E}">
        <p14:creationId xmlns:p14="http://schemas.microsoft.com/office/powerpoint/2010/main" val="92865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your department’s. process for requesting appointments</a:t>
            </a:r>
          </a:p>
        </p:txBody>
      </p:sp>
      <p:sp>
        <p:nvSpPr>
          <p:cNvPr id="4" name="Slide Number Placeholder 3"/>
          <p:cNvSpPr>
            <a:spLocks noGrp="1"/>
          </p:cNvSpPr>
          <p:nvPr>
            <p:ph type="sldNum" sz="quarter" idx="5"/>
          </p:nvPr>
        </p:nvSpPr>
        <p:spPr/>
        <p:txBody>
          <a:bodyPr/>
          <a:lstStyle/>
          <a:p>
            <a:fld id="{F8944DCB-71D2-43DD-B38E-C95D17AABFB3}" type="slidenum">
              <a:rPr lang="en-US" smtClean="0"/>
              <a:pPr/>
              <a:t>3</a:t>
            </a:fld>
            <a:endParaRPr lang="en-US" dirty="0"/>
          </a:p>
        </p:txBody>
      </p:sp>
    </p:spTree>
    <p:extLst>
      <p:ext uri="{BB962C8B-B14F-4D97-AF65-F5344CB8AC3E}">
        <p14:creationId xmlns:p14="http://schemas.microsoft.com/office/powerpoint/2010/main" val="405665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to make an appointment with counselor and add email as well any link to an online program that your department is using such as, youcanbookme.com.</a:t>
            </a:r>
          </a:p>
        </p:txBody>
      </p:sp>
      <p:sp>
        <p:nvSpPr>
          <p:cNvPr id="4" name="Slide Number Placeholder 3"/>
          <p:cNvSpPr>
            <a:spLocks noGrp="1"/>
          </p:cNvSpPr>
          <p:nvPr>
            <p:ph type="sldNum" sz="quarter" idx="5"/>
          </p:nvPr>
        </p:nvSpPr>
        <p:spPr/>
        <p:txBody>
          <a:bodyPr/>
          <a:lstStyle/>
          <a:p>
            <a:fld id="{F8944DCB-71D2-43DD-B38E-C95D17AABFB3}" type="slidenum">
              <a:rPr lang="en-US" smtClean="0"/>
              <a:pPr/>
              <a:t>4</a:t>
            </a:fld>
            <a:endParaRPr lang="en-US" dirty="0"/>
          </a:p>
        </p:txBody>
      </p:sp>
    </p:spTree>
    <p:extLst>
      <p:ext uri="{BB962C8B-B14F-4D97-AF65-F5344CB8AC3E}">
        <p14:creationId xmlns:p14="http://schemas.microsoft.com/office/powerpoint/2010/main" val="157696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5</a:t>
            </a:fld>
            <a:endParaRPr lang="en-US" dirty="0"/>
          </a:p>
        </p:txBody>
      </p:sp>
    </p:spTree>
    <p:extLst>
      <p:ext uri="{BB962C8B-B14F-4D97-AF65-F5344CB8AC3E}">
        <p14:creationId xmlns:p14="http://schemas.microsoft.com/office/powerpoint/2010/main" val="158945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your agenda for the lesson.</a:t>
            </a:r>
          </a:p>
        </p:txBody>
      </p:sp>
      <p:sp>
        <p:nvSpPr>
          <p:cNvPr id="4" name="Slide Number Placeholder 3"/>
          <p:cNvSpPr>
            <a:spLocks noGrp="1"/>
          </p:cNvSpPr>
          <p:nvPr>
            <p:ph type="sldNum" sz="quarter" idx="10"/>
          </p:nvPr>
        </p:nvSpPr>
        <p:spPr/>
        <p:txBody>
          <a:bodyPr/>
          <a:lstStyle/>
          <a:p>
            <a:fld id="{F8944DCB-71D2-43DD-B38E-C95D17AABFB3}" type="slidenum">
              <a:rPr lang="en-US" smtClean="0"/>
              <a:pPr/>
              <a:t>7</a:t>
            </a:fld>
            <a:endParaRPr lang="en-US" dirty="0"/>
          </a:p>
        </p:txBody>
      </p:sp>
    </p:spTree>
    <p:extLst>
      <p:ext uri="{BB962C8B-B14F-4D97-AF65-F5344CB8AC3E}">
        <p14:creationId xmlns:p14="http://schemas.microsoft.com/office/powerpoint/2010/main" val="143773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Talking points:  Cumulative – includes all classes taken in high</a:t>
            </a:r>
            <a:r>
              <a:rPr lang="en-US" baseline="0" dirty="0"/>
              <a:t> school and quality points for honors and AP/IB; Core – includes classes taken in English, math, science, social studies, and foreign language and quality points for honors and AP/IB;  HOPE – includes classes taken in English, math, science, social studies, and foreign language and quality points (.5) for AP/IB if you made below an A; College – varies from school to school (students should check with individual schools) </a:t>
            </a:r>
          </a:p>
          <a:p>
            <a:endParaRPr lang="en-US" baseline="0" dirty="0"/>
          </a:p>
          <a:p>
            <a:r>
              <a:rPr lang="en-US" baseline="0" dirty="0"/>
              <a:t>Refer to brochure on HOPE GPA. Make copies of the included PDF brochure or order brochures for free from Georgia Student Finance Commission at:</a:t>
            </a:r>
          </a:p>
          <a:p>
            <a:r>
              <a:rPr lang="en-US" baseline="0" dirty="0"/>
              <a:t>https://www.gsfc.org/gheac/order_loan/index.cfm?guid=&amp;returnurl=https%3a%2f%2fsecure.gacollege411.org%2fHome%2fEducator.aspx </a:t>
            </a:r>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8</a:t>
            </a:fld>
            <a:endParaRPr lang="en-US" dirty="0"/>
          </a:p>
        </p:txBody>
      </p:sp>
    </p:spTree>
    <p:extLst>
      <p:ext uri="{BB962C8B-B14F-4D97-AF65-F5344CB8AC3E}">
        <p14:creationId xmlns:p14="http://schemas.microsoft.com/office/powerpoint/2010/main" val="50204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Explain how to calculate the GPA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Use</a:t>
            </a:r>
            <a:r>
              <a:rPr lang="en-US" sz="1200" kern="1200" baseline="0" dirty="0">
                <a:solidFill>
                  <a:schemeClr val="tx1"/>
                </a:solidFill>
                <a:latin typeface="+mn-lt"/>
                <a:ea typeface="+mn-ea"/>
                <a:cs typeface="+mn-cs"/>
              </a:rPr>
              <a:t> this opportunity to discuss quality points and how they are added.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Refer to Board rule for which courses receive quality points.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9</a:t>
            </a:fld>
            <a:endParaRPr lang="en-US" dirty="0"/>
          </a:p>
        </p:txBody>
      </p:sp>
    </p:spTree>
    <p:extLst>
      <p:ext uri="{BB962C8B-B14F-4D97-AF65-F5344CB8AC3E}">
        <p14:creationId xmlns:p14="http://schemas.microsoft.com/office/powerpoint/2010/main" val="49138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this or make up your own examples. May want to ask a student to come to the whiteboard and assist you.</a:t>
            </a:r>
          </a:p>
        </p:txBody>
      </p:sp>
      <p:sp>
        <p:nvSpPr>
          <p:cNvPr id="4" name="Slide Number Placeholder 3"/>
          <p:cNvSpPr>
            <a:spLocks noGrp="1"/>
          </p:cNvSpPr>
          <p:nvPr>
            <p:ph type="sldNum" sz="quarter" idx="5"/>
          </p:nvPr>
        </p:nvSpPr>
        <p:spPr/>
        <p:txBody>
          <a:bodyPr/>
          <a:lstStyle/>
          <a:p>
            <a:fld id="{F8944DCB-71D2-43DD-B38E-C95D17AABFB3}" type="slidenum">
              <a:rPr lang="en-US" smtClean="0"/>
              <a:pPr/>
              <a:t>10</a:t>
            </a:fld>
            <a:endParaRPr lang="en-US" dirty="0"/>
          </a:p>
        </p:txBody>
      </p:sp>
    </p:spTree>
    <p:extLst>
      <p:ext uri="{BB962C8B-B14F-4D97-AF65-F5344CB8AC3E}">
        <p14:creationId xmlns:p14="http://schemas.microsoft.com/office/powerpoint/2010/main" val="151068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B796D066-9EBD-4DF4-81C3-2B28037AAAC3}" type="datetimeFigureOut">
              <a:rPr lang="en-US" smtClean="0"/>
              <a:pPr/>
              <a:t>8/18/2021</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42564743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118522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462373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42968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89183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971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189916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8273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71208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101552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9774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6D066-9EBD-4DF4-81C3-2B28037AAAC3}"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66168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796D066-9EBD-4DF4-81C3-2B28037AAAC3}" type="datetimeFigureOut">
              <a:rPr lang="en-US" smtClean="0"/>
              <a:pPr/>
              <a:t>8/18/2021</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15039478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7" Type="http://schemas.openxmlformats.org/officeDocument/2006/relationships/image" Target="../media/image21.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6.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A9FC-D896-414E-AF98-95FE73C1157A}"/>
              </a:ext>
            </a:extLst>
          </p:cNvPr>
          <p:cNvSpPr>
            <a:spLocks noGrp="1"/>
          </p:cNvSpPr>
          <p:nvPr>
            <p:ph type="ctrTitle"/>
          </p:nvPr>
        </p:nvSpPr>
        <p:spPr/>
        <p:txBody>
          <a:bodyPr/>
          <a:lstStyle/>
          <a:p>
            <a:r>
              <a:rPr lang="en-US" dirty="0"/>
              <a:t>9</a:t>
            </a:r>
            <a:r>
              <a:rPr lang="en-US" baseline="30000" dirty="0"/>
              <a:t>th</a:t>
            </a:r>
            <a:r>
              <a:rPr lang="en-US" dirty="0"/>
              <a:t> Grade </a:t>
            </a:r>
            <a:br>
              <a:rPr lang="en-US" dirty="0"/>
            </a:br>
            <a:r>
              <a:rPr lang="en-US" dirty="0"/>
              <a:t>Bridge Law </a:t>
            </a:r>
            <a:br>
              <a:rPr lang="en-US" dirty="0"/>
            </a:br>
            <a:r>
              <a:rPr lang="en-US" sz="4800" dirty="0"/>
              <a:t>Counseling Lesson</a:t>
            </a:r>
            <a:endParaRPr lang="en-US" dirty="0"/>
          </a:p>
        </p:txBody>
      </p:sp>
      <p:sp>
        <p:nvSpPr>
          <p:cNvPr id="3" name="Subtitle 2">
            <a:extLst>
              <a:ext uri="{FF2B5EF4-FFF2-40B4-BE49-F238E27FC236}">
                <a16:creationId xmlns:a16="http://schemas.microsoft.com/office/drawing/2014/main" id="{F02A6F0E-3104-4990-9FD7-D79DD7FA1ECD}"/>
              </a:ext>
            </a:extLst>
          </p:cNvPr>
          <p:cNvSpPr>
            <a:spLocks noGrp="1"/>
          </p:cNvSpPr>
          <p:nvPr>
            <p:ph type="subTitle" idx="1"/>
          </p:nvPr>
        </p:nvSpPr>
        <p:spPr/>
        <p:txBody>
          <a:bodyPr/>
          <a:lstStyle/>
          <a:p>
            <a:endParaRPr lang="en-US" dirty="0"/>
          </a:p>
          <a:p>
            <a:r>
              <a:rPr lang="en-US" dirty="0"/>
              <a:t>Your School Counselors</a:t>
            </a:r>
          </a:p>
        </p:txBody>
      </p:sp>
      <p:sp>
        <p:nvSpPr>
          <p:cNvPr id="4" name="Heart 3">
            <a:extLst>
              <a:ext uri="{FF2B5EF4-FFF2-40B4-BE49-F238E27FC236}">
                <a16:creationId xmlns:a16="http://schemas.microsoft.com/office/drawing/2014/main" id="{8120736F-96B0-4CE3-A397-35EA72AC196F}"/>
              </a:ext>
            </a:extLst>
          </p:cNvPr>
          <p:cNvSpPr/>
          <p:nvPr/>
        </p:nvSpPr>
        <p:spPr>
          <a:xfrm>
            <a:off x="6629400" y="5105400"/>
            <a:ext cx="6096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398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GPA Examples</a:t>
            </a:r>
          </a:p>
        </p:txBody>
      </p:sp>
      <p:sp>
        <p:nvSpPr>
          <p:cNvPr id="4" name="Content Placeholder 3"/>
          <p:cNvSpPr>
            <a:spLocks noGrp="1"/>
          </p:cNvSpPr>
          <p:nvPr>
            <p:ph sz="half" idx="1"/>
          </p:nvPr>
        </p:nvSpPr>
        <p:spPr/>
        <p:txBody>
          <a:bodyPr>
            <a:normAutofit/>
          </a:bodyPr>
          <a:lstStyle/>
          <a:p>
            <a:pPr>
              <a:buFont typeface="Wingdings" panose="05000000000000000000" pitchFamily="2" charset="2"/>
              <a:buChar char="v"/>
            </a:pPr>
            <a:r>
              <a:rPr lang="en-US" b="1" dirty="0"/>
              <a:t> Example 1</a:t>
            </a:r>
            <a:r>
              <a:rPr lang="en-US" dirty="0"/>
              <a:t>	</a:t>
            </a:r>
          </a:p>
          <a:p>
            <a:r>
              <a:rPr lang="en-US" dirty="0"/>
              <a:t>Algebra I  - B = 3.0</a:t>
            </a:r>
          </a:p>
          <a:p>
            <a:r>
              <a:rPr lang="en-US" dirty="0"/>
              <a:t>Humanities – A=4.0</a:t>
            </a:r>
          </a:p>
          <a:p>
            <a:r>
              <a:rPr lang="en-US" dirty="0"/>
              <a:t>Intro to Culinary Art – B = 3.0</a:t>
            </a:r>
          </a:p>
          <a:p>
            <a:r>
              <a:rPr lang="en-US" dirty="0"/>
              <a:t>Weight Training – B = 3.0</a:t>
            </a:r>
          </a:p>
          <a:p>
            <a:endParaRPr lang="en-US" dirty="0"/>
          </a:p>
          <a:p>
            <a:pPr marL="0" indent="0">
              <a:buNone/>
            </a:pPr>
            <a:r>
              <a:rPr lang="en-US" dirty="0"/>
              <a:t>3.0 + 4.0+ 3.0+ 3.0= 13</a:t>
            </a:r>
          </a:p>
          <a:p>
            <a:pPr marL="0" indent="0">
              <a:buNone/>
            </a:pPr>
            <a:r>
              <a:rPr lang="en-US" dirty="0"/>
              <a:t>13/4 = </a:t>
            </a:r>
            <a:r>
              <a:rPr lang="en-US" b="1" dirty="0"/>
              <a:t>3.25 GPA</a:t>
            </a:r>
          </a:p>
          <a:p>
            <a:endParaRPr lang="en-US" dirty="0"/>
          </a:p>
        </p:txBody>
      </p:sp>
      <p:sp>
        <p:nvSpPr>
          <p:cNvPr id="5" name="Content Placeholder 4"/>
          <p:cNvSpPr>
            <a:spLocks noGrp="1"/>
          </p:cNvSpPr>
          <p:nvPr>
            <p:ph sz="half" idx="2"/>
          </p:nvPr>
        </p:nvSpPr>
        <p:spPr/>
        <p:txBody>
          <a:bodyPr>
            <a:normAutofit/>
          </a:bodyPr>
          <a:lstStyle/>
          <a:p>
            <a:pPr>
              <a:buFont typeface="Wingdings" panose="05000000000000000000" pitchFamily="2" charset="2"/>
              <a:buChar char="v"/>
            </a:pPr>
            <a:r>
              <a:rPr lang="en-US" b="1" dirty="0"/>
              <a:t> Example 2</a:t>
            </a:r>
          </a:p>
          <a:p>
            <a:r>
              <a:rPr lang="en-US" dirty="0"/>
              <a:t>H Algebra I – C = 2.5</a:t>
            </a:r>
          </a:p>
          <a:p>
            <a:r>
              <a:rPr lang="en-US" dirty="0"/>
              <a:t>H Biology – B = 3.5</a:t>
            </a:r>
          </a:p>
          <a:p>
            <a:r>
              <a:rPr lang="en-US" dirty="0"/>
              <a:t>Marketing Principles – B = 3.0</a:t>
            </a:r>
          </a:p>
          <a:p>
            <a:r>
              <a:rPr lang="en-US" dirty="0"/>
              <a:t>Chorus – A = 4.0</a:t>
            </a:r>
          </a:p>
          <a:p>
            <a:pPr marL="0" indent="0">
              <a:buNone/>
            </a:pPr>
            <a:endParaRPr lang="en-US" dirty="0"/>
          </a:p>
          <a:p>
            <a:pPr marL="0" indent="0">
              <a:buNone/>
            </a:pPr>
            <a:r>
              <a:rPr lang="en-US" dirty="0"/>
              <a:t>2.5 + 3.5+ 3.0 +4.0= 13</a:t>
            </a:r>
          </a:p>
          <a:p>
            <a:pPr marL="0" indent="0">
              <a:buNone/>
            </a:pPr>
            <a:r>
              <a:rPr lang="en-US" dirty="0"/>
              <a:t>13/4 = </a:t>
            </a:r>
            <a:r>
              <a:rPr lang="en-US" b="1" dirty="0"/>
              <a:t>3.25 GPA</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6404" y="365760"/>
            <a:ext cx="7269480" cy="1325562"/>
          </a:xfrm>
        </p:spPr>
        <p:txBody>
          <a:bodyPr>
            <a:normAutofit/>
          </a:bodyPr>
          <a:lstStyle/>
          <a:p>
            <a:r>
              <a:rPr lang="en-US" dirty="0"/>
              <a:t>Why take Honors and AP classes?</a:t>
            </a:r>
          </a:p>
        </p:txBody>
      </p:sp>
      <p:sp>
        <p:nvSpPr>
          <p:cNvPr id="3" name="Content Placeholder 2"/>
          <p:cNvSpPr>
            <a:spLocks noGrp="1"/>
          </p:cNvSpPr>
          <p:nvPr>
            <p:ph idx="1"/>
          </p:nvPr>
        </p:nvSpPr>
        <p:spPr>
          <a:xfrm>
            <a:off x="946404" y="1828800"/>
            <a:ext cx="6446520" cy="4351337"/>
          </a:xfrm>
        </p:spPr>
        <p:txBody>
          <a:bodyPr>
            <a:normAutofit/>
          </a:bodyPr>
          <a:lstStyle/>
          <a:p>
            <a:pPr>
              <a:buFont typeface="Wingdings" panose="05000000000000000000" pitchFamily="2" charset="2"/>
              <a:buChar char="v"/>
            </a:pPr>
            <a:r>
              <a:rPr lang="en-US" sz="1500" dirty="0"/>
              <a:t> Provides opportunities to improve study skills</a:t>
            </a:r>
          </a:p>
          <a:p>
            <a:pPr>
              <a:buFont typeface="Wingdings" panose="05000000000000000000" pitchFamily="2" charset="2"/>
              <a:buChar char="v"/>
            </a:pPr>
            <a:r>
              <a:rPr lang="en-US" sz="1500" dirty="0"/>
              <a:t> Familiarizes you with college level work </a:t>
            </a:r>
          </a:p>
          <a:p>
            <a:pPr>
              <a:buFont typeface="Wingdings" panose="05000000000000000000" pitchFamily="2" charset="2"/>
              <a:buChar char="v"/>
            </a:pPr>
            <a:r>
              <a:rPr lang="en-US" sz="1500" dirty="0"/>
              <a:t> Can boost your cumulative GPA</a:t>
            </a:r>
          </a:p>
          <a:p>
            <a:pPr>
              <a:buFont typeface="Wingdings" panose="05000000000000000000" pitchFamily="2" charset="2"/>
              <a:buChar char="v"/>
            </a:pPr>
            <a:r>
              <a:rPr lang="en-US" sz="1500" dirty="0"/>
              <a:t> Prepares you for big tests (ACT, SAT, ASVAB, Accuplacer, Milestones)</a:t>
            </a:r>
          </a:p>
          <a:p>
            <a:pPr>
              <a:buFont typeface="Wingdings" panose="05000000000000000000" pitchFamily="2" charset="2"/>
              <a:buChar char="v"/>
            </a:pPr>
            <a:r>
              <a:rPr lang="en-US" sz="1500" dirty="0"/>
              <a:t> Gives you an advantage in college admissions</a:t>
            </a:r>
          </a:p>
          <a:p>
            <a:pPr>
              <a:buFont typeface="Wingdings" panose="05000000000000000000" pitchFamily="2" charset="2"/>
              <a:buChar char="v"/>
            </a:pPr>
            <a:r>
              <a:rPr lang="en-US" sz="1500" dirty="0"/>
              <a:t> Allows you to expand your interests</a:t>
            </a:r>
          </a:p>
          <a:p>
            <a:pPr>
              <a:buFont typeface="Wingdings" panose="05000000000000000000" pitchFamily="2" charset="2"/>
              <a:buChar char="v"/>
            </a:pPr>
            <a:r>
              <a:rPr lang="en-US" sz="1500" dirty="0"/>
              <a:t> May be eligible for college credit (AP Exam)</a:t>
            </a:r>
          </a:p>
          <a:p>
            <a:pPr>
              <a:buFont typeface="Wingdings" panose="05000000000000000000" pitchFamily="2" charset="2"/>
              <a:buChar char="v"/>
            </a:pPr>
            <a:r>
              <a:rPr lang="en-US" sz="1500" dirty="0"/>
              <a:t> Improves work ethic and critical thinking skills for workforce</a:t>
            </a:r>
          </a:p>
          <a:p>
            <a:pPr>
              <a:buFont typeface="Wingdings" panose="05000000000000000000" pitchFamily="2" charset="2"/>
              <a:buChar char="v"/>
            </a:pPr>
            <a:r>
              <a:rPr lang="en-US" sz="1500" dirty="0"/>
              <a:t> BUT… you must find the right balance for YOU; don’t compare yourself to others</a:t>
            </a:r>
          </a:p>
          <a:p>
            <a:endParaRPr lang="en-US" sz="1500" dirty="0"/>
          </a:p>
        </p:txBody>
      </p:sp>
      <p:sp>
        <p:nvSpPr>
          <p:cNvPr id="6"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A972-15E4-41C5-B56D-533983B33685}"/>
              </a:ext>
            </a:extLst>
          </p:cNvPr>
          <p:cNvSpPr>
            <a:spLocks noGrp="1"/>
          </p:cNvSpPr>
          <p:nvPr>
            <p:ph type="title"/>
          </p:nvPr>
        </p:nvSpPr>
        <p:spPr/>
        <p:txBody>
          <a:bodyPr/>
          <a:lstStyle/>
          <a:p>
            <a:r>
              <a:rPr lang="en-US" dirty="0"/>
              <a:t>Report Card versus Transcript?</a:t>
            </a:r>
          </a:p>
        </p:txBody>
      </p:sp>
      <p:sp>
        <p:nvSpPr>
          <p:cNvPr id="3" name="Text Placeholder 2">
            <a:extLst>
              <a:ext uri="{FF2B5EF4-FFF2-40B4-BE49-F238E27FC236}">
                <a16:creationId xmlns:a16="http://schemas.microsoft.com/office/drawing/2014/main" id="{688FDF0C-707D-4DEF-B358-36024A04E7C1}"/>
              </a:ext>
            </a:extLst>
          </p:cNvPr>
          <p:cNvSpPr>
            <a:spLocks noGrp="1"/>
          </p:cNvSpPr>
          <p:nvPr>
            <p:ph type="body" idx="1"/>
          </p:nvPr>
        </p:nvSpPr>
        <p:spPr/>
        <p:txBody>
          <a:bodyPr/>
          <a:lstStyle/>
          <a:p>
            <a:r>
              <a:rPr lang="en-US" dirty="0"/>
              <a:t>Report Card</a:t>
            </a:r>
          </a:p>
        </p:txBody>
      </p:sp>
      <p:sp>
        <p:nvSpPr>
          <p:cNvPr id="4" name="Content Placeholder 3">
            <a:extLst>
              <a:ext uri="{FF2B5EF4-FFF2-40B4-BE49-F238E27FC236}">
                <a16:creationId xmlns:a16="http://schemas.microsoft.com/office/drawing/2014/main" id="{4B36B14C-0324-4547-89B4-7199ACD831F2}"/>
              </a:ext>
            </a:extLst>
          </p:cNvPr>
          <p:cNvSpPr>
            <a:spLocks noGrp="1"/>
          </p:cNvSpPr>
          <p:nvPr>
            <p:ph sz="half" idx="2"/>
          </p:nvPr>
        </p:nvSpPr>
        <p:spPr/>
        <p:txBody>
          <a:bodyPr/>
          <a:lstStyle/>
          <a:p>
            <a:pPr>
              <a:buFont typeface="Wingdings" panose="05000000000000000000" pitchFamily="2" charset="2"/>
              <a:buChar char="v"/>
            </a:pPr>
            <a:r>
              <a:rPr lang="en-US" dirty="0"/>
              <a:t> Grades from one semester</a:t>
            </a:r>
          </a:p>
          <a:p>
            <a:pPr>
              <a:buFont typeface="Wingdings" panose="05000000000000000000" pitchFamily="2" charset="2"/>
              <a:buChar char="v"/>
            </a:pPr>
            <a:r>
              <a:rPr lang="en-US" dirty="0"/>
              <a:t> Unofficial document</a:t>
            </a:r>
          </a:p>
          <a:p>
            <a:pPr>
              <a:buFont typeface="Wingdings" panose="05000000000000000000" pitchFamily="2" charset="2"/>
              <a:buChar char="v"/>
            </a:pPr>
            <a:r>
              <a:rPr lang="en-US" dirty="0"/>
              <a:t> Used by parent or guardian </a:t>
            </a:r>
          </a:p>
          <a:p>
            <a:pPr>
              <a:buFont typeface="Wingdings" panose="05000000000000000000" pitchFamily="2" charset="2"/>
              <a:buChar char="v"/>
            </a:pPr>
            <a:r>
              <a:rPr lang="en-US" dirty="0"/>
              <a:t> Includes some personal information (address, Cobb ID)</a:t>
            </a:r>
          </a:p>
        </p:txBody>
      </p:sp>
      <p:sp>
        <p:nvSpPr>
          <p:cNvPr id="5" name="Text Placeholder 4">
            <a:extLst>
              <a:ext uri="{FF2B5EF4-FFF2-40B4-BE49-F238E27FC236}">
                <a16:creationId xmlns:a16="http://schemas.microsoft.com/office/drawing/2014/main" id="{C981B11E-0426-407C-8457-449D3A176779}"/>
              </a:ext>
            </a:extLst>
          </p:cNvPr>
          <p:cNvSpPr>
            <a:spLocks noGrp="1"/>
          </p:cNvSpPr>
          <p:nvPr>
            <p:ph type="body" sz="quarter" idx="3"/>
          </p:nvPr>
        </p:nvSpPr>
        <p:spPr/>
        <p:txBody>
          <a:bodyPr/>
          <a:lstStyle/>
          <a:p>
            <a:r>
              <a:rPr lang="en-US" dirty="0"/>
              <a:t>Transcript</a:t>
            </a:r>
          </a:p>
        </p:txBody>
      </p:sp>
      <p:sp>
        <p:nvSpPr>
          <p:cNvPr id="6" name="Content Placeholder 5">
            <a:extLst>
              <a:ext uri="{FF2B5EF4-FFF2-40B4-BE49-F238E27FC236}">
                <a16:creationId xmlns:a16="http://schemas.microsoft.com/office/drawing/2014/main" id="{752D0008-7303-4DF6-A12D-90B35597B0B0}"/>
              </a:ext>
            </a:extLst>
          </p:cNvPr>
          <p:cNvSpPr>
            <a:spLocks noGrp="1"/>
          </p:cNvSpPr>
          <p:nvPr>
            <p:ph sz="quarter" idx="4"/>
          </p:nvPr>
        </p:nvSpPr>
        <p:spPr/>
        <p:txBody>
          <a:bodyPr/>
          <a:lstStyle/>
          <a:p>
            <a:pPr>
              <a:buFont typeface="Wingdings" panose="05000000000000000000" pitchFamily="2" charset="2"/>
              <a:buChar char="v"/>
            </a:pPr>
            <a:r>
              <a:rPr lang="en-US" dirty="0"/>
              <a:t> Record of all high school final grades</a:t>
            </a:r>
          </a:p>
          <a:p>
            <a:pPr>
              <a:buFont typeface="Wingdings" panose="05000000000000000000" pitchFamily="2" charset="2"/>
              <a:buChar char="v"/>
            </a:pPr>
            <a:r>
              <a:rPr lang="en-US" dirty="0"/>
              <a:t> Official legal document</a:t>
            </a:r>
          </a:p>
          <a:p>
            <a:pPr>
              <a:buFont typeface="Wingdings" panose="05000000000000000000" pitchFamily="2" charset="2"/>
              <a:buChar char="v"/>
            </a:pPr>
            <a:r>
              <a:rPr lang="en-US" dirty="0"/>
              <a:t> Used by colleges, military, and employers</a:t>
            </a:r>
          </a:p>
          <a:p>
            <a:pPr>
              <a:buFont typeface="Wingdings" panose="05000000000000000000" pitchFamily="2" charset="2"/>
              <a:buChar char="v"/>
            </a:pPr>
            <a:r>
              <a:rPr lang="en-US" dirty="0"/>
              <a:t> Includes identifying personal information (SS#, DOB, address)</a:t>
            </a:r>
          </a:p>
          <a:p>
            <a:pPr>
              <a:buFont typeface="Wingdings" panose="05000000000000000000" pitchFamily="2" charset="2"/>
              <a:buChar char="v"/>
            </a:pPr>
            <a:r>
              <a:rPr lang="en-US" dirty="0"/>
              <a:t> Includes cumulative GPA</a:t>
            </a:r>
          </a:p>
          <a:p>
            <a:endParaRPr lang="en-US" dirty="0"/>
          </a:p>
        </p:txBody>
      </p:sp>
    </p:spTree>
    <p:extLst>
      <p:ext uri="{BB962C8B-B14F-4D97-AF65-F5344CB8AC3E}">
        <p14:creationId xmlns:p14="http://schemas.microsoft.com/office/powerpoint/2010/main" val="240053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66EC-053E-461A-B6E6-B63038D2C233}"/>
              </a:ext>
            </a:extLst>
          </p:cNvPr>
          <p:cNvSpPr>
            <a:spLocks noGrp="1"/>
          </p:cNvSpPr>
          <p:nvPr>
            <p:ph type="title"/>
          </p:nvPr>
        </p:nvSpPr>
        <p:spPr>
          <a:xfrm>
            <a:off x="946404" y="365760"/>
            <a:ext cx="7269480" cy="1325562"/>
          </a:xfrm>
        </p:spPr>
        <p:txBody>
          <a:bodyPr>
            <a:normAutofit/>
          </a:bodyPr>
          <a:lstStyle/>
          <a:p>
            <a:r>
              <a:rPr lang="en-US" dirty="0"/>
              <a:t>How Many Credits Do I need </a:t>
            </a:r>
            <a:br>
              <a:rPr lang="en-US" dirty="0"/>
            </a:br>
            <a:r>
              <a:rPr lang="en-US" dirty="0"/>
              <a:t>for Graduation?</a:t>
            </a:r>
          </a:p>
        </p:txBody>
      </p:sp>
      <p:graphicFrame>
        <p:nvGraphicFramePr>
          <p:cNvPr id="9" name="Content Placeholder 10">
            <a:extLst>
              <a:ext uri="{FF2B5EF4-FFF2-40B4-BE49-F238E27FC236}">
                <a16:creationId xmlns:a16="http://schemas.microsoft.com/office/drawing/2014/main" id="{8FE8F20C-90DE-4455-957E-EDEBD52AB4F2}"/>
              </a:ext>
            </a:extLst>
          </p:cNvPr>
          <p:cNvGraphicFramePr>
            <a:graphicFrameLocks noGrp="1"/>
          </p:cNvGraphicFramePr>
          <p:nvPr>
            <p:ph idx="1"/>
            <p:extLst>
              <p:ext uri="{D42A27DB-BD31-4B8C-83A1-F6EECF244321}">
                <p14:modId xmlns:p14="http://schemas.microsoft.com/office/powerpoint/2010/main" val="3306094794"/>
              </p:ext>
            </p:extLst>
          </p:nvPr>
        </p:nvGraphicFramePr>
        <p:xfrm>
          <a:off x="1103033" y="2013054"/>
          <a:ext cx="6270026" cy="4710400"/>
        </p:xfrm>
        <a:graphic>
          <a:graphicData uri="http://schemas.openxmlformats.org/drawingml/2006/table">
            <a:tbl>
              <a:tblPr firstRow="1" bandRow="1">
                <a:tableStyleId>{5C22544A-7EE6-4342-B048-85BDC9FD1C3A}</a:tableStyleId>
              </a:tblPr>
              <a:tblGrid>
                <a:gridCol w="4109788">
                  <a:extLst>
                    <a:ext uri="{9D8B030D-6E8A-4147-A177-3AD203B41FA5}">
                      <a16:colId xmlns:a16="http://schemas.microsoft.com/office/drawing/2014/main" val="20000"/>
                    </a:ext>
                  </a:extLst>
                </a:gridCol>
                <a:gridCol w="2160238">
                  <a:extLst>
                    <a:ext uri="{9D8B030D-6E8A-4147-A177-3AD203B41FA5}">
                      <a16:colId xmlns:a16="http://schemas.microsoft.com/office/drawing/2014/main" val="20001"/>
                    </a:ext>
                  </a:extLst>
                </a:gridCol>
              </a:tblGrid>
              <a:tr h="420148">
                <a:tc>
                  <a:txBody>
                    <a:bodyPr/>
                    <a:lstStyle/>
                    <a:p>
                      <a:r>
                        <a:rPr lang="en-US" sz="1900"/>
                        <a:t>Area of Study</a:t>
                      </a:r>
                    </a:p>
                  </a:txBody>
                  <a:tcPr marL="115954" marR="115954" marT="47744" marB="47744"/>
                </a:tc>
                <a:tc>
                  <a:txBody>
                    <a:bodyPr/>
                    <a:lstStyle/>
                    <a:p>
                      <a:pPr algn="ctr"/>
                      <a:r>
                        <a:rPr lang="en-US" sz="1900"/>
                        <a:t>Required</a:t>
                      </a:r>
                      <a:r>
                        <a:rPr lang="en-US" sz="1900" baseline="0"/>
                        <a:t> Credits</a:t>
                      </a:r>
                      <a:endParaRPr lang="en-US" sz="1900"/>
                    </a:p>
                  </a:txBody>
                  <a:tcPr marL="115954" marR="115954" marT="47744" marB="47744"/>
                </a:tc>
                <a:extLst>
                  <a:ext uri="{0D108BD9-81ED-4DB2-BD59-A6C34878D82A}">
                    <a16:rowId xmlns:a16="http://schemas.microsoft.com/office/drawing/2014/main" val="10000"/>
                  </a:ext>
                </a:extLst>
              </a:tr>
              <a:tr h="420148">
                <a:tc>
                  <a:txBody>
                    <a:bodyPr/>
                    <a:lstStyle/>
                    <a:p>
                      <a:r>
                        <a:rPr lang="en-US" sz="1900"/>
                        <a:t>English/Language Arts</a:t>
                      </a:r>
                    </a:p>
                  </a:txBody>
                  <a:tcPr marL="115954" marR="115954" marT="47744" marB="47744"/>
                </a:tc>
                <a:tc>
                  <a:txBody>
                    <a:bodyPr/>
                    <a:lstStyle/>
                    <a:p>
                      <a:pPr algn="ctr"/>
                      <a:r>
                        <a:rPr lang="en-US" sz="1900"/>
                        <a:t>4 credits</a:t>
                      </a:r>
                    </a:p>
                  </a:txBody>
                  <a:tcPr marL="115954" marR="115954" marT="47744" marB="47744"/>
                </a:tc>
                <a:extLst>
                  <a:ext uri="{0D108BD9-81ED-4DB2-BD59-A6C34878D82A}">
                    <a16:rowId xmlns:a16="http://schemas.microsoft.com/office/drawing/2014/main" val="10001"/>
                  </a:ext>
                </a:extLst>
              </a:tr>
              <a:tr h="420148">
                <a:tc>
                  <a:txBody>
                    <a:bodyPr/>
                    <a:lstStyle/>
                    <a:p>
                      <a:r>
                        <a:rPr lang="en-US" sz="1900"/>
                        <a:t>Mathematics</a:t>
                      </a:r>
                    </a:p>
                  </a:txBody>
                  <a:tcPr marL="115954" marR="115954" marT="47744" marB="47744"/>
                </a:tc>
                <a:tc>
                  <a:txBody>
                    <a:bodyPr/>
                    <a:lstStyle/>
                    <a:p>
                      <a:pPr algn="ctr"/>
                      <a:r>
                        <a:rPr lang="en-US" sz="1900"/>
                        <a:t>4 credits</a:t>
                      </a:r>
                    </a:p>
                  </a:txBody>
                  <a:tcPr marL="115954" marR="115954" marT="47744" marB="47744"/>
                </a:tc>
                <a:extLst>
                  <a:ext uri="{0D108BD9-81ED-4DB2-BD59-A6C34878D82A}">
                    <a16:rowId xmlns:a16="http://schemas.microsoft.com/office/drawing/2014/main" val="10002"/>
                  </a:ext>
                </a:extLst>
              </a:tr>
              <a:tr h="420148">
                <a:tc>
                  <a:txBody>
                    <a:bodyPr/>
                    <a:lstStyle/>
                    <a:p>
                      <a:r>
                        <a:rPr lang="en-US" sz="1900"/>
                        <a:t>Science</a:t>
                      </a:r>
                    </a:p>
                  </a:txBody>
                  <a:tcPr marL="115954" marR="115954" marT="47744" marB="47744"/>
                </a:tc>
                <a:tc>
                  <a:txBody>
                    <a:bodyPr/>
                    <a:lstStyle/>
                    <a:p>
                      <a:pPr algn="ctr"/>
                      <a:r>
                        <a:rPr lang="en-US" sz="1900"/>
                        <a:t>4 credits</a:t>
                      </a:r>
                    </a:p>
                  </a:txBody>
                  <a:tcPr marL="115954" marR="115954" marT="47744" marB="47744"/>
                </a:tc>
                <a:extLst>
                  <a:ext uri="{0D108BD9-81ED-4DB2-BD59-A6C34878D82A}">
                    <a16:rowId xmlns:a16="http://schemas.microsoft.com/office/drawing/2014/main" val="10003"/>
                  </a:ext>
                </a:extLst>
              </a:tr>
              <a:tr h="420148">
                <a:tc>
                  <a:txBody>
                    <a:bodyPr/>
                    <a:lstStyle/>
                    <a:p>
                      <a:r>
                        <a:rPr lang="en-US" sz="1900"/>
                        <a:t>Social Studies</a:t>
                      </a:r>
                    </a:p>
                  </a:txBody>
                  <a:tcPr marL="115954" marR="115954" marT="47744" marB="47744"/>
                </a:tc>
                <a:tc>
                  <a:txBody>
                    <a:bodyPr/>
                    <a:lstStyle/>
                    <a:p>
                      <a:pPr algn="ctr"/>
                      <a:r>
                        <a:rPr lang="en-US" sz="1900"/>
                        <a:t>3 credits</a:t>
                      </a:r>
                    </a:p>
                  </a:txBody>
                  <a:tcPr marL="115954" marR="115954" marT="47744" marB="47744"/>
                </a:tc>
                <a:extLst>
                  <a:ext uri="{0D108BD9-81ED-4DB2-BD59-A6C34878D82A}">
                    <a16:rowId xmlns:a16="http://schemas.microsoft.com/office/drawing/2014/main" val="10004"/>
                  </a:ext>
                </a:extLst>
              </a:tr>
              <a:tr h="420148">
                <a:tc>
                  <a:txBody>
                    <a:bodyPr/>
                    <a:lstStyle/>
                    <a:p>
                      <a:r>
                        <a:rPr lang="en-US" sz="1900" baseline="0"/>
                        <a:t>World Language/Technical/Fine Art</a:t>
                      </a:r>
                      <a:endParaRPr lang="en-US" sz="1900"/>
                    </a:p>
                  </a:txBody>
                  <a:tcPr marL="115954" marR="115954" marT="47744" marB="47744"/>
                </a:tc>
                <a:tc>
                  <a:txBody>
                    <a:bodyPr/>
                    <a:lstStyle/>
                    <a:p>
                      <a:pPr algn="ctr"/>
                      <a:r>
                        <a:rPr lang="en-US" sz="1900"/>
                        <a:t>3 credits</a:t>
                      </a:r>
                    </a:p>
                  </a:txBody>
                  <a:tcPr marL="115954" marR="115954" marT="47744" marB="47744"/>
                </a:tc>
                <a:extLst>
                  <a:ext uri="{0D108BD9-81ED-4DB2-BD59-A6C34878D82A}">
                    <a16:rowId xmlns:a16="http://schemas.microsoft.com/office/drawing/2014/main" val="10005"/>
                  </a:ext>
                </a:extLst>
              </a:tr>
              <a:tr h="420148">
                <a:tc>
                  <a:txBody>
                    <a:bodyPr/>
                    <a:lstStyle/>
                    <a:p>
                      <a:r>
                        <a:rPr lang="en-US" sz="1900"/>
                        <a:t>Personal</a:t>
                      </a:r>
                      <a:r>
                        <a:rPr lang="en-US" sz="1900" baseline="0"/>
                        <a:t> Fitness</a:t>
                      </a:r>
                      <a:endParaRPr lang="en-US" sz="1900"/>
                    </a:p>
                  </a:txBody>
                  <a:tcPr marL="115954" marR="115954" marT="47744" marB="47744"/>
                </a:tc>
                <a:tc>
                  <a:txBody>
                    <a:bodyPr/>
                    <a:lstStyle/>
                    <a:p>
                      <a:pPr algn="ctr"/>
                      <a:r>
                        <a:rPr lang="en-US" sz="1900" baseline="0"/>
                        <a:t>0.5 credit</a:t>
                      </a:r>
                      <a:endParaRPr lang="en-US" sz="1900"/>
                    </a:p>
                  </a:txBody>
                  <a:tcPr marL="115954" marR="115954" marT="47744" marB="47744"/>
                </a:tc>
                <a:extLst>
                  <a:ext uri="{0D108BD9-81ED-4DB2-BD59-A6C34878D82A}">
                    <a16:rowId xmlns:a16="http://schemas.microsoft.com/office/drawing/2014/main" val="10006"/>
                  </a:ext>
                </a:extLst>
              </a:tr>
              <a:tr h="420148">
                <a:tc>
                  <a:txBody>
                    <a:bodyPr/>
                    <a:lstStyle/>
                    <a:p>
                      <a:r>
                        <a:rPr lang="en-US" sz="1900"/>
                        <a:t>Health</a:t>
                      </a:r>
                    </a:p>
                  </a:txBody>
                  <a:tcPr marL="115954" marR="115954" marT="47744" marB="47744"/>
                </a:tc>
                <a:tc>
                  <a:txBody>
                    <a:bodyPr/>
                    <a:lstStyle/>
                    <a:p>
                      <a:pPr algn="ctr"/>
                      <a:r>
                        <a:rPr lang="en-US" sz="1900"/>
                        <a:t>0.5 credit</a:t>
                      </a:r>
                    </a:p>
                  </a:txBody>
                  <a:tcPr marL="115954" marR="115954" marT="47744" marB="47744"/>
                </a:tc>
                <a:extLst>
                  <a:ext uri="{0D108BD9-81ED-4DB2-BD59-A6C34878D82A}">
                    <a16:rowId xmlns:a16="http://schemas.microsoft.com/office/drawing/2014/main" val="10007"/>
                  </a:ext>
                </a:extLst>
              </a:tr>
              <a:tr h="420148">
                <a:tc>
                  <a:txBody>
                    <a:bodyPr/>
                    <a:lstStyle/>
                    <a:p>
                      <a:r>
                        <a:rPr lang="en-US" sz="1900"/>
                        <a:t>Electives</a:t>
                      </a:r>
                    </a:p>
                  </a:txBody>
                  <a:tcPr marL="115954" marR="115954" marT="47744" marB="47744"/>
                </a:tc>
                <a:tc>
                  <a:txBody>
                    <a:bodyPr/>
                    <a:lstStyle/>
                    <a:p>
                      <a:pPr algn="ctr"/>
                      <a:r>
                        <a:rPr lang="en-US" sz="1900"/>
                        <a:t>4</a:t>
                      </a:r>
                      <a:r>
                        <a:rPr lang="en-US" sz="1900" baseline="0"/>
                        <a:t> credits</a:t>
                      </a:r>
                      <a:endParaRPr lang="en-US" sz="1900"/>
                    </a:p>
                  </a:txBody>
                  <a:tcPr marL="115954" marR="115954" marT="47744" marB="47744"/>
                </a:tc>
                <a:extLst>
                  <a:ext uri="{0D108BD9-81ED-4DB2-BD59-A6C34878D82A}">
                    <a16:rowId xmlns:a16="http://schemas.microsoft.com/office/drawing/2014/main" val="10008"/>
                  </a:ext>
                </a:extLst>
              </a:tr>
              <a:tr h="420148">
                <a:tc>
                  <a:txBody>
                    <a:bodyPr/>
                    <a:lstStyle/>
                    <a:p>
                      <a:r>
                        <a:rPr lang="en-US" sz="1900"/>
                        <a:t>TOTAL CREDITS:</a:t>
                      </a:r>
                      <a:endParaRPr lang="en-US" sz="1900" b="1"/>
                    </a:p>
                  </a:txBody>
                  <a:tcPr marL="115954" marR="115954" marT="47744" marB="47744"/>
                </a:tc>
                <a:tc>
                  <a:txBody>
                    <a:bodyPr/>
                    <a:lstStyle/>
                    <a:p>
                      <a:pPr algn="ctr"/>
                      <a:r>
                        <a:rPr lang="en-US" sz="1900"/>
                        <a:t>23 </a:t>
                      </a:r>
                      <a:endParaRPr lang="en-US" sz="1900" b="1"/>
                    </a:p>
                  </a:txBody>
                  <a:tcPr marL="115954" marR="115954" marT="47744" marB="47744"/>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0540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5105400"/>
            <a:ext cx="812673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E25752-AB0C-4557-A283-DCEF44D7D24C}"/>
              </a:ext>
            </a:extLst>
          </p:cNvPr>
          <p:cNvSpPr>
            <a:spLocks noGrp="1"/>
          </p:cNvSpPr>
          <p:nvPr>
            <p:ph type="title"/>
          </p:nvPr>
        </p:nvSpPr>
        <p:spPr>
          <a:xfrm>
            <a:off x="708137" y="5181600"/>
            <a:ext cx="7617326" cy="1076324"/>
          </a:xfrm>
        </p:spPr>
        <p:txBody>
          <a:bodyPr vert="horz" lIns="91440" tIns="45720" rIns="91440" bIns="45720" rtlCol="0" anchor="b">
            <a:normAutofit/>
          </a:bodyPr>
          <a:lstStyle/>
          <a:p>
            <a:pPr>
              <a:lnSpc>
                <a:spcPct val="85000"/>
              </a:lnSpc>
            </a:pPr>
            <a:r>
              <a:rPr lang="en-US" sz="4700">
                <a:solidFill>
                  <a:srgbClr val="FFFFFF"/>
                </a:solidFill>
              </a:rPr>
              <a:t>Promotion Requirements</a:t>
            </a:r>
          </a:p>
        </p:txBody>
      </p:sp>
      <p:sp>
        <p:nvSpPr>
          <p:cNvPr id="15" name="Rectangle 14">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7437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70CC28F3-B9B5-47B0-8A34-F6EB0490F521}"/>
              </a:ext>
            </a:extLst>
          </p:cNvPr>
          <p:cNvGraphicFramePr>
            <a:graphicFrameLocks noGrp="1"/>
          </p:cNvGraphicFramePr>
          <p:nvPr>
            <p:ph idx="1"/>
            <p:extLst>
              <p:ext uri="{D42A27DB-BD31-4B8C-83A1-F6EECF244321}">
                <p14:modId xmlns:p14="http://schemas.microsoft.com/office/powerpoint/2010/main" val="1070112803"/>
              </p:ext>
            </p:extLst>
          </p:nvPr>
        </p:nvGraphicFramePr>
        <p:xfrm>
          <a:off x="822960" y="1013060"/>
          <a:ext cx="7196043" cy="3340014"/>
        </p:xfrm>
        <a:graphic>
          <a:graphicData uri="http://schemas.openxmlformats.org/drawingml/2006/table">
            <a:tbl>
              <a:tblPr firstRow="1" bandRow="1">
                <a:tableStyleId>{5C22544A-7EE6-4342-B048-85BDC9FD1C3A}</a:tableStyleId>
              </a:tblPr>
              <a:tblGrid>
                <a:gridCol w="1723927">
                  <a:extLst>
                    <a:ext uri="{9D8B030D-6E8A-4147-A177-3AD203B41FA5}">
                      <a16:colId xmlns:a16="http://schemas.microsoft.com/office/drawing/2014/main" val="2691406288"/>
                    </a:ext>
                  </a:extLst>
                </a:gridCol>
                <a:gridCol w="5472116">
                  <a:extLst>
                    <a:ext uri="{9D8B030D-6E8A-4147-A177-3AD203B41FA5}">
                      <a16:colId xmlns:a16="http://schemas.microsoft.com/office/drawing/2014/main" val="1321748806"/>
                    </a:ext>
                  </a:extLst>
                </a:gridCol>
              </a:tblGrid>
              <a:tr h="813069">
                <a:tc>
                  <a:txBody>
                    <a:bodyPr/>
                    <a:lstStyle/>
                    <a:p>
                      <a:pPr algn="ctr"/>
                      <a:r>
                        <a:rPr lang="en-US" sz="2300"/>
                        <a:t>Grade Level</a:t>
                      </a:r>
                    </a:p>
                  </a:txBody>
                  <a:tcPr marL="86497" marR="86497" marT="43248" marB="43248"/>
                </a:tc>
                <a:tc>
                  <a:txBody>
                    <a:bodyPr/>
                    <a:lstStyle/>
                    <a:p>
                      <a:r>
                        <a:rPr lang="en-US" sz="2300"/>
                        <a:t>Required Credits</a:t>
                      </a:r>
                    </a:p>
                  </a:txBody>
                  <a:tcPr marL="86497" marR="86497" marT="43248" marB="43248"/>
                </a:tc>
                <a:extLst>
                  <a:ext uri="{0D108BD9-81ED-4DB2-BD59-A6C34878D82A}">
                    <a16:rowId xmlns:a16="http://schemas.microsoft.com/office/drawing/2014/main" val="1511832558"/>
                  </a:ext>
                </a:extLst>
              </a:tr>
              <a:tr h="755405">
                <a:tc>
                  <a:txBody>
                    <a:bodyPr/>
                    <a:lstStyle/>
                    <a:p>
                      <a:pPr algn="ctr"/>
                      <a:r>
                        <a:rPr lang="en-US" sz="2300"/>
                        <a:t>10</a:t>
                      </a:r>
                      <a:r>
                        <a:rPr lang="en-US" sz="2300" baseline="30000"/>
                        <a:t>th</a:t>
                      </a:r>
                      <a:endParaRPr lang="en-US" sz="2300"/>
                    </a:p>
                  </a:txBody>
                  <a:tcPr marL="86497" marR="86497" marT="43248" marB="43248"/>
                </a:tc>
                <a:tc>
                  <a:txBody>
                    <a:bodyPr/>
                    <a:lstStyle/>
                    <a:p>
                      <a:r>
                        <a:rPr lang="en-US" sz="2300"/>
                        <a:t>5 credits</a:t>
                      </a:r>
                    </a:p>
                    <a:p>
                      <a:r>
                        <a:rPr lang="en-US" sz="1900"/>
                        <a:t>(1 credit each in core English, Math and Science)</a:t>
                      </a:r>
                    </a:p>
                  </a:txBody>
                  <a:tcPr marL="86497" marR="86497" marT="43248" marB="43248"/>
                </a:tc>
                <a:extLst>
                  <a:ext uri="{0D108BD9-81ED-4DB2-BD59-A6C34878D82A}">
                    <a16:rowId xmlns:a16="http://schemas.microsoft.com/office/drawing/2014/main" val="2291763838"/>
                  </a:ext>
                </a:extLst>
              </a:tr>
              <a:tr h="1043727">
                <a:tc>
                  <a:txBody>
                    <a:bodyPr/>
                    <a:lstStyle/>
                    <a:p>
                      <a:pPr algn="ctr"/>
                      <a:r>
                        <a:rPr lang="en-US" sz="2300"/>
                        <a:t>11</a:t>
                      </a:r>
                      <a:r>
                        <a:rPr lang="en-US" sz="2300" baseline="30000"/>
                        <a:t>th</a:t>
                      </a:r>
                      <a:endParaRPr lang="en-US" sz="2300"/>
                    </a:p>
                  </a:txBody>
                  <a:tcPr marL="86497" marR="86497" marT="43248" marB="43248"/>
                </a:tc>
                <a:tc>
                  <a:txBody>
                    <a:bodyPr/>
                    <a:lstStyle/>
                    <a:p>
                      <a:r>
                        <a:rPr lang="en-US" sz="2300"/>
                        <a:t>10 credits</a:t>
                      </a:r>
                    </a:p>
                    <a:p>
                      <a:r>
                        <a:rPr lang="en-US" sz="1900"/>
                        <a:t>(2 credits each in core English, Math, and Science)</a:t>
                      </a:r>
                    </a:p>
                  </a:txBody>
                  <a:tcPr marL="86497" marR="86497" marT="43248" marB="43248"/>
                </a:tc>
                <a:extLst>
                  <a:ext uri="{0D108BD9-81ED-4DB2-BD59-A6C34878D82A}">
                    <a16:rowId xmlns:a16="http://schemas.microsoft.com/office/drawing/2014/main" val="1246719059"/>
                  </a:ext>
                </a:extLst>
              </a:tr>
              <a:tr h="467082">
                <a:tc>
                  <a:txBody>
                    <a:bodyPr/>
                    <a:lstStyle/>
                    <a:p>
                      <a:pPr algn="ctr"/>
                      <a:r>
                        <a:rPr lang="en-US" sz="2300"/>
                        <a:t>12</a:t>
                      </a:r>
                      <a:r>
                        <a:rPr lang="en-US" sz="2300" baseline="30000"/>
                        <a:t>th</a:t>
                      </a:r>
                      <a:endParaRPr lang="en-US" sz="2300"/>
                    </a:p>
                  </a:txBody>
                  <a:tcPr marL="86497" marR="86497" marT="43248" marB="43248"/>
                </a:tc>
                <a:tc>
                  <a:txBody>
                    <a:bodyPr/>
                    <a:lstStyle/>
                    <a:p>
                      <a:r>
                        <a:rPr lang="en-US" sz="2300"/>
                        <a:t>16 credits</a:t>
                      </a:r>
                    </a:p>
                  </a:txBody>
                  <a:tcPr marL="86497" marR="86497" marT="43248" marB="43248"/>
                </a:tc>
                <a:extLst>
                  <a:ext uri="{0D108BD9-81ED-4DB2-BD59-A6C34878D82A}">
                    <a16:rowId xmlns:a16="http://schemas.microsoft.com/office/drawing/2014/main" val="1550637765"/>
                  </a:ext>
                </a:extLst>
              </a:tr>
            </a:tbl>
          </a:graphicData>
        </a:graphic>
      </p:graphicFrame>
    </p:spTree>
    <p:extLst>
      <p:ext uri="{BB962C8B-B14F-4D97-AF65-F5344CB8AC3E}">
        <p14:creationId xmlns:p14="http://schemas.microsoft.com/office/powerpoint/2010/main" val="7022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57E6-CE3D-462D-B6DE-EF1657619688}"/>
              </a:ext>
            </a:extLst>
          </p:cNvPr>
          <p:cNvSpPr>
            <a:spLocks noGrp="1"/>
          </p:cNvSpPr>
          <p:nvPr>
            <p:ph type="title"/>
          </p:nvPr>
        </p:nvSpPr>
        <p:spPr>
          <a:xfrm>
            <a:off x="946404" y="365760"/>
            <a:ext cx="7269480" cy="1325562"/>
          </a:xfrm>
        </p:spPr>
        <p:txBody>
          <a:bodyPr>
            <a:normAutofit/>
          </a:bodyPr>
          <a:lstStyle/>
          <a:p>
            <a:r>
              <a:rPr lang="en-US" dirty="0"/>
              <a:t>Dual Enrollment (DE)</a:t>
            </a:r>
          </a:p>
        </p:txBody>
      </p:sp>
      <p:graphicFrame>
        <p:nvGraphicFramePr>
          <p:cNvPr id="7" name="Content Placeholder 2">
            <a:extLst>
              <a:ext uri="{FF2B5EF4-FFF2-40B4-BE49-F238E27FC236}">
                <a16:creationId xmlns:a16="http://schemas.microsoft.com/office/drawing/2014/main" id="{3814BA52-08CB-405A-BE98-33DE0E552D5B}"/>
              </a:ext>
            </a:extLst>
          </p:cNvPr>
          <p:cNvGraphicFramePr>
            <a:graphicFrameLocks noGrp="1"/>
          </p:cNvGraphicFramePr>
          <p:nvPr>
            <p:ph idx="1"/>
            <p:extLst>
              <p:ext uri="{D42A27DB-BD31-4B8C-83A1-F6EECF244321}">
                <p14:modId xmlns:p14="http://schemas.microsoft.com/office/powerpoint/2010/main" val="517222323"/>
              </p:ext>
            </p:extLst>
          </p:nvPr>
        </p:nvGraphicFramePr>
        <p:xfrm>
          <a:off x="946547" y="2013054"/>
          <a:ext cx="6582997" cy="42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72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2F88-49F5-4814-B643-1D39FEF6E339}"/>
              </a:ext>
            </a:extLst>
          </p:cNvPr>
          <p:cNvSpPr>
            <a:spLocks noGrp="1"/>
          </p:cNvSpPr>
          <p:nvPr>
            <p:ph type="title"/>
          </p:nvPr>
        </p:nvSpPr>
        <p:spPr/>
        <p:txBody>
          <a:bodyPr/>
          <a:lstStyle/>
          <a:p>
            <a:r>
              <a:rPr lang="en-US" dirty="0"/>
              <a:t>Dual Enrollment Information Sessions</a:t>
            </a:r>
          </a:p>
        </p:txBody>
      </p:sp>
      <p:pic>
        <p:nvPicPr>
          <p:cNvPr id="4" name="Picture 3" descr="Text&#10;&#10;Description automatically generated">
            <a:extLst>
              <a:ext uri="{FF2B5EF4-FFF2-40B4-BE49-F238E27FC236}">
                <a16:creationId xmlns:a16="http://schemas.microsoft.com/office/drawing/2014/main" id="{A42FC2BA-44C0-4758-BD96-08C56F14B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6" y="1905000"/>
            <a:ext cx="3123181" cy="4068177"/>
          </a:xfrm>
          <a:prstGeom prst="rect">
            <a:avLst/>
          </a:prstGeom>
        </p:spPr>
      </p:pic>
      <p:sp>
        <p:nvSpPr>
          <p:cNvPr id="5" name="TextBox 4">
            <a:extLst>
              <a:ext uri="{FF2B5EF4-FFF2-40B4-BE49-F238E27FC236}">
                <a16:creationId xmlns:a16="http://schemas.microsoft.com/office/drawing/2014/main" id="{F615A3F7-0545-4A74-8BB7-100076CB3A2F}"/>
              </a:ext>
            </a:extLst>
          </p:cNvPr>
          <p:cNvSpPr txBox="1"/>
          <p:nvPr/>
        </p:nvSpPr>
        <p:spPr>
          <a:xfrm>
            <a:off x="527942" y="6272784"/>
            <a:ext cx="3885181" cy="369332"/>
          </a:xfrm>
          <a:prstGeom prst="rect">
            <a:avLst/>
          </a:prstGeom>
          <a:noFill/>
        </p:spPr>
        <p:txBody>
          <a:bodyPr wrap="square" rtlCol="0">
            <a:spAutoFit/>
          </a:bodyPr>
          <a:lstStyle/>
          <a:p>
            <a:r>
              <a:rPr lang="en-US" dirty="0"/>
              <a:t>CCSD Summit September 2</a:t>
            </a:r>
            <a:r>
              <a:rPr lang="en-US" baseline="30000" dirty="0"/>
              <a:t>nd</a:t>
            </a:r>
            <a:r>
              <a:rPr lang="en-US" dirty="0"/>
              <a:t> - Virtual</a:t>
            </a:r>
          </a:p>
        </p:txBody>
      </p:sp>
      <p:sp>
        <p:nvSpPr>
          <p:cNvPr id="7" name="TextBox 6">
            <a:extLst>
              <a:ext uri="{FF2B5EF4-FFF2-40B4-BE49-F238E27FC236}">
                <a16:creationId xmlns:a16="http://schemas.microsoft.com/office/drawing/2014/main" id="{FE474B22-FAD8-4B1A-AE0C-7BC2206B2B32}"/>
              </a:ext>
            </a:extLst>
          </p:cNvPr>
          <p:cNvSpPr txBox="1"/>
          <p:nvPr/>
        </p:nvSpPr>
        <p:spPr>
          <a:xfrm>
            <a:off x="4434894" y="6134284"/>
            <a:ext cx="3780990" cy="646331"/>
          </a:xfrm>
          <a:prstGeom prst="rect">
            <a:avLst/>
          </a:prstGeom>
          <a:noFill/>
        </p:spPr>
        <p:txBody>
          <a:bodyPr wrap="square">
            <a:spAutoFit/>
          </a:bodyPr>
          <a:lstStyle/>
          <a:p>
            <a:r>
              <a:rPr lang="en-US" dirty="0"/>
              <a:t>https://sites.google.com/view/khs-dual-enrollment/home</a:t>
            </a:r>
          </a:p>
        </p:txBody>
      </p:sp>
      <p:graphicFrame>
        <p:nvGraphicFramePr>
          <p:cNvPr id="3" name="Object 2">
            <a:extLst>
              <a:ext uri="{FF2B5EF4-FFF2-40B4-BE49-F238E27FC236}">
                <a16:creationId xmlns:a16="http://schemas.microsoft.com/office/drawing/2014/main" id="{CA475EEF-54DC-4B6D-B6F7-DB2CFACE0AC2}"/>
              </a:ext>
            </a:extLst>
          </p:cNvPr>
          <p:cNvGraphicFramePr>
            <a:graphicFrameLocks noChangeAspect="1"/>
          </p:cNvGraphicFramePr>
          <p:nvPr>
            <p:extLst>
              <p:ext uri="{D42A27DB-BD31-4B8C-83A1-F6EECF244321}">
                <p14:modId xmlns:p14="http://schemas.microsoft.com/office/powerpoint/2010/main" val="2536204594"/>
              </p:ext>
            </p:extLst>
          </p:nvPr>
        </p:nvGraphicFramePr>
        <p:xfrm>
          <a:off x="4800600" y="1808936"/>
          <a:ext cx="3123181" cy="4164241"/>
        </p:xfrm>
        <a:graphic>
          <a:graphicData uri="http://schemas.openxmlformats.org/presentationml/2006/ole">
            <mc:AlternateContent xmlns:mc="http://schemas.openxmlformats.org/markup-compatibility/2006">
              <mc:Choice xmlns:v="urn:schemas-microsoft-com:vml" Requires="v">
                <p:oleObj spid="_x0000_s1026" name="Acrobat Document" r:id="rId5" imgW="8229403" imgH="10972800" progId="AcroExch.Document.DC">
                  <p:embed/>
                </p:oleObj>
              </mc:Choice>
              <mc:Fallback>
                <p:oleObj name="Acrobat Document" r:id="rId5" imgW="8229403" imgH="10972800" progId="AcroExch.Document.DC">
                  <p:embed/>
                  <p:pic>
                    <p:nvPicPr>
                      <p:cNvPr id="3" name="Object 2">
                        <a:extLst>
                          <a:ext uri="{FF2B5EF4-FFF2-40B4-BE49-F238E27FC236}">
                            <a16:creationId xmlns:a16="http://schemas.microsoft.com/office/drawing/2014/main" id="{CA475EEF-54DC-4B6D-B6F7-DB2CFACE0AC2}"/>
                          </a:ext>
                        </a:extLst>
                      </p:cNvPr>
                      <p:cNvPicPr/>
                      <p:nvPr/>
                    </p:nvPicPr>
                    <p:blipFill>
                      <a:blip r:embed="rId6"/>
                      <a:stretch>
                        <a:fillRect/>
                      </a:stretch>
                    </p:blipFill>
                    <p:spPr>
                      <a:xfrm>
                        <a:off x="4800600" y="1808936"/>
                        <a:ext cx="3123181" cy="4164241"/>
                      </a:xfrm>
                      <a:prstGeom prst="rect">
                        <a:avLst/>
                      </a:prstGeom>
                    </p:spPr>
                  </p:pic>
                </p:oleObj>
              </mc:Fallback>
            </mc:AlternateContent>
          </a:graphicData>
        </a:graphic>
      </p:graphicFrame>
    </p:spTree>
    <p:extLst>
      <p:ext uri="{BB962C8B-B14F-4D97-AF65-F5344CB8AC3E}">
        <p14:creationId xmlns:p14="http://schemas.microsoft.com/office/powerpoint/2010/main" val="96645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C7DA-6C6D-46B0-B7DF-F7B4396A863D}"/>
              </a:ext>
            </a:extLst>
          </p:cNvPr>
          <p:cNvSpPr>
            <a:spLocks noGrp="1"/>
          </p:cNvSpPr>
          <p:nvPr>
            <p:ph type="title"/>
          </p:nvPr>
        </p:nvSpPr>
        <p:spPr/>
        <p:txBody>
          <a:bodyPr/>
          <a:lstStyle/>
          <a:p>
            <a:r>
              <a:rPr lang="en-US" dirty="0"/>
              <a:t>Tips for Success in High School</a:t>
            </a:r>
          </a:p>
        </p:txBody>
      </p:sp>
      <p:sp>
        <p:nvSpPr>
          <p:cNvPr id="3" name="Text Placeholder 2">
            <a:extLst>
              <a:ext uri="{FF2B5EF4-FFF2-40B4-BE49-F238E27FC236}">
                <a16:creationId xmlns:a16="http://schemas.microsoft.com/office/drawing/2014/main" id="{53C1DC75-4E98-4CA0-BF8D-A20F4A924D5F}"/>
              </a:ext>
            </a:extLst>
          </p:cNvPr>
          <p:cNvSpPr>
            <a:spLocks noGrp="1"/>
          </p:cNvSpPr>
          <p:nvPr>
            <p:ph type="body" idx="1"/>
          </p:nvPr>
        </p:nvSpPr>
        <p:spPr/>
        <p:txBody>
          <a:bodyPr/>
          <a:lstStyle/>
          <a:p>
            <a:r>
              <a:rPr lang="en-US" dirty="0"/>
              <a:t>Basic Requirements	</a:t>
            </a:r>
          </a:p>
        </p:txBody>
      </p:sp>
      <p:sp>
        <p:nvSpPr>
          <p:cNvPr id="4" name="Content Placeholder 3">
            <a:extLst>
              <a:ext uri="{FF2B5EF4-FFF2-40B4-BE49-F238E27FC236}">
                <a16:creationId xmlns:a16="http://schemas.microsoft.com/office/drawing/2014/main" id="{F77870F9-61AA-4AE0-8CBD-482E5CC1EFF4}"/>
              </a:ext>
            </a:extLst>
          </p:cNvPr>
          <p:cNvSpPr>
            <a:spLocks noGrp="1"/>
          </p:cNvSpPr>
          <p:nvPr>
            <p:ph sz="half" idx="2"/>
          </p:nvPr>
        </p:nvSpPr>
        <p:spPr/>
        <p:txBody>
          <a:bodyPr>
            <a:normAutofit fontScale="92500" lnSpcReduction="20000"/>
          </a:bodyPr>
          <a:lstStyle/>
          <a:p>
            <a:pPr>
              <a:buFont typeface="Wingdings" panose="05000000000000000000" pitchFamily="2" charset="2"/>
              <a:buChar char="v"/>
            </a:pPr>
            <a:r>
              <a:rPr lang="en-US" dirty="0"/>
              <a:t> Come to school</a:t>
            </a:r>
          </a:p>
          <a:p>
            <a:pPr>
              <a:buFont typeface="Wingdings" panose="05000000000000000000" pitchFamily="2" charset="2"/>
              <a:buChar char="v"/>
            </a:pPr>
            <a:r>
              <a:rPr lang="en-US" dirty="0"/>
              <a:t> Be on time</a:t>
            </a:r>
          </a:p>
          <a:p>
            <a:pPr>
              <a:buFont typeface="Wingdings" panose="05000000000000000000" pitchFamily="2" charset="2"/>
              <a:buChar char="v"/>
            </a:pPr>
            <a:r>
              <a:rPr lang="en-US" dirty="0"/>
              <a:t> Have your materials</a:t>
            </a:r>
          </a:p>
          <a:p>
            <a:pPr>
              <a:buFont typeface="Wingdings" panose="05000000000000000000" pitchFamily="2" charset="2"/>
              <a:buChar char="v"/>
            </a:pPr>
            <a:r>
              <a:rPr lang="en-US" dirty="0"/>
              <a:t> Pay attention </a:t>
            </a:r>
          </a:p>
          <a:p>
            <a:pPr>
              <a:buFont typeface="Wingdings" panose="05000000000000000000" pitchFamily="2" charset="2"/>
              <a:buChar char="v"/>
            </a:pPr>
            <a:r>
              <a:rPr lang="en-US" dirty="0"/>
              <a:t> Complete and submit your assignments</a:t>
            </a:r>
          </a:p>
          <a:p>
            <a:pPr>
              <a:buFont typeface="Wingdings" panose="05000000000000000000" pitchFamily="2" charset="2"/>
              <a:buChar char="v"/>
            </a:pPr>
            <a:r>
              <a:rPr lang="en-US" dirty="0"/>
              <a:t> Find out what you missed when absent and make up work in a timely manner</a:t>
            </a:r>
          </a:p>
          <a:p>
            <a:pPr>
              <a:buFont typeface="Wingdings" panose="05000000000000000000" pitchFamily="2" charset="2"/>
              <a:buChar char="v"/>
            </a:pPr>
            <a:r>
              <a:rPr lang="en-US" dirty="0"/>
              <a:t> Check your grades</a:t>
            </a:r>
          </a:p>
        </p:txBody>
      </p:sp>
      <p:sp>
        <p:nvSpPr>
          <p:cNvPr id="5" name="Text Placeholder 4">
            <a:extLst>
              <a:ext uri="{FF2B5EF4-FFF2-40B4-BE49-F238E27FC236}">
                <a16:creationId xmlns:a16="http://schemas.microsoft.com/office/drawing/2014/main" id="{ACABA539-57F3-4003-8588-38F3D0BBE3A7}"/>
              </a:ext>
            </a:extLst>
          </p:cNvPr>
          <p:cNvSpPr>
            <a:spLocks noGrp="1"/>
          </p:cNvSpPr>
          <p:nvPr>
            <p:ph type="body" sz="quarter" idx="3"/>
          </p:nvPr>
        </p:nvSpPr>
        <p:spPr>
          <a:xfrm>
            <a:off x="4516872" y="2179636"/>
            <a:ext cx="3566160" cy="822960"/>
          </a:xfrm>
        </p:spPr>
        <p:txBody>
          <a:bodyPr/>
          <a:lstStyle/>
          <a:p>
            <a:r>
              <a:rPr lang="en-US" dirty="0"/>
              <a:t>Going Above and Beyond</a:t>
            </a:r>
          </a:p>
        </p:txBody>
      </p:sp>
      <p:sp>
        <p:nvSpPr>
          <p:cNvPr id="6" name="Content Placeholder 5">
            <a:extLst>
              <a:ext uri="{FF2B5EF4-FFF2-40B4-BE49-F238E27FC236}">
                <a16:creationId xmlns:a16="http://schemas.microsoft.com/office/drawing/2014/main" id="{61915060-164D-436C-855E-F538ED01F183}"/>
              </a:ext>
            </a:extLst>
          </p:cNvPr>
          <p:cNvSpPr>
            <a:spLocks noGrp="1"/>
          </p:cNvSpPr>
          <p:nvPr>
            <p:ph sz="quarter" idx="4"/>
          </p:nvPr>
        </p:nvSpPr>
        <p:spPr/>
        <p:txBody>
          <a:bodyPr>
            <a:normAutofit fontScale="92500" lnSpcReduction="20000"/>
          </a:bodyPr>
          <a:lstStyle/>
          <a:p>
            <a:pPr>
              <a:buFont typeface="Wingdings" panose="05000000000000000000" pitchFamily="2" charset="2"/>
              <a:buChar char="v"/>
            </a:pPr>
            <a:r>
              <a:rPr lang="en-US" dirty="0"/>
              <a:t> Review &amp; preview notes</a:t>
            </a:r>
          </a:p>
          <a:p>
            <a:pPr>
              <a:buFont typeface="Wingdings" panose="05000000000000000000" pitchFamily="2" charset="2"/>
              <a:buChar char="v"/>
            </a:pPr>
            <a:r>
              <a:rPr lang="en-US" dirty="0"/>
              <a:t> Attend tutoring</a:t>
            </a:r>
          </a:p>
          <a:p>
            <a:pPr>
              <a:buFont typeface="Wingdings" panose="05000000000000000000" pitchFamily="2" charset="2"/>
              <a:buChar char="v"/>
            </a:pPr>
            <a:r>
              <a:rPr lang="en-US" dirty="0"/>
              <a:t> Communicate with your teachers</a:t>
            </a:r>
          </a:p>
          <a:p>
            <a:pPr>
              <a:buFont typeface="Wingdings" panose="05000000000000000000" pitchFamily="2" charset="2"/>
              <a:buChar char="v"/>
            </a:pPr>
            <a:r>
              <a:rPr lang="en-US" dirty="0"/>
              <a:t> Take detailed notes</a:t>
            </a:r>
          </a:p>
          <a:p>
            <a:pPr>
              <a:buFont typeface="Wingdings" panose="05000000000000000000" pitchFamily="2" charset="2"/>
              <a:buChar char="v"/>
            </a:pPr>
            <a:r>
              <a:rPr lang="en-US" dirty="0"/>
              <a:t> Study nightly</a:t>
            </a:r>
          </a:p>
          <a:p>
            <a:pPr>
              <a:buFont typeface="Wingdings" panose="05000000000000000000" pitchFamily="2" charset="2"/>
              <a:buChar char="v"/>
            </a:pPr>
            <a:r>
              <a:rPr lang="en-US" dirty="0"/>
              <a:t> Keep a calendar</a:t>
            </a:r>
          </a:p>
          <a:p>
            <a:pPr>
              <a:buFont typeface="Wingdings" panose="05000000000000000000" pitchFamily="2" charset="2"/>
              <a:buChar char="v"/>
            </a:pPr>
            <a:r>
              <a:rPr lang="en-US" dirty="0"/>
              <a:t> Stay organized</a:t>
            </a:r>
          </a:p>
          <a:p>
            <a:endParaRPr lang="en-US" dirty="0"/>
          </a:p>
        </p:txBody>
      </p:sp>
    </p:spTree>
    <p:extLst>
      <p:ext uri="{BB962C8B-B14F-4D97-AF65-F5344CB8AC3E}">
        <p14:creationId xmlns:p14="http://schemas.microsoft.com/office/powerpoint/2010/main" val="351779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73EC-D5B7-4153-A6AB-0DFD0364DA4E}"/>
              </a:ext>
            </a:extLst>
          </p:cNvPr>
          <p:cNvSpPr>
            <a:spLocks noGrp="1"/>
          </p:cNvSpPr>
          <p:nvPr>
            <p:ph type="title"/>
          </p:nvPr>
        </p:nvSpPr>
        <p:spPr>
          <a:xfrm>
            <a:off x="482600" y="643467"/>
            <a:ext cx="5373505" cy="5571066"/>
          </a:xfrm>
        </p:spPr>
        <p:txBody>
          <a:bodyPr vert="horz" lIns="91440" tIns="45720" rIns="91440" bIns="45720" rtlCol="0" anchor="ctr">
            <a:normAutofit/>
          </a:bodyPr>
          <a:lstStyle/>
          <a:p>
            <a:pPr algn="r"/>
            <a:r>
              <a:rPr lang="en-US" sz="5700" spc="200">
                <a:solidFill>
                  <a:schemeClr val="tx1">
                    <a:alpha val="80000"/>
                  </a:schemeClr>
                </a:solidFill>
              </a:rPr>
              <a:t>Pop Quiz!</a:t>
            </a:r>
          </a:p>
        </p:txBody>
      </p:sp>
    </p:spTree>
    <p:extLst>
      <p:ext uri="{BB962C8B-B14F-4D97-AF65-F5344CB8AC3E}">
        <p14:creationId xmlns:p14="http://schemas.microsoft.com/office/powerpoint/2010/main" val="1557434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8">
            <a:extLst>
              <a:ext uri="{FF2B5EF4-FFF2-40B4-BE49-F238E27FC236}">
                <a16:creationId xmlns:a16="http://schemas.microsoft.com/office/drawing/2014/main" id="{B6BC6A0D-8979-47FF-B606-70528EF8E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50A93-3B40-4ECD-9766-90047BF29002}"/>
              </a:ext>
            </a:extLst>
          </p:cNvPr>
          <p:cNvSpPr>
            <a:spLocks noGrp="1"/>
          </p:cNvSpPr>
          <p:nvPr>
            <p:ph type="title"/>
          </p:nvPr>
        </p:nvSpPr>
        <p:spPr>
          <a:xfrm>
            <a:off x="1081945" y="758952"/>
            <a:ext cx="6792657" cy="4041648"/>
          </a:xfrm>
        </p:spPr>
        <p:txBody>
          <a:bodyPr vert="horz" lIns="91440" tIns="45720" rIns="91440" bIns="45720" rtlCol="0" anchor="b">
            <a:normAutofit/>
          </a:bodyPr>
          <a:lstStyle/>
          <a:p>
            <a:pPr>
              <a:lnSpc>
                <a:spcPct val="85000"/>
              </a:lnSpc>
            </a:pPr>
            <a:r>
              <a:rPr lang="en-US" sz="6100"/>
              <a:t>If you earned a 95 in every class, what would your GPA be?</a:t>
            </a:r>
          </a:p>
        </p:txBody>
      </p:sp>
      <p:sp>
        <p:nvSpPr>
          <p:cNvPr id="17" name="Rectangle 10">
            <a:extLst>
              <a:ext uri="{FF2B5EF4-FFF2-40B4-BE49-F238E27FC236}">
                <a16:creationId xmlns:a16="http://schemas.microsoft.com/office/drawing/2014/main" id="{3B92CCBF-1641-4D35-9B74-6E4981730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596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your school counselor?</a:t>
            </a:r>
          </a:p>
        </p:txBody>
      </p:sp>
      <p:pic>
        <p:nvPicPr>
          <p:cNvPr id="4" name="Picture 4">
            <a:extLst>
              <a:ext uri="{FF2B5EF4-FFF2-40B4-BE49-F238E27FC236}">
                <a16:creationId xmlns:a16="http://schemas.microsoft.com/office/drawing/2014/main" id="{CA640348-2EAD-4638-8625-901C7E93D51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6105" y="1942771"/>
            <a:ext cx="4183118" cy="2353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6EC6628D-786E-4A32-A517-613AD77CA3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9223" y="1974704"/>
            <a:ext cx="3885303" cy="2312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146EC74A-2474-4394-A10A-883290C2EE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021" y="4295775"/>
            <a:ext cx="4183117" cy="2136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921CCE1A-6AAB-4365-8443-36B820E934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5138" y="4287893"/>
            <a:ext cx="3929388" cy="213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11"/>
            <a:ext cx="8469631"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01C1B-3EF8-47E9-AFBA-1CD93C7F2132}"/>
              </a:ext>
            </a:extLst>
          </p:cNvPr>
          <p:cNvSpPr>
            <a:spLocks noGrp="1"/>
          </p:cNvSpPr>
          <p:nvPr>
            <p:ph type="title"/>
          </p:nvPr>
        </p:nvSpPr>
        <p:spPr>
          <a:xfrm>
            <a:off x="946404" y="368300"/>
            <a:ext cx="6197346" cy="4470399"/>
          </a:xfrm>
          <a:noFill/>
        </p:spPr>
        <p:txBody>
          <a:bodyPr vert="horz" lIns="91440" tIns="45720" rIns="91440" bIns="45720" rtlCol="0" anchor="ctr">
            <a:normAutofit/>
          </a:bodyPr>
          <a:lstStyle/>
          <a:p>
            <a:pPr>
              <a:lnSpc>
                <a:spcPct val="85000"/>
              </a:lnSpc>
            </a:pPr>
            <a:r>
              <a:rPr lang="en-US" sz="4700">
                <a:solidFill>
                  <a:srgbClr val="FFFFFF"/>
                </a:solidFill>
              </a:rPr>
              <a:t>How many quality points do AP classes get?</a:t>
            </a:r>
          </a:p>
        </p:txBody>
      </p:sp>
      <p:sp>
        <p:nvSpPr>
          <p:cNvPr id="13" name="Rectangle 12">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846963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734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4" name="Picture 3" descr="Desks in empty classroom">
            <a:extLst>
              <a:ext uri="{FF2B5EF4-FFF2-40B4-BE49-F238E27FC236}">
                <a16:creationId xmlns:a16="http://schemas.microsoft.com/office/drawing/2014/main" id="{15FCF36F-0E68-4D8F-A221-4C3B6453CF85}"/>
              </a:ext>
            </a:extLst>
          </p:cNvPr>
          <p:cNvPicPr>
            <a:picLocks noChangeAspect="1"/>
          </p:cNvPicPr>
          <p:nvPr/>
        </p:nvPicPr>
        <p:blipFill rotWithShape="1">
          <a:blip r:embed="rId3">
            <a:grayscl/>
          </a:blip>
          <a:srcRect l="9063" r="5687"/>
          <a:stretch/>
        </p:blipFill>
        <p:spPr>
          <a:xfrm>
            <a:off x="674370" y="1"/>
            <a:ext cx="7795260" cy="6858000"/>
          </a:xfrm>
          <a:prstGeom prst="rect">
            <a:avLst/>
          </a:prstGeom>
        </p:spPr>
      </p:pic>
      <p:sp>
        <p:nvSpPr>
          <p:cNvPr id="12" name="Rectangle 11">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70" y="0"/>
            <a:ext cx="779526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FCF9DC51-841A-4CCC-B475-2101EB8CCA96}"/>
              </a:ext>
            </a:extLst>
          </p:cNvPr>
          <p:cNvSpPr>
            <a:spLocks noGrp="1"/>
          </p:cNvSpPr>
          <p:nvPr>
            <p:ph type="title"/>
          </p:nvPr>
        </p:nvSpPr>
        <p:spPr>
          <a:xfrm>
            <a:off x="946404" y="723331"/>
            <a:ext cx="7063740" cy="3875965"/>
          </a:xfrm>
          <a:noFill/>
        </p:spPr>
        <p:txBody>
          <a:bodyPr vert="horz" lIns="91440" tIns="45720" rIns="91440" bIns="45720" rtlCol="0" anchor="ctr">
            <a:normAutofit/>
          </a:bodyPr>
          <a:lstStyle/>
          <a:p>
            <a:pPr algn="ctr">
              <a:lnSpc>
                <a:spcPct val="85000"/>
              </a:lnSpc>
            </a:pPr>
            <a:r>
              <a:rPr lang="en-US" sz="3800">
                <a:solidFill>
                  <a:srgbClr val="FFFFFF"/>
                </a:solidFill>
              </a:rPr>
              <a:t>What is one reason to take an honors or AP class?</a:t>
            </a:r>
          </a:p>
        </p:txBody>
      </p:sp>
      <p:sp>
        <p:nvSpPr>
          <p:cNvPr id="14" name="Rectangle 13">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37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16" name="Straight Connector 15">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97404" y="5359400"/>
            <a:ext cx="19127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62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9">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0" name="Picture 3" descr="Calendar on table">
            <a:extLst>
              <a:ext uri="{FF2B5EF4-FFF2-40B4-BE49-F238E27FC236}">
                <a16:creationId xmlns:a16="http://schemas.microsoft.com/office/drawing/2014/main" id="{00CE9264-F955-41CB-817C-729E3526E5E4}"/>
              </a:ext>
            </a:extLst>
          </p:cNvPr>
          <p:cNvPicPr>
            <a:picLocks noChangeAspect="1"/>
          </p:cNvPicPr>
          <p:nvPr/>
        </p:nvPicPr>
        <p:blipFill rotWithShape="1">
          <a:blip r:embed="rId3">
            <a:grayscl/>
          </a:blip>
          <a:srcRect r="24126" b="-2"/>
          <a:stretch/>
        </p:blipFill>
        <p:spPr>
          <a:xfrm>
            <a:off x="674370" y="1"/>
            <a:ext cx="7795260" cy="6858000"/>
          </a:xfrm>
          <a:prstGeom prst="rect">
            <a:avLst/>
          </a:prstGeom>
        </p:spPr>
      </p:pic>
      <p:sp>
        <p:nvSpPr>
          <p:cNvPr id="21" name="Rectangle 11">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70" y="0"/>
            <a:ext cx="779526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CE8D2CC7-49A9-4603-BB52-199F2AB729F6}"/>
              </a:ext>
            </a:extLst>
          </p:cNvPr>
          <p:cNvSpPr>
            <a:spLocks noGrp="1"/>
          </p:cNvSpPr>
          <p:nvPr>
            <p:ph type="title"/>
          </p:nvPr>
        </p:nvSpPr>
        <p:spPr>
          <a:xfrm>
            <a:off x="946404" y="723331"/>
            <a:ext cx="7063740" cy="3875965"/>
          </a:xfrm>
          <a:noFill/>
        </p:spPr>
        <p:txBody>
          <a:bodyPr vert="horz" lIns="91440" tIns="45720" rIns="91440" bIns="45720" rtlCol="0" anchor="ctr">
            <a:normAutofit/>
          </a:bodyPr>
          <a:lstStyle/>
          <a:p>
            <a:pPr algn="ctr">
              <a:lnSpc>
                <a:spcPct val="85000"/>
              </a:lnSpc>
            </a:pPr>
            <a:r>
              <a:rPr lang="en-US" sz="3800">
                <a:solidFill>
                  <a:srgbClr val="FFFFFF"/>
                </a:solidFill>
              </a:rPr>
              <a:t>How many credits do you need at minimum to be considered a 10th grader?</a:t>
            </a:r>
          </a:p>
        </p:txBody>
      </p:sp>
      <p:sp>
        <p:nvSpPr>
          <p:cNvPr id="22" name="Rectangle 13">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37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23" name="Straight Connector 15">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97404" y="5359400"/>
            <a:ext cx="19127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98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04AB08B-4152-4C18-8FEE-0F5AA29E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0"/>
            <a:ext cx="348018" cy="2624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pic>
        <p:nvPicPr>
          <p:cNvPr id="4" name="Picture 3" descr="Working space background">
            <a:extLst>
              <a:ext uri="{FF2B5EF4-FFF2-40B4-BE49-F238E27FC236}">
                <a16:creationId xmlns:a16="http://schemas.microsoft.com/office/drawing/2014/main" id="{3B582000-9316-42BD-ABCE-E1F96E33BA0B}"/>
              </a:ext>
            </a:extLst>
          </p:cNvPr>
          <p:cNvPicPr>
            <a:picLocks noChangeAspect="1"/>
          </p:cNvPicPr>
          <p:nvPr/>
        </p:nvPicPr>
        <p:blipFill rotWithShape="1">
          <a:blip r:embed="rId3">
            <a:grayscl/>
          </a:blip>
          <a:srcRect l="20951" r="-1" b="-1"/>
          <a:stretch/>
        </p:blipFill>
        <p:spPr>
          <a:xfrm>
            <a:off x="348017" y="10"/>
            <a:ext cx="8121613" cy="6857990"/>
          </a:xfrm>
          <a:prstGeom prst="rect">
            <a:avLst/>
          </a:prstGeom>
        </p:spPr>
      </p:pic>
      <p:sp>
        <p:nvSpPr>
          <p:cNvPr id="12" name="Rectangle 11">
            <a:extLst>
              <a:ext uri="{FF2B5EF4-FFF2-40B4-BE49-F238E27FC236}">
                <a16:creationId xmlns:a16="http://schemas.microsoft.com/office/drawing/2014/main" id="{DB8D455C-225C-40D3-AAFE-9E6119A35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17" y="0"/>
            <a:ext cx="8121613" cy="4233670"/>
          </a:xfrm>
          <a:prstGeom prst="rect">
            <a:avLst/>
          </a:prstGeom>
          <a:solidFill>
            <a:schemeClr val="accent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29C7D698-8C45-4D60-8C1A-81C55207D32B}"/>
              </a:ext>
            </a:extLst>
          </p:cNvPr>
          <p:cNvSpPr>
            <a:spLocks noGrp="1"/>
          </p:cNvSpPr>
          <p:nvPr>
            <p:ph type="title"/>
          </p:nvPr>
        </p:nvSpPr>
        <p:spPr>
          <a:xfrm>
            <a:off x="712143" y="228599"/>
            <a:ext cx="7599339" cy="3839633"/>
          </a:xfrm>
        </p:spPr>
        <p:txBody>
          <a:bodyPr vert="horz" lIns="91440" tIns="45720" rIns="91440" bIns="45720" rtlCol="0" anchor="b">
            <a:normAutofit/>
          </a:bodyPr>
          <a:lstStyle/>
          <a:p>
            <a:pPr>
              <a:lnSpc>
                <a:spcPct val="85000"/>
              </a:lnSpc>
            </a:pPr>
            <a:r>
              <a:rPr lang="en-US" sz="4200">
                <a:solidFill>
                  <a:srgbClr val="FFFFFF"/>
                </a:solidFill>
              </a:rPr>
              <a:t>How many credits do you need to graduate from high school?</a:t>
            </a:r>
          </a:p>
        </p:txBody>
      </p:sp>
      <p:sp>
        <p:nvSpPr>
          <p:cNvPr id="14" name="Rectangle 13">
            <a:extLst>
              <a:ext uri="{FF2B5EF4-FFF2-40B4-BE49-F238E27FC236}">
                <a16:creationId xmlns:a16="http://schemas.microsoft.com/office/drawing/2014/main" id="{BC6F625B-9480-40A9-A9FD-C7236C488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17" y="4233670"/>
            <a:ext cx="8121613" cy="2624330"/>
          </a:xfrm>
          <a:prstGeom prst="rect">
            <a:avLst/>
          </a:prstGeom>
          <a:solidFill>
            <a:schemeClr val="accent2">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16" name="Rectangle 15">
            <a:extLst>
              <a:ext uri="{FF2B5EF4-FFF2-40B4-BE49-F238E27FC236}">
                <a16:creationId xmlns:a16="http://schemas.microsoft.com/office/drawing/2014/main" id="{111BB1F9-1853-4BBA-886D-9615F0F59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11"/>
            <a:ext cx="348018" cy="42364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823712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 name="Rectangle 8">
            <a:extLst>
              <a:ext uri="{FF2B5EF4-FFF2-40B4-BE49-F238E27FC236}">
                <a16:creationId xmlns:a16="http://schemas.microsoft.com/office/drawing/2014/main" id="{B6BC6A0D-8979-47FF-B606-70528EF8E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4B524-F4F5-4BB2-9A23-E838D1F2204E}"/>
              </a:ext>
            </a:extLst>
          </p:cNvPr>
          <p:cNvSpPr>
            <a:spLocks noGrp="1"/>
          </p:cNvSpPr>
          <p:nvPr>
            <p:ph type="title"/>
          </p:nvPr>
        </p:nvSpPr>
        <p:spPr>
          <a:xfrm>
            <a:off x="1081945" y="758952"/>
            <a:ext cx="6792657" cy="4041648"/>
          </a:xfrm>
        </p:spPr>
        <p:txBody>
          <a:bodyPr vert="horz" lIns="91440" tIns="45720" rIns="91440" bIns="45720" rtlCol="0" anchor="b">
            <a:normAutofit/>
          </a:bodyPr>
          <a:lstStyle/>
          <a:p>
            <a:pPr>
              <a:lnSpc>
                <a:spcPct val="85000"/>
              </a:lnSpc>
            </a:pPr>
            <a:r>
              <a:rPr lang="en-US" sz="7200"/>
              <a:t>What are some tips to be successful in high school?</a:t>
            </a:r>
          </a:p>
        </p:txBody>
      </p:sp>
      <p:sp>
        <p:nvSpPr>
          <p:cNvPr id="11" name="Rectangle 10">
            <a:extLst>
              <a:ext uri="{FF2B5EF4-FFF2-40B4-BE49-F238E27FC236}">
                <a16:creationId xmlns:a16="http://schemas.microsoft.com/office/drawing/2014/main" id="{3B92CCBF-1641-4D35-9B74-6E4981730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948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946404" y="365760"/>
            <a:ext cx="7269480" cy="1325562"/>
          </a:xfrm>
        </p:spPr>
        <p:txBody>
          <a:bodyPr>
            <a:normAutofit/>
          </a:bodyPr>
          <a:lstStyle/>
          <a:p>
            <a:r>
              <a:rPr lang="en-US" altLang="en-US"/>
              <a:t>Naviance</a:t>
            </a:r>
          </a:p>
        </p:txBody>
      </p:sp>
      <p:sp>
        <p:nvSpPr>
          <p:cNvPr id="3" name="Content Placeholder 2"/>
          <p:cNvSpPr>
            <a:spLocks noGrp="1"/>
          </p:cNvSpPr>
          <p:nvPr>
            <p:ph idx="1"/>
          </p:nvPr>
        </p:nvSpPr>
        <p:spPr>
          <a:xfrm>
            <a:off x="946404" y="1933575"/>
            <a:ext cx="3301131" cy="4246562"/>
          </a:xfrm>
        </p:spPr>
        <p:txBody>
          <a:bodyPr>
            <a:normAutofit/>
          </a:bodyPr>
          <a:lstStyle/>
          <a:p>
            <a:pPr>
              <a:buClr>
                <a:schemeClr val="bg1"/>
              </a:buClr>
              <a:buFont typeface="Courier New" panose="02070309020205020404" pitchFamily="49" charset="0"/>
              <a:buChar char="o"/>
              <a:defRPr/>
            </a:pPr>
            <a:r>
              <a:rPr lang="en-US">
                <a:latin typeface="Calibri" panose="020F0502020204030204" pitchFamily="34" charset="0"/>
                <a:cs typeface="Calibri" panose="020F0502020204030204" pitchFamily="34" charset="0"/>
              </a:rPr>
              <a:t> Naviance is a </a:t>
            </a:r>
            <a:r>
              <a:rPr lang="en-US" b="1">
                <a:latin typeface="Calibri" panose="020F0502020204030204" pitchFamily="34" charset="0"/>
                <a:cs typeface="Calibri" panose="020F0502020204030204" pitchFamily="34" charset="0"/>
              </a:rPr>
              <a:t>delivery system </a:t>
            </a:r>
            <a:r>
              <a:rPr lang="en-US">
                <a:latin typeface="Calibri" panose="020F0502020204030204" pitchFamily="34" charset="0"/>
                <a:cs typeface="Calibri" panose="020F0502020204030204" pitchFamily="34" charset="0"/>
              </a:rPr>
              <a:t>and college/career search engine. We use it to communicate with you and we will use it throughout the year for various activities. </a:t>
            </a:r>
          </a:p>
          <a:p>
            <a:pPr>
              <a:buClr>
                <a:schemeClr val="bg1"/>
              </a:buClr>
              <a:buFont typeface="Courier New" panose="02070309020205020404" pitchFamily="49" charset="0"/>
              <a:buChar char="o"/>
              <a:defRPr/>
            </a:pPr>
            <a:r>
              <a:rPr lang="en-US">
                <a:latin typeface="Calibri" panose="020F0502020204030204" pitchFamily="34" charset="0"/>
                <a:cs typeface="Calibri" panose="020F0502020204030204" pitchFamily="34" charset="0"/>
              </a:rPr>
              <a:t> You can access Naviance from the CCSD homepage, your school’s website, as well as your school counseling department’s website.</a:t>
            </a:r>
          </a:p>
        </p:txBody>
      </p:sp>
      <p:pic>
        <p:nvPicPr>
          <p:cNvPr id="2" name="Picture 1">
            <a:extLst>
              <a:ext uri="{FF2B5EF4-FFF2-40B4-BE49-F238E27FC236}">
                <a16:creationId xmlns:a16="http://schemas.microsoft.com/office/drawing/2014/main" id="{7D68AD9C-A03A-4C49-B271-5366923B9E1C}"/>
              </a:ext>
            </a:extLst>
          </p:cNvPr>
          <p:cNvPicPr>
            <a:picLocks noChangeAspect="1"/>
          </p:cNvPicPr>
          <p:nvPr/>
        </p:nvPicPr>
        <p:blipFill>
          <a:blip r:embed="rId3"/>
          <a:stretch>
            <a:fillRect/>
          </a:stretch>
        </p:blipFill>
        <p:spPr>
          <a:xfrm>
            <a:off x="4571999" y="1950778"/>
            <a:ext cx="3605465" cy="36054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BBEC-565E-4937-8B53-ED2D87CD8D5E}"/>
              </a:ext>
            </a:extLst>
          </p:cNvPr>
          <p:cNvSpPr>
            <a:spLocks noGrp="1"/>
          </p:cNvSpPr>
          <p:nvPr>
            <p:ph type="title"/>
          </p:nvPr>
        </p:nvSpPr>
        <p:spPr/>
        <p:txBody>
          <a:bodyPr/>
          <a:lstStyle/>
          <a:p>
            <a:pPr algn="ctr"/>
            <a:r>
              <a:rPr lang="en-US" u="sng">
                <a:solidFill>
                  <a:schemeClr val="accent5">
                    <a:lumMod val="75000"/>
                  </a:schemeClr>
                </a:solidFill>
              </a:rPr>
              <a:t>Logging into Naviance</a:t>
            </a:r>
          </a:p>
        </p:txBody>
      </p:sp>
      <p:sp>
        <p:nvSpPr>
          <p:cNvPr id="3" name="Content Placeholder 2">
            <a:extLst>
              <a:ext uri="{FF2B5EF4-FFF2-40B4-BE49-F238E27FC236}">
                <a16:creationId xmlns:a16="http://schemas.microsoft.com/office/drawing/2014/main" id="{6B9BBF5E-49D1-4408-AC9F-51F465F2E1C1}"/>
              </a:ext>
            </a:extLst>
          </p:cNvPr>
          <p:cNvSpPr>
            <a:spLocks noGrp="1"/>
          </p:cNvSpPr>
          <p:nvPr>
            <p:ph idx="1"/>
          </p:nvPr>
        </p:nvSpPr>
        <p:spPr/>
        <p:txBody>
          <a:bodyPr vert="horz" lIns="45720" tIns="45720" rIns="45720" bIns="45720" rtlCol="0" anchor="t">
            <a:normAutofit/>
          </a:bodyPr>
          <a:lstStyle/>
          <a:p>
            <a:pPr>
              <a:buFont typeface="Courier New" panose="02070309020205020404" pitchFamily="49" charset="0"/>
              <a:buChar char="o"/>
            </a:pPr>
            <a:r>
              <a:rPr lang="en-US" sz="2400"/>
              <a:t> </a:t>
            </a:r>
          </a:p>
        </p:txBody>
      </p:sp>
      <p:graphicFrame>
        <p:nvGraphicFramePr>
          <p:cNvPr id="4" name="Table 3">
            <a:extLst>
              <a:ext uri="{FF2B5EF4-FFF2-40B4-BE49-F238E27FC236}">
                <a16:creationId xmlns:a16="http://schemas.microsoft.com/office/drawing/2014/main" id="{0A247BA7-3621-4B1A-B6CD-F2F336FA043F}"/>
              </a:ext>
            </a:extLst>
          </p:cNvPr>
          <p:cNvGraphicFramePr>
            <a:graphicFrameLocks noGrp="1"/>
          </p:cNvGraphicFramePr>
          <p:nvPr/>
        </p:nvGraphicFramePr>
        <p:xfrm>
          <a:off x="1447800" y="3962400"/>
          <a:ext cx="6248400" cy="128016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88027295"/>
                    </a:ext>
                  </a:extLst>
                </a:gridCol>
                <a:gridCol w="3124200">
                  <a:extLst>
                    <a:ext uri="{9D8B030D-6E8A-4147-A177-3AD203B41FA5}">
                      <a16:colId xmlns:a16="http://schemas.microsoft.com/office/drawing/2014/main" val="169090863"/>
                    </a:ext>
                  </a:extLst>
                </a:gridCol>
              </a:tblGrid>
              <a:tr h="370840">
                <a:tc>
                  <a:txBody>
                    <a:bodyPr/>
                    <a:lstStyle/>
                    <a:p>
                      <a:pPr algn="ctr"/>
                      <a:r>
                        <a:rPr lang="en-US" sz="2400"/>
                        <a:t>User Name: </a:t>
                      </a:r>
                    </a:p>
                  </a:txBody>
                  <a:tcPr/>
                </a:tc>
                <a:tc>
                  <a:txBody>
                    <a:bodyPr/>
                    <a:lstStyle/>
                    <a:p>
                      <a:pPr algn="ctr"/>
                      <a:r>
                        <a:rPr lang="en-US" sz="2400"/>
                        <a:t>Password:</a:t>
                      </a:r>
                    </a:p>
                  </a:txBody>
                  <a:tcPr/>
                </a:tc>
                <a:extLst>
                  <a:ext uri="{0D108BD9-81ED-4DB2-BD59-A6C34878D82A}">
                    <a16:rowId xmlns:a16="http://schemas.microsoft.com/office/drawing/2014/main" val="1483122131"/>
                  </a:ext>
                </a:extLst>
              </a:tr>
              <a:tr h="370840">
                <a:tc>
                  <a:txBody>
                    <a:bodyPr/>
                    <a:lstStyle/>
                    <a:p>
                      <a:pPr algn="ctr"/>
                      <a:r>
                        <a:rPr lang="en-US" sz="2400"/>
                        <a:t>Microsoft 365</a:t>
                      </a:r>
                    </a:p>
                    <a:p>
                      <a:pPr algn="ctr"/>
                      <a:r>
                        <a:rPr lang="en-US" sz="2400"/>
                        <a:t>User Name</a:t>
                      </a:r>
                    </a:p>
                  </a:txBody>
                  <a:tcPr/>
                </a:tc>
                <a:tc>
                  <a:txBody>
                    <a:bodyPr/>
                    <a:lstStyle/>
                    <a:p>
                      <a:pPr algn="ctr"/>
                      <a:r>
                        <a:rPr lang="en-US" sz="2400" dirty="0"/>
                        <a:t>Microsoft 365</a:t>
                      </a:r>
                    </a:p>
                    <a:p>
                      <a:pPr algn="ctr"/>
                      <a:r>
                        <a:rPr lang="en-US" sz="2400" dirty="0"/>
                        <a:t>Password</a:t>
                      </a:r>
                    </a:p>
                  </a:txBody>
                  <a:tcPr/>
                </a:tc>
                <a:extLst>
                  <a:ext uri="{0D108BD9-81ED-4DB2-BD59-A6C34878D82A}">
                    <a16:rowId xmlns:a16="http://schemas.microsoft.com/office/drawing/2014/main" val="2338911355"/>
                  </a:ext>
                </a:extLst>
              </a:tr>
            </a:tbl>
          </a:graphicData>
        </a:graphic>
      </p:graphicFrame>
      <p:pic>
        <p:nvPicPr>
          <p:cNvPr id="5" name="Picture 4">
            <a:extLst>
              <a:ext uri="{FF2B5EF4-FFF2-40B4-BE49-F238E27FC236}">
                <a16:creationId xmlns:a16="http://schemas.microsoft.com/office/drawing/2014/main" id="{2B5B4A5F-ED2F-43DA-8C30-F3A6929AD673}"/>
              </a:ext>
            </a:extLst>
          </p:cNvPr>
          <p:cNvPicPr>
            <a:picLocks noChangeAspect="1"/>
          </p:cNvPicPr>
          <p:nvPr/>
        </p:nvPicPr>
        <p:blipFill>
          <a:blip r:embed="rId5"/>
          <a:stretch>
            <a:fillRect/>
          </a:stretch>
        </p:blipFill>
        <p:spPr>
          <a:xfrm>
            <a:off x="0" y="2917464"/>
            <a:ext cx="9144000" cy="1023071"/>
          </a:xfrm>
          <a:prstGeom prst="rect">
            <a:avLst/>
          </a:prstGeom>
        </p:spPr>
      </p:pic>
      <p:sp>
        <p:nvSpPr>
          <p:cNvPr id="6" name="TextBox 5">
            <a:extLst>
              <a:ext uri="{FF2B5EF4-FFF2-40B4-BE49-F238E27FC236}">
                <a16:creationId xmlns:a16="http://schemas.microsoft.com/office/drawing/2014/main" id="{C65B755D-9D26-4BDD-8680-79AC5DA96DF7}"/>
              </a:ext>
            </a:extLst>
          </p:cNvPr>
          <p:cNvSpPr txBox="1"/>
          <p:nvPr/>
        </p:nvSpPr>
        <p:spPr>
          <a:xfrm flipH="1">
            <a:off x="43286" y="4114860"/>
            <a:ext cx="1447800" cy="2062103"/>
          </a:xfrm>
          <a:prstGeom prst="rect">
            <a:avLst/>
          </a:prstGeom>
          <a:noFill/>
        </p:spPr>
        <p:txBody>
          <a:bodyPr wrap="square" rtlCol="0">
            <a:spAutoFit/>
          </a:bodyPr>
          <a:lstStyle/>
          <a:p>
            <a:r>
              <a:rPr lang="en-US" sz="1600"/>
              <a:t>Go to “</a:t>
            </a:r>
            <a:r>
              <a:rPr lang="en-US" sz="1600" b="1"/>
              <a:t>Find it Fast</a:t>
            </a:r>
            <a:r>
              <a:rPr lang="en-US" sz="1600"/>
              <a:t>”</a:t>
            </a:r>
          </a:p>
          <a:p>
            <a:endParaRPr lang="en-US" sz="1600"/>
          </a:p>
          <a:p>
            <a:r>
              <a:rPr lang="en-US" sz="1600"/>
              <a:t>Go to “</a:t>
            </a:r>
            <a:r>
              <a:rPr lang="en-US" sz="1600" b="1"/>
              <a:t>Naviance</a:t>
            </a:r>
            <a:r>
              <a:rPr lang="en-US" sz="1600"/>
              <a:t>”</a:t>
            </a:r>
          </a:p>
          <a:p>
            <a:endParaRPr lang="en-US" sz="1600"/>
          </a:p>
          <a:p>
            <a:r>
              <a:rPr lang="en-US" sz="1600"/>
              <a:t>Continue with </a:t>
            </a:r>
            <a:r>
              <a:rPr lang="en-US" sz="1600" b="1"/>
              <a:t>CLEVER</a:t>
            </a:r>
          </a:p>
        </p:txBody>
      </p:sp>
      <p:sp>
        <p:nvSpPr>
          <p:cNvPr id="7" name="Arrow: Down 6">
            <a:extLst>
              <a:ext uri="{FF2B5EF4-FFF2-40B4-BE49-F238E27FC236}">
                <a16:creationId xmlns:a16="http://schemas.microsoft.com/office/drawing/2014/main" id="{F65E9BCE-CE47-4B51-A402-395E02023557}"/>
              </a:ext>
            </a:extLst>
          </p:cNvPr>
          <p:cNvSpPr/>
          <p:nvPr/>
        </p:nvSpPr>
        <p:spPr>
          <a:xfrm>
            <a:off x="7453884" y="19281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0BE6192-1E43-4E65-848A-21DE33E15F73}"/>
              </a:ext>
            </a:extLst>
          </p:cNvPr>
          <p:cNvSpPr/>
          <p:nvPr/>
        </p:nvSpPr>
        <p:spPr>
          <a:xfrm rot="16200000">
            <a:off x="613510" y="1985110"/>
            <a:ext cx="69017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1CA44D-DFD1-4FC4-92C4-83C70E4001F7}"/>
              </a:ext>
            </a:extLst>
          </p:cNvPr>
          <p:cNvSpPr txBox="1"/>
          <p:nvPr/>
        </p:nvSpPr>
        <p:spPr>
          <a:xfrm>
            <a:off x="1491086" y="2186879"/>
            <a:ext cx="2703735" cy="369332"/>
          </a:xfrm>
          <a:prstGeom prst="rect">
            <a:avLst/>
          </a:prstGeom>
          <a:noFill/>
        </p:spPr>
        <p:txBody>
          <a:bodyPr wrap="square" rtlCol="0">
            <a:spAutoFit/>
          </a:bodyPr>
          <a:lstStyle/>
          <a:p>
            <a:r>
              <a:rPr lang="en-US"/>
              <a:t>Go to www.cobbk12.org</a:t>
            </a:r>
          </a:p>
        </p:txBody>
      </p:sp>
      <p:pic>
        <p:nvPicPr>
          <p:cNvPr id="15" name="Audio 14">
            <a:hlinkClick r:id="" action="ppaction://media"/>
            <a:extLst>
              <a:ext uri="{FF2B5EF4-FFF2-40B4-BE49-F238E27FC236}">
                <a16:creationId xmlns:a16="http://schemas.microsoft.com/office/drawing/2014/main" id="{21E41DF4-60C9-42B0-AA80-21FFC48495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43938" y="6357938"/>
            <a:ext cx="347662" cy="347662"/>
          </a:xfrm>
          <a:prstGeom prst="rect">
            <a:avLst/>
          </a:prstGeom>
        </p:spPr>
      </p:pic>
    </p:spTree>
    <p:extLst>
      <p:ext uri="{BB962C8B-B14F-4D97-AF65-F5344CB8AC3E}">
        <p14:creationId xmlns:p14="http://schemas.microsoft.com/office/powerpoint/2010/main" val="2855333713"/>
      </p:ext>
    </p:extLst>
  </p:cSld>
  <p:clrMapOvr>
    <a:masterClrMapping/>
  </p:clrMapOvr>
  <mc:AlternateContent xmlns:mc="http://schemas.openxmlformats.org/markup-compatibility/2006" xmlns:p14="http://schemas.microsoft.com/office/powerpoint/2010/main">
    <mc:Choice Requires="p14">
      <p:transition spd="slow" p14:dur="2000" advTm="29698"/>
    </mc:Choice>
    <mc:Fallback xmlns="">
      <p:transition spd="slow" advTm="29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EB23-F407-4422-8CD9-88DD76FB2540}"/>
              </a:ext>
            </a:extLst>
          </p:cNvPr>
          <p:cNvSpPr>
            <a:spLocks noGrp="1"/>
          </p:cNvSpPr>
          <p:nvPr>
            <p:ph type="title"/>
          </p:nvPr>
        </p:nvSpPr>
        <p:spPr>
          <a:xfrm>
            <a:off x="360759" y="3752849"/>
            <a:ext cx="2468166" cy="2452687"/>
          </a:xfrm>
        </p:spPr>
        <p:txBody>
          <a:bodyPr anchor="ctr">
            <a:normAutofit/>
          </a:bodyPr>
          <a:lstStyle/>
          <a:p>
            <a:r>
              <a:rPr lang="en-US" sz="3100"/>
              <a:t>Adding </a:t>
            </a:r>
            <a:r>
              <a:rPr lang="en-US" sz="3100" b="1"/>
              <a:t>STUDENT</a:t>
            </a:r>
            <a:br>
              <a:rPr lang="en-US" sz="3100" b="1"/>
            </a:br>
            <a:r>
              <a:rPr lang="en-US" sz="3100" b="1"/>
              <a:t> E-MAIL ADDRESS</a:t>
            </a:r>
          </a:p>
        </p:txBody>
      </p:sp>
      <p:sp>
        <p:nvSpPr>
          <p:cNvPr id="15" name="Content Placeholder 7">
            <a:extLst>
              <a:ext uri="{FF2B5EF4-FFF2-40B4-BE49-F238E27FC236}">
                <a16:creationId xmlns:a16="http://schemas.microsoft.com/office/drawing/2014/main" id="{7D44B9AB-3037-47D0-BA0C-D097DFC1487C}"/>
              </a:ext>
            </a:extLst>
          </p:cNvPr>
          <p:cNvSpPr>
            <a:spLocks noGrp="1"/>
          </p:cNvSpPr>
          <p:nvPr>
            <p:ph idx="1"/>
          </p:nvPr>
        </p:nvSpPr>
        <p:spPr>
          <a:xfrm>
            <a:off x="2465905" y="3950896"/>
            <a:ext cx="5614060" cy="2452687"/>
          </a:xfrm>
        </p:spPr>
        <p:txBody>
          <a:bodyPr anchor="ctr">
            <a:normAutofit/>
          </a:bodyPr>
          <a:lstStyle/>
          <a:p>
            <a:r>
              <a:rPr lang="en-US" sz="1600"/>
              <a:t>Click on “</a:t>
            </a:r>
            <a:r>
              <a:rPr lang="en-US" sz="1600" b="1"/>
              <a:t>About Me</a:t>
            </a:r>
            <a:r>
              <a:rPr lang="en-US" sz="1600"/>
              <a:t>”</a:t>
            </a:r>
          </a:p>
          <a:p>
            <a:r>
              <a:rPr lang="en-US" sz="1600"/>
              <a:t>Choose “</a:t>
            </a:r>
            <a:r>
              <a:rPr lang="en-US" sz="1600" b="1"/>
              <a:t>My Account</a:t>
            </a:r>
            <a:r>
              <a:rPr lang="en-US" sz="1600"/>
              <a:t>”</a:t>
            </a:r>
          </a:p>
          <a:p>
            <a:r>
              <a:rPr lang="en-US" sz="1600"/>
              <a:t>Click the </a:t>
            </a:r>
            <a:r>
              <a:rPr lang="en-US" sz="1600" b="1"/>
              <a:t>Pencil Icon/Edit </a:t>
            </a:r>
            <a:r>
              <a:rPr lang="en-US" sz="1600"/>
              <a:t>under “Contact”</a:t>
            </a:r>
          </a:p>
          <a:p>
            <a:r>
              <a:rPr lang="en-US" sz="1600"/>
              <a:t>Scroll &amp; enter student email address </a:t>
            </a:r>
            <a:r>
              <a:rPr lang="en-US" sz="1600" b="1"/>
              <a:t>**This is the email that you use the most.</a:t>
            </a:r>
          </a:p>
          <a:p>
            <a:r>
              <a:rPr lang="en-US" sz="1600"/>
              <a:t>Press </a:t>
            </a:r>
            <a:r>
              <a:rPr lang="en-US" sz="1600" b="1"/>
              <a:t>Save</a:t>
            </a:r>
          </a:p>
          <a:p>
            <a:endParaRPr lang="en-US" sz="1600"/>
          </a:p>
        </p:txBody>
      </p:sp>
      <p:sp>
        <p:nvSpPr>
          <p:cNvPr id="4" name="Arrow: Up 3">
            <a:extLst>
              <a:ext uri="{FF2B5EF4-FFF2-40B4-BE49-F238E27FC236}">
                <a16:creationId xmlns:a16="http://schemas.microsoft.com/office/drawing/2014/main" id="{B507C8CD-2CD1-4FDA-84B5-C90CA960E0F4}"/>
              </a:ext>
            </a:extLst>
          </p:cNvPr>
          <p:cNvSpPr/>
          <p:nvPr/>
        </p:nvSpPr>
        <p:spPr>
          <a:xfrm flipV="1">
            <a:off x="8348472" y="274320"/>
            <a:ext cx="45719" cy="1097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E0E099C1-59AE-4783-B7BE-B462BDB3C04C}"/>
              </a:ext>
            </a:extLst>
          </p:cNvPr>
          <p:cNvSpPr/>
          <p:nvPr/>
        </p:nvSpPr>
        <p:spPr>
          <a:xfrm>
            <a:off x="512065" y="4142232"/>
            <a:ext cx="45719" cy="457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a:extLst>
              <a:ext uri="{FF2B5EF4-FFF2-40B4-BE49-F238E27FC236}">
                <a16:creationId xmlns:a16="http://schemas.microsoft.com/office/drawing/2014/main" id="{F313B4C1-9514-4D79-B8F2-B743DD6598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3938" y="6357938"/>
            <a:ext cx="347662" cy="34766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C69F9F72-480D-4382-B096-239FEC4B4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603" y="175296"/>
            <a:ext cx="8033335" cy="3478529"/>
          </a:xfrm>
          <a:prstGeom prst="rect">
            <a:avLst/>
          </a:prstGeom>
        </p:spPr>
      </p:pic>
      <p:sp>
        <p:nvSpPr>
          <p:cNvPr id="8" name="Arrow: Up 7">
            <a:extLst>
              <a:ext uri="{FF2B5EF4-FFF2-40B4-BE49-F238E27FC236}">
                <a16:creationId xmlns:a16="http://schemas.microsoft.com/office/drawing/2014/main" id="{F27A283F-6016-47FE-B04A-EA9CAF425832}"/>
              </a:ext>
            </a:extLst>
          </p:cNvPr>
          <p:cNvSpPr/>
          <p:nvPr/>
        </p:nvSpPr>
        <p:spPr>
          <a:xfrm>
            <a:off x="7239000" y="762000"/>
            <a:ext cx="603506" cy="859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294411"/>
      </p:ext>
    </p:extLst>
  </p:cSld>
  <p:clrMapOvr>
    <a:masterClrMapping/>
  </p:clrMapOvr>
  <mc:AlternateContent xmlns:mc="http://schemas.openxmlformats.org/markup-compatibility/2006" xmlns:p14="http://schemas.microsoft.com/office/powerpoint/2010/main">
    <mc:Choice Requires="p14">
      <p:transition spd="slow" p14:dur="2000" advTm="39698"/>
    </mc:Choice>
    <mc:Fallback xmlns="">
      <p:transition spd="slow" advTm="39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82356"/>
          </a:xfrm>
        </p:spPr>
        <p:txBody>
          <a:bodyPr/>
          <a:lstStyle/>
          <a:p>
            <a:r>
              <a:rPr lang="en-US" dirty="0"/>
              <a:t>Locating Tasks to Complete</a:t>
            </a:r>
          </a:p>
        </p:txBody>
      </p:sp>
      <p:sp>
        <p:nvSpPr>
          <p:cNvPr id="3" name="Content Placeholder 2"/>
          <p:cNvSpPr>
            <a:spLocks noGrp="1"/>
          </p:cNvSpPr>
          <p:nvPr>
            <p:ph idx="1"/>
          </p:nvPr>
        </p:nvSpPr>
        <p:spPr>
          <a:xfrm>
            <a:off x="533400" y="1147483"/>
            <a:ext cx="7886700" cy="5481917"/>
          </a:xfrm>
        </p:spPr>
        <p:txBody>
          <a:bodyPr>
            <a:normAutofit/>
          </a:bodyPr>
          <a:lstStyle/>
          <a:p>
            <a:pPr marL="0" indent="0">
              <a:buNone/>
            </a:pPr>
            <a:r>
              <a:rPr lang="en-US" sz="2400" dirty="0"/>
              <a:t>Click on “</a:t>
            </a:r>
            <a:r>
              <a:rPr lang="en-US" sz="2400" b="1" dirty="0"/>
              <a:t>My Planner</a:t>
            </a:r>
            <a:r>
              <a:rPr lang="en-US" sz="2400" dirty="0"/>
              <a:t>” then Click off “</a:t>
            </a:r>
            <a:r>
              <a:rPr lang="en-US" sz="2400" b="1" dirty="0"/>
              <a:t>Tasks</a:t>
            </a:r>
            <a:r>
              <a:rPr lang="en-US" sz="2400" dirty="0"/>
              <a:t>”</a:t>
            </a:r>
          </a:p>
          <a:p>
            <a:pPr marL="457200" indent="-457200">
              <a:buAutoNum type="arabicPeriod"/>
            </a:pPr>
            <a:endParaRPr lang="en-US" sz="2400" dirty="0"/>
          </a:p>
          <a:p>
            <a:pPr marL="0" indent="0">
              <a:buNone/>
            </a:pPr>
            <a:endParaRPr lang="en-US" sz="2400" dirty="0"/>
          </a:p>
          <a:p>
            <a:pPr marL="0" indent="0">
              <a:buNone/>
            </a:pPr>
            <a:endParaRPr lang="en-US" sz="2400" dirty="0"/>
          </a:p>
        </p:txBody>
      </p:sp>
      <p:sp>
        <p:nvSpPr>
          <p:cNvPr id="6" name="Arrow: Down 5">
            <a:extLst>
              <a:ext uri="{FF2B5EF4-FFF2-40B4-BE49-F238E27FC236}">
                <a16:creationId xmlns:a16="http://schemas.microsoft.com/office/drawing/2014/main" id="{595DC8DE-E4A9-4E57-9DD0-C4F6759886AA}"/>
              </a:ext>
            </a:extLst>
          </p:cNvPr>
          <p:cNvSpPr/>
          <p:nvPr/>
        </p:nvSpPr>
        <p:spPr>
          <a:xfrm>
            <a:off x="6705600" y="1652280"/>
            <a:ext cx="292608" cy="555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A6CB43-81D7-4597-BAB8-9D4BC250E28F}"/>
              </a:ext>
            </a:extLst>
          </p:cNvPr>
          <p:cNvPicPr>
            <a:picLocks noChangeAspect="1"/>
          </p:cNvPicPr>
          <p:nvPr/>
        </p:nvPicPr>
        <p:blipFill>
          <a:blip r:embed="rId3"/>
          <a:stretch>
            <a:fillRect/>
          </a:stretch>
        </p:blipFill>
        <p:spPr>
          <a:xfrm>
            <a:off x="1095196" y="1950637"/>
            <a:ext cx="6953607" cy="1320868"/>
          </a:xfrm>
          <a:prstGeom prst="rect">
            <a:avLst/>
          </a:prstGeom>
        </p:spPr>
      </p:pic>
      <p:pic>
        <p:nvPicPr>
          <p:cNvPr id="5" name="Picture 4">
            <a:extLst>
              <a:ext uri="{FF2B5EF4-FFF2-40B4-BE49-F238E27FC236}">
                <a16:creationId xmlns:a16="http://schemas.microsoft.com/office/drawing/2014/main" id="{211E4C7B-E00C-4E42-B9DA-90577246982C}"/>
              </a:ext>
            </a:extLst>
          </p:cNvPr>
          <p:cNvPicPr>
            <a:picLocks noChangeAspect="1"/>
          </p:cNvPicPr>
          <p:nvPr/>
        </p:nvPicPr>
        <p:blipFill>
          <a:blip r:embed="rId4"/>
          <a:stretch>
            <a:fillRect/>
          </a:stretch>
        </p:blipFill>
        <p:spPr>
          <a:xfrm>
            <a:off x="628650" y="3810000"/>
            <a:ext cx="3073558" cy="2419474"/>
          </a:xfrm>
          <a:prstGeom prst="rect">
            <a:avLst/>
          </a:prstGeom>
        </p:spPr>
      </p:pic>
      <p:sp>
        <p:nvSpPr>
          <p:cNvPr id="7" name="Arrow: Left 6">
            <a:extLst>
              <a:ext uri="{FF2B5EF4-FFF2-40B4-BE49-F238E27FC236}">
                <a16:creationId xmlns:a16="http://schemas.microsoft.com/office/drawing/2014/main" id="{B93F41AB-C5EC-48C0-B273-DD2FAB57E18E}"/>
              </a:ext>
            </a:extLst>
          </p:cNvPr>
          <p:cNvSpPr/>
          <p:nvPr/>
        </p:nvSpPr>
        <p:spPr>
          <a:xfrm>
            <a:off x="1143000" y="5453824"/>
            <a:ext cx="896112" cy="32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8BFAE6-A27D-4AA5-A127-4A926EEC2DF2}"/>
              </a:ext>
            </a:extLst>
          </p:cNvPr>
          <p:cNvSpPr/>
          <p:nvPr/>
        </p:nvSpPr>
        <p:spPr>
          <a:xfrm>
            <a:off x="4343400" y="4246929"/>
            <a:ext cx="4572000" cy="1200329"/>
          </a:xfrm>
          <a:prstGeom prst="rect">
            <a:avLst/>
          </a:prstGeom>
        </p:spPr>
        <p:txBody>
          <a:bodyPr>
            <a:spAutoFit/>
          </a:bodyPr>
          <a:lstStyle/>
          <a:p>
            <a:r>
              <a:rPr lang="en-US" b="1" u="sng" dirty="0"/>
              <a:t>3 Tasks to complete</a:t>
            </a:r>
          </a:p>
          <a:p>
            <a:pPr marL="457200" indent="-457200">
              <a:buAutoNum type="arabicPeriod"/>
            </a:pPr>
            <a:r>
              <a:rPr lang="en-US" dirty="0"/>
              <a:t>9</a:t>
            </a:r>
            <a:r>
              <a:rPr lang="en-US" baseline="30000" dirty="0"/>
              <a:t>th</a:t>
            </a:r>
            <a:r>
              <a:rPr lang="en-US" dirty="0"/>
              <a:t> Grade </a:t>
            </a:r>
            <a:r>
              <a:rPr lang="en-US" b="1" dirty="0"/>
              <a:t>Dual Enrollment Survey</a:t>
            </a:r>
          </a:p>
          <a:p>
            <a:pPr marL="457200" indent="-457200">
              <a:buAutoNum type="arabicPeriod"/>
            </a:pPr>
            <a:r>
              <a:rPr lang="en-US" dirty="0"/>
              <a:t>9</a:t>
            </a:r>
            <a:r>
              <a:rPr lang="en-US" baseline="30000" dirty="0"/>
              <a:t>th</a:t>
            </a:r>
            <a:r>
              <a:rPr lang="en-US" dirty="0"/>
              <a:t> Grade </a:t>
            </a:r>
            <a:r>
              <a:rPr lang="en-US" b="1" dirty="0"/>
              <a:t>Career Interest Profiler</a:t>
            </a:r>
          </a:p>
          <a:p>
            <a:pPr marL="457200" indent="-457200">
              <a:buAutoNum type="arabicPeriod"/>
            </a:pPr>
            <a:r>
              <a:rPr lang="en-US" dirty="0"/>
              <a:t>Save </a:t>
            </a:r>
            <a:r>
              <a:rPr lang="en-US" b="1" dirty="0"/>
              <a:t>3 Careers </a:t>
            </a:r>
            <a:r>
              <a:rPr lang="en-US" dirty="0"/>
              <a:t>to my list</a:t>
            </a:r>
          </a:p>
        </p:txBody>
      </p:sp>
    </p:spTree>
    <p:extLst>
      <p:ext uri="{BB962C8B-B14F-4D97-AF65-F5344CB8AC3E}">
        <p14:creationId xmlns:p14="http://schemas.microsoft.com/office/powerpoint/2010/main" val="1811526759"/>
      </p:ext>
    </p:extLst>
  </p:cSld>
  <p:clrMapOvr>
    <a:masterClrMapping/>
  </p:clrMapOvr>
  <mc:AlternateContent xmlns:mc="http://schemas.openxmlformats.org/markup-compatibility/2006" xmlns:p14="http://schemas.microsoft.com/office/powerpoint/2010/main">
    <mc:Choice Requires="p14">
      <p:transition spd="slow" p14:dur="2000" advTm="37300"/>
    </mc:Choice>
    <mc:Fallback xmlns="">
      <p:transition spd="slow" advTm="373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09A6-89BD-4A65-913B-B0EE944ED2F6}"/>
              </a:ext>
            </a:extLst>
          </p:cNvPr>
          <p:cNvSpPr>
            <a:spLocks noGrp="1"/>
          </p:cNvSpPr>
          <p:nvPr>
            <p:ph type="title"/>
          </p:nvPr>
        </p:nvSpPr>
        <p:spPr>
          <a:xfrm>
            <a:off x="946404" y="365760"/>
            <a:ext cx="7269480" cy="1325562"/>
          </a:xfrm>
        </p:spPr>
        <p:txBody>
          <a:bodyPr>
            <a:normAutofit/>
          </a:bodyPr>
          <a:lstStyle/>
          <a:p>
            <a:r>
              <a:rPr lang="en-US" dirty="0"/>
              <a:t>           9</a:t>
            </a:r>
            <a:r>
              <a:rPr lang="en-US" baseline="30000" dirty="0"/>
              <a:t>th</a:t>
            </a:r>
            <a:r>
              <a:rPr lang="en-US" dirty="0"/>
              <a:t> Grade bridge law</a:t>
            </a:r>
            <a:br>
              <a:rPr lang="en-US" dirty="0"/>
            </a:br>
            <a:r>
              <a:rPr lang="en-US" dirty="0"/>
              <a:t>			Task 1</a:t>
            </a:r>
          </a:p>
        </p:txBody>
      </p:sp>
      <p:graphicFrame>
        <p:nvGraphicFramePr>
          <p:cNvPr id="6" name="Content Placeholder 2">
            <a:extLst>
              <a:ext uri="{FF2B5EF4-FFF2-40B4-BE49-F238E27FC236}">
                <a16:creationId xmlns:a16="http://schemas.microsoft.com/office/drawing/2014/main" id="{651AD80E-49B8-486E-948C-2AAA7D27D08A}"/>
              </a:ext>
            </a:extLst>
          </p:cNvPr>
          <p:cNvGraphicFramePr/>
          <p:nvPr>
            <p:extLst>
              <p:ext uri="{D42A27DB-BD31-4B8C-83A1-F6EECF244321}">
                <p14:modId xmlns:p14="http://schemas.microsoft.com/office/powerpoint/2010/main" val="591257310"/>
              </p:ext>
            </p:extLst>
          </p:nvPr>
        </p:nvGraphicFramePr>
        <p:xfrm>
          <a:off x="946547" y="2013054"/>
          <a:ext cx="6582997" cy="42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00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681096-6412-4BAD-B90D-EC899BEEB8D0}"/>
              </a:ext>
            </a:extLst>
          </p:cNvPr>
          <p:cNvSpPr>
            <a:spLocks noGrp="1"/>
          </p:cNvSpPr>
          <p:nvPr>
            <p:ph type="title"/>
          </p:nvPr>
        </p:nvSpPr>
        <p:spPr>
          <a:xfrm>
            <a:off x="891554" y="293003"/>
            <a:ext cx="7290054" cy="844156"/>
          </a:xfrm>
        </p:spPr>
        <p:txBody>
          <a:bodyPr>
            <a:normAutofit fontScale="90000"/>
          </a:bodyPr>
          <a:lstStyle/>
          <a:p>
            <a:pPr algn="ctr"/>
            <a:r>
              <a:rPr lang="en-US" b="1" dirty="0"/>
              <a:t>Reasons to see your counselor</a:t>
            </a:r>
          </a:p>
        </p:txBody>
      </p:sp>
      <p:pic>
        <p:nvPicPr>
          <p:cNvPr id="1026" name="Picture 2">
            <a:extLst>
              <a:ext uri="{FF2B5EF4-FFF2-40B4-BE49-F238E27FC236}">
                <a16:creationId xmlns:a16="http://schemas.microsoft.com/office/drawing/2014/main" id="{F9CEE0A8-2C6B-4EDF-9735-E521186433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5378" y="2472050"/>
            <a:ext cx="1777243" cy="14749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80FD912-8205-437A-B2CD-290C67C852B1}"/>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A48F7FB9-44EC-4C0D-BD1D-2B9E3BBF382F}"/>
              </a:ext>
            </a:extLst>
          </p:cNvPr>
          <p:cNvSpPr/>
          <p:nvPr/>
        </p:nvSpPr>
        <p:spPr>
          <a:xfrm>
            <a:off x="1524000" y="3244334"/>
            <a:ext cx="3169187"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A80046E1-AE1F-4DE2-BCBA-5952B3A30DB1}"/>
              </a:ext>
            </a:extLst>
          </p:cNvPr>
          <p:cNvSpPr/>
          <p:nvPr/>
        </p:nvSpPr>
        <p:spPr>
          <a:xfrm>
            <a:off x="152400" y="1645952"/>
            <a:ext cx="2469002" cy="523220"/>
          </a:xfrm>
          <a:prstGeom prst="rect">
            <a:avLst/>
          </a:prstGeom>
        </p:spPr>
        <p:txBody>
          <a:bodyPr wrap="square">
            <a:spAutoFit/>
          </a:bodyPr>
          <a:lstStyle/>
          <a:p>
            <a:r>
              <a:rPr lang="en-US" sz="2800" b="1" dirty="0">
                <a:solidFill>
                  <a:srgbClr val="000000"/>
                </a:solidFill>
                <a:latin typeface="Cambria" panose="02040503050406030204" pitchFamily="18" charset="0"/>
                <a:ea typeface="Cambria" panose="02040503050406030204" pitchFamily="18" charset="0"/>
              </a:rPr>
              <a:t> </a:t>
            </a:r>
            <a:r>
              <a:rPr lang="en-US" sz="2800" b="1" dirty="0">
                <a:solidFill>
                  <a:srgbClr val="000000"/>
                </a:solidFill>
                <a:latin typeface="+mj-lt"/>
                <a:ea typeface="Cambria" panose="02040503050406030204" pitchFamily="18" charset="0"/>
              </a:rPr>
              <a:t>ACADEMIC</a:t>
            </a:r>
            <a:endParaRPr lang="en-US" sz="2800" b="1" dirty="0">
              <a:latin typeface="+mj-lt"/>
              <a:ea typeface="Cambria" panose="02040503050406030204" pitchFamily="18" charset="0"/>
            </a:endParaRPr>
          </a:p>
        </p:txBody>
      </p:sp>
      <p:pic>
        <p:nvPicPr>
          <p:cNvPr id="1028" name="Picture 4">
            <a:extLst>
              <a:ext uri="{FF2B5EF4-FFF2-40B4-BE49-F238E27FC236}">
                <a16:creationId xmlns:a16="http://schemas.microsoft.com/office/drawing/2014/main" id="{20F72FB2-6B70-4A2F-86E8-6C6931466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948" y="2691889"/>
            <a:ext cx="1700743" cy="1234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D1D161-6EFA-4B4A-933B-D40B6CC12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674" y="2789074"/>
            <a:ext cx="1669513" cy="12349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367C90-FBC6-4E63-B004-14EFE8A0C96A}"/>
              </a:ext>
            </a:extLst>
          </p:cNvPr>
          <p:cNvSpPr txBox="1"/>
          <p:nvPr/>
        </p:nvSpPr>
        <p:spPr>
          <a:xfrm>
            <a:off x="2777971" y="1939522"/>
            <a:ext cx="3328604" cy="523220"/>
          </a:xfrm>
          <a:prstGeom prst="rect">
            <a:avLst/>
          </a:prstGeom>
          <a:noFill/>
        </p:spPr>
        <p:txBody>
          <a:bodyPr wrap="none" rtlCol="0">
            <a:spAutoFit/>
          </a:bodyPr>
          <a:lstStyle/>
          <a:p>
            <a:r>
              <a:rPr lang="en-US" sz="2800" b="1" dirty="0">
                <a:latin typeface="+mj-lt"/>
                <a:ea typeface="Cambria" panose="02040503050406030204" pitchFamily="18" charset="0"/>
              </a:rPr>
              <a:t>SOCIAL/EMOTIONAL</a:t>
            </a:r>
          </a:p>
        </p:txBody>
      </p:sp>
      <p:pic>
        <p:nvPicPr>
          <p:cNvPr id="1032" name="Picture 8">
            <a:extLst>
              <a:ext uri="{FF2B5EF4-FFF2-40B4-BE49-F238E27FC236}">
                <a16:creationId xmlns:a16="http://schemas.microsoft.com/office/drawing/2014/main" id="{02DB9FDB-D7EE-47B2-844F-4B3906F65E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3562" y="2374283"/>
            <a:ext cx="676275" cy="1552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317BA8-E487-483B-BD52-0C2EE4F2FE94}"/>
              </a:ext>
            </a:extLst>
          </p:cNvPr>
          <p:cNvSpPr txBox="1"/>
          <p:nvPr/>
        </p:nvSpPr>
        <p:spPr>
          <a:xfrm>
            <a:off x="6647885" y="1459973"/>
            <a:ext cx="1511952" cy="523220"/>
          </a:xfrm>
          <a:prstGeom prst="rect">
            <a:avLst/>
          </a:prstGeom>
          <a:noFill/>
        </p:spPr>
        <p:txBody>
          <a:bodyPr wrap="none" rtlCol="0">
            <a:spAutoFit/>
          </a:bodyPr>
          <a:lstStyle/>
          <a:p>
            <a:r>
              <a:rPr lang="en-US" sz="2800" b="1" dirty="0">
                <a:latin typeface="+mj-lt"/>
                <a:ea typeface="Cambria" panose="02040503050406030204" pitchFamily="18" charset="0"/>
              </a:rPr>
              <a:t>CAREER</a:t>
            </a:r>
          </a:p>
        </p:txBody>
      </p:sp>
      <p:sp>
        <p:nvSpPr>
          <p:cNvPr id="9" name="TextBox 8">
            <a:extLst>
              <a:ext uri="{FF2B5EF4-FFF2-40B4-BE49-F238E27FC236}">
                <a16:creationId xmlns:a16="http://schemas.microsoft.com/office/drawing/2014/main" id="{F316BD64-D96C-4FA2-97F5-818AE95371A2}"/>
              </a:ext>
            </a:extLst>
          </p:cNvPr>
          <p:cNvSpPr txBox="1"/>
          <p:nvPr/>
        </p:nvSpPr>
        <p:spPr>
          <a:xfrm>
            <a:off x="635378" y="5002020"/>
            <a:ext cx="7524459" cy="1323439"/>
          </a:xfrm>
          <a:prstGeom prst="rect">
            <a:avLst/>
          </a:prstGeom>
          <a:noFill/>
        </p:spPr>
        <p:txBody>
          <a:bodyPr wrap="square" rtlCol="0">
            <a:spAutoFit/>
          </a:bodyPr>
          <a:lstStyle/>
          <a:p>
            <a:pPr algn="ctr"/>
            <a:r>
              <a:rPr lang="en-US" sz="4000" b="1" dirty="0">
                <a:latin typeface="+mj-lt"/>
                <a:ea typeface="Cambria" panose="02040503050406030204" pitchFamily="18" charset="0"/>
              </a:rPr>
              <a:t>To make an appointment with your counselor visit</a:t>
            </a:r>
            <a:r>
              <a:rPr lang="en-US" sz="2800" b="1" dirty="0">
                <a:latin typeface="+mj-lt"/>
                <a:ea typeface="Cambria" panose="02040503050406030204" pitchFamily="18" charset="0"/>
              </a:rPr>
              <a:t>:</a:t>
            </a:r>
          </a:p>
        </p:txBody>
      </p:sp>
    </p:spTree>
    <p:extLst>
      <p:ext uri="{BB962C8B-B14F-4D97-AF65-F5344CB8AC3E}">
        <p14:creationId xmlns:p14="http://schemas.microsoft.com/office/powerpoint/2010/main" val="1597538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09A6-89BD-4A65-913B-B0EE944ED2F6}"/>
              </a:ext>
            </a:extLst>
          </p:cNvPr>
          <p:cNvSpPr>
            <a:spLocks noGrp="1"/>
          </p:cNvSpPr>
          <p:nvPr>
            <p:ph type="title"/>
          </p:nvPr>
        </p:nvSpPr>
        <p:spPr>
          <a:xfrm>
            <a:off x="946404" y="365760"/>
            <a:ext cx="7269480" cy="1325562"/>
          </a:xfrm>
        </p:spPr>
        <p:txBody>
          <a:bodyPr>
            <a:normAutofit/>
          </a:bodyPr>
          <a:lstStyle/>
          <a:p>
            <a:r>
              <a:rPr lang="en-US" dirty="0"/>
              <a:t>           9</a:t>
            </a:r>
            <a:r>
              <a:rPr lang="en-US" baseline="30000" dirty="0"/>
              <a:t>th</a:t>
            </a:r>
            <a:r>
              <a:rPr lang="en-US" dirty="0"/>
              <a:t> Grade bridge law</a:t>
            </a:r>
            <a:br>
              <a:rPr lang="en-US" dirty="0"/>
            </a:br>
            <a:r>
              <a:rPr lang="en-US" dirty="0"/>
              <a:t>			Task 2</a:t>
            </a:r>
          </a:p>
        </p:txBody>
      </p:sp>
      <p:graphicFrame>
        <p:nvGraphicFramePr>
          <p:cNvPr id="4" name="Content Placeholder 2">
            <a:extLst>
              <a:ext uri="{FF2B5EF4-FFF2-40B4-BE49-F238E27FC236}">
                <a16:creationId xmlns:a16="http://schemas.microsoft.com/office/drawing/2014/main" id="{5054E16E-EBFE-46B4-8AEC-F64DF762DECC}"/>
              </a:ext>
            </a:extLst>
          </p:cNvPr>
          <p:cNvGraphicFramePr>
            <a:graphicFrameLocks noGrp="1"/>
          </p:cNvGraphicFramePr>
          <p:nvPr>
            <p:ph idx="1"/>
            <p:extLst>
              <p:ext uri="{D42A27DB-BD31-4B8C-83A1-F6EECF244321}">
                <p14:modId xmlns:p14="http://schemas.microsoft.com/office/powerpoint/2010/main" val="370960467"/>
              </p:ext>
            </p:extLst>
          </p:nvPr>
        </p:nvGraphicFramePr>
        <p:xfrm>
          <a:off x="946547" y="2013055"/>
          <a:ext cx="658930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097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EF1A3C-33CF-4F4B-9329-F8CA52AA477B}"/>
              </a:ext>
            </a:extLst>
          </p:cNvPr>
          <p:cNvPicPr>
            <a:picLocks noChangeAspect="1"/>
          </p:cNvPicPr>
          <p:nvPr/>
        </p:nvPicPr>
        <p:blipFill>
          <a:blip r:embed="rId2"/>
          <a:stretch>
            <a:fillRect/>
          </a:stretch>
        </p:blipFill>
        <p:spPr>
          <a:xfrm>
            <a:off x="1676400" y="1326778"/>
            <a:ext cx="5943600" cy="5253316"/>
          </a:xfrm>
          <a:prstGeom prst="rect">
            <a:avLst/>
          </a:prstGeom>
        </p:spPr>
      </p:pic>
      <p:sp>
        <p:nvSpPr>
          <p:cNvPr id="3" name="TextBox 2">
            <a:extLst>
              <a:ext uri="{FF2B5EF4-FFF2-40B4-BE49-F238E27FC236}">
                <a16:creationId xmlns:a16="http://schemas.microsoft.com/office/drawing/2014/main" id="{7E6222F8-E109-45EB-A38A-AE5D0BC19D54}"/>
              </a:ext>
            </a:extLst>
          </p:cNvPr>
          <p:cNvSpPr txBox="1"/>
          <p:nvPr/>
        </p:nvSpPr>
        <p:spPr>
          <a:xfrm>
            <a:off x="914400" y="541475"/>
            <a:ext cx="6705600" cy="523220"/>
          </a:xfrm>
          <a:prstGeom prst="rect">
            <a:avLst/>
          </a:prstGeom>
          <a:noFill/>
        </p:spPr>
        <p:txBody>
          <a:bodyPr wrap="square" rtlCol="0">
            <a:spAutoFit/>
          </a:bodyPr>
          <a:lstStyle/>
          <a:p>
            <a:r>
              <a:rPr lang="en-US" sz="2800" dirty="0"/>
              <a:t>Career Interest Profiler Assessment</a:t>
            </a:r>
          </a:p>
        </p:txBody>
      </p:sp>
      <p:sp>
        <p:nvSpPr>
          <p:cNvPr id="4" name="Arrow: Left 3">
            <a:extLst>
              <a:ext uri="{FF2B5EF4-FFF2-40B4-BE49-F238E27FC236}">
                <a16:creationId xmlns:a16="http://schemas.microsoft.com/office/drawing/2014/main" id="{D97DA9E9-6ECC-4A69-AD66-37DB2BF5D872}"/>
              </a:ext>
            </a:extLst>
          </p:cNvPr>
          <p:cNvSpPr/>
          <p:nvPr/>
        </p:nvSpPr>
        <p:spPr>
          <a:xfrm>
            <a:off x="7700683" y="1891553"/>
            <a:ext cx="1183342" cy="6813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87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46404" y="365760"/>
            <a:ext cx="7269480" cy="132556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100" spc="-50">
                <a:latin typeface="+mj-lt"/>
                <a:ea typeface="+mj-ea"/>
                <a:cs typeface="+mj-cs"/>
              </a:rPr>
              <a:t>Things to Think About In </a:t>
            </a:r>
          </a:p>
          <a:p>
            <a:pPr defTabSz="914400">
              <a:lnSpc>
                <a:spcPct val="90000"/>
              </a:lnSpc>
              <a:spcBef>
                <a:spcPct val="0"/>
              </a:spcBef>
              <a:spcAft>
                <a:spcPts val="600"/>
              </a:spcAft>
            </a:pPr>
            <a:r>
              <a:rPr lang="en-US" sz="4100" spc="-50">
                <a:latin typeface="+mj-lt"/>
                <a:ea typeface="+mj-ea"/>
                <a:cs typeface="+mj-cs"/>
              </a:rPr>
              <a:t>Your Career Selection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1048760"/>
              </p:ext>
            </p:extLst>
          </p:nvPr>
        </p:nvGraphicFramePr>
        <p:xfrm>
          <a:off x="946547" y="2013055"/>
          <a:ext cx="658930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962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09A6-89BD-4A65-913B-B0EE944ED2F6}"/>
              </a:ext>
            </a:extLst>
          </p:cNvPr>
          <p:cNvSpPr>
            <a:spLocks noGrp="1"/>
          </p:cNvSpPr>
          <p:nvPr>
            <p:ph type="title"/>
          </p:nvPr>
        </p:nvSpPr>
        <p:spPr>
          <a:xfrm>
            <a:off x="946404" y="365760"/>
            <a:ext cx="7269480" cy="1325562"/>
          </a:xfrm>
        </p:spPr>
        <p:txBody>
          <a:bodyPr>
            <a:normAutofit/>
          </a:bodyPr>
          <a:lstStyle/>
          <a:p>
            <a:r>
              <a:rPr lang="en-US" dirty="0"/>
              <a:t>           9</a:t>
            </a:r>
            <a:r>
              <a:rPr lang="en-US" baseline="30000" dirty="0"/>
              <a:t>th</a:t>
            </a:r>
            <a:r>
              <a:rPr lang="en-US" dirty="0"/>
              <a:t> Grade bridge law</a:t>
            </a:r>
            <a:br>
              <a:rPr lang="en-US" dirty="0"/>
            </a:br>
            <a:r>
              <a:rPr lang="en-US" dirty="0"/>
              <a:t>			Task 3</a:t>
            </a:r>
          </a:p>
        </p:txBody>
      </p:sp>
      <p:graphicFrame>
        <p:nvGraphicFramePr>
          <p:cNvPr id="6" name="Content Placeholder 2">
            <a:extLst>
              <a:ext uri="{FF2B5EF4-FFF2-40B4-BE49-F238E27FC236}">
                <a16:creationId xmlns:a16="http://schemas.microsoft.com/office/drawing/2014/main" id="{F8770FCE-713D-4CB5-8AD1-298C9769B3EF}"/>
              </a:ext>
            </a:extLst>
          </p:cNvPr>
          <p:cNvGraphicFramePr/>
          <p:nvPr>
            <p:extLst>
              <p:ext uri="{D42A27DB-BD31-4B8C-83A1-F6EECF244321}">
                <p14:modId xmlns:p14="http://schemas.microsoft.com/office/powerpoint/2010/main" val="3485544686"/>
              </p:ext>
            </p:extLst>
          </p:nvPr>
        </p:nvGraphicFramePr>
        <p:xfrm>
          <a:off x="946547" y="2013055"/>
          <a:ext cx="658930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459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910" y="401158"/>
            <a:ext cx="8202090" cy="1400530"/>
          </a:xfrm>
        </p:spPr>
        <p:txBody>
          <a:bodyPr/>
          <a:lstStyle/>
          <a:p>
            <a:r>
              <a:rPr lang="en-US" dirty="0"/>
              <a:t>Save Careers By Clicking </a:t>
            </a:r>
            <a:br>
              <a:rPr lang="en-US" dirty="0"/>
            </a:br>
            <a:r>
              <a:rPr lang="en-US" dirty="0"/>
              <a:t>the Favorite     Icon</a:t>
            </a:r>
          </a:p>
        </p:txBody>
      </p:sp>
      <p:sp>
        <p:nvSpPr>
          <p:cNvPr id="3" name="Heart 2">
            <a:extLst>
              <a:ext uri="{FF2B5EF4-FFF2-40B4-BE49-F238E27FC236}">
                <a16:creationId xmlns:a16="http://schemas.microsoft.com/office/drawing/2014/main" id="{CC65EC4F-3663-4B57-8F3F-4769FFDDA9C6}"/>
              </a:ext>
            </a:extLst>
          </p:cNvPr>
          <p:cNvSpPr/>
          <p:nvPr/>
        </p:nvSpPr>
        <p:spPr>
          <a:xfrm>
            <a:off x="3429000" y="1168831"/>
            <a:ext cx="499849" cy="504328"/>
          </a:xfrm>
          <a:prstGeom prst="heart">
            <a:avLst/>
          </a:prstGeom>
          <a:solidFill>
            <a:srgbClr val="EA50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5" name="Left Arrow 4"/>
          <p:cNvSpPr/>
          <p:nvPr/>
        </p:nvSpPr>
        <p:spPr>
          <a:xfrm>
            <a:off x="6821061" y="5468472"/>
            <a:ext cx="2322940" cy="1024276"/>
          </a:xfrm>
          <a:prstGeom prst="leftArrow">
            <a:avLst>
              <a:gd name="adj1" fmla="val 50000"/>
              <a:gd name="adj2" fmla="val 910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Click Here to Add to List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AA2529A-2E91-4081-BD70-B9BB1F8BBA6C}"/>
                  </a:ext>
                </a:extLst>
              </p14:cNvPr>
              <p14:cNvContentPartPr/>
              <p14:nvPr/>
            </p14:nvContentPartPr>
            <p14:xfrm>
              <a:off x="4288608" y="1490472"/>
              <a:ext cx="360" cy="360"/>
            </p14:xfrm>
          </p:contentPart>
        </mc:Choice>
        <mc:Fallback xmlns="">
          <p:pic>
            <p:nvPicPr>
              <p:cNvPr id="4" name="Ink 3">
                <a:extLst>
                  <a:ext uri="{FF2B5EF4-FFF2-40B4-BE49-F238E27FC236}">
                    <a16:creationId xmlns:a16="http://schemas.microsoft.com/office/drawing/2014/main" id="{8AA2529A-2E91-4081-BD70-B9BB1F8BBA6C}"/>
                  </a:ext>
                </a:extLst>
              </p:cNvPr>
              <p:cNvPicPr/>
              <p:nvPr/>
            </p:nvPicPr>
            <p:blipFill>
              <a:blip r:embed="rId4"/>
              <a:stretch>
                <a:fillRect/>
              </a:stretch>
            </p:blipFill>
            <p:spPr>
              <a:xfrm>
                <a:off x="4279608" y="14814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408B32F-D39A-44DA-BF05-C750863C6933}"/>
                  </a:ext>
                </a:extLst>
              </p14:cNvPr>
              <p14:cNvContentPartPr/>
              <p14:nvPr/>
            </p14:nvContentPartPr>
            <p14:xfrm>
              <a:off x="4087008" y="1572552"/>
              <a:ext cx="360" cy="360"/>
            </p14:xfrm>
          </p:contentPart>
        </mc:Choice>
        <mc:Fallback xmlns="">
          <p:pic>
            <p:nvPicPr>
              <p:cNvPr id="6" name="Ink 5">
                <a:extLst>
                  <a:ext uri="{FF2B5EF4-FFF2-40B4-BE49-F238E27FC236}">
                    <a16:creationId xmlns:a16="http://schemas.microsoft.com/office/drawing/2014/main" id="{6408B32F-D39A-44DA-BF05-C750863C6933}"/>
                  </a:ext>
                </a:extLst>
              </p:cNvPr>
              <p:cNvPicPr/>
              <p:nvPr/>
            </p:nvPicPr>
            <p:blipFill>
              <a:blip r:embed="rId4"/>
              <a:stretch>
                <a:fillRect/>
              </a:stretch>
            </p:blipFill>
            <p:spPr>
              <a:xfrm>
                <a:off x="4078008" y="15635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AE9DCF8-F35F-48FB-ACAB-43B89645857F}"/>
                  </a:ext>
                </a:extLst>
              </p14:cNvPr>
              <p14:cNvContentPartPr/>
              <p14:nvPr/>
            </p14:nvContentPartPr>
            <p14:xfrm>
              <a:off x="6702408" y="2075112"/>
              <a:ext cx="360" cy="360"/>
            </p14:xfrm>
          </p:contentPart>
        </mc:Choice>
        <mc:Fallback xmlns="">
          <p:pic>
            <p:nvPicPr>
              <p:cNvPr id="7" name="Ink 6">
                <a:extLst>
                  <a:ext uri="{FF2B5EF4-FFF2-40B4-BE49-F238E27FC236}">
                    <a16:creationId xmlns:a16="http://schemas.microsoft.com/office/drawing/2014/main" id="{CAE9DCF8-F35F-48FB-ACAB-43B89645857F}"/>
                  </a:ext>
                </a:extLst>
              </p:cNvPr>
              <p:cNvPicPr/>
              <p:nvPr/>
            </p:nvPicPr>
            <p:blipFill>
              <a:blip r:embed="rId4"/>
              <a:stretch>
                <a:fillRect/>
              </a:stretch>
            </p:blipFill>
            <p:spPr>
              <a:xfrm>
                <a:off x="6693408" y="2066112"/>
                <a:ext cx="18000" cy="18000"/>
              </a:xfrm>
              <a:prstGeom prst="rect">
                <a:avLst/>
              </a:prstGeom>
            </p:spPr>
          </p:pic>
        </mc:Fallback>
      </mc:AlternateContent>
      <p:pic>
        <p:nvPicPr>
          <p:cNvPr id="10" name="Picture 9">
            <a:extLst>
              <a:ext uri="{FF2B5EF4-FFF2-40B4-BE49-F238E27FC236}">
                <a16:creationId xmlns:a16="http://schemas.microsoft.com/office/drawing/2014/main" id="{CBC58849-41A4-4C44-A855-23F94D1D8AAB}"/>
              </a:ext>
            </a:extLst>
          </p:cNvPr>
          <p:cNvPicPr>
            <a:picLocks noChangeAspect="1"/>
          </p:cNvPicPr>
          <p:nvPr/>
        </p:nvPicPr>
        <p:blipFill>
          <a:blip r:embed="rId7"/>
          <a:stretch>
            <a:fillRect/>
          </a:stretch>
        </p:blipFill>
        <p:spPr>
          <a:xfrm>
            <a:off x="346919" y="2271533"/>
            <a:ext cx="6474142" cy="4025153"/>
          </a:xfrm>
          <a:prstGeom prst="rect">
            <a:avLst/>
          </a:prstGeom>
        </p:spPr>
      </p:pic>
    </p:spTree>
    <p:extLst>
      <p:ext uri="{BB962C8B-B14F-4D97-AF65-F5344CB8AC3E}">
        <p14:creationId xmlns:p14="http://schemas.microsoft.com/office/powerpoint/2010/main" val="1414877829"/>
      </p:ext>
    </p:extLst>
  </p:cSld>
  <p:clrMapOvr>
    <a:masterClrMapping/>
  </p:clrMapOvr>
  <mc:AlternateContent xmlns:mc="http://schemas.openxmlformats.org/markup-compatibility/2006" xmlns:p14="http://schemas.microsoft.com/office/powerpoint/2010/main">
    <mc:Choice Requires="p14">
      <p:transition spd="slow" p14:dur="2000" advTm="14854"/>
    </mc:Choice>
    <mc:Fallback xmlns="">
      <p:transition spd="slow" advTm="1485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B896-5D48-4A9C-8FC2-CA05A94098C0}"/>
              </a:ext>
            </a:extLst>
          </p:cNvPr>
          <p:cNvSpPr>
            <a:spLocks noGrp="1"/>
          </p:cNvSpPr>
          <p:nvPr>
            <p:ph type="title"/>
          </p:nvPr>
        </p:nvSpPr>
        <p:spPr>
          <a:xfrm>
            <a:off x="591015" y="320521"/>
            <a:ext cx="7924335" cy="1325563"/>
          </a:xfrm>
        </p:spPr>
        <p:txBody>
          <a:bodyPr>
            <a:normAutofit/>
          </a:bodyPr>
          <a:lstStyle/>
          <a:p>
            <a:pPr algn="ctr"/>
            <a:r>
              <a:rPr lang="en-US" sz="4800" b="1" u="sng">
                <a:solidFill>
                  <a:schemeClr val="accent5">
                    <a:lumMod val="50000"/>
                  </a:schemeClr>
                </a:solidFill>
              </a:rPr>
              <a:t>Don’t log out!</a:t>
            </a:r>
          </a:p>
        </p:txBody>
      </p:sp>
      <p:sp>
        <p:nvSpPr>
          <p:cNvPr id="6" name="Content Placeholder 5">
            <a:extLst>
              <a:ext uri="{FF2B5EF4-FFF2-40B4-BE49-F238E27FC236}">
                <a16:creationId xmlns:a16="http://schemas.microsoft.com/office/drawing/2014/main" id="{50C28060-F3FE-4652-BEF5-D60D14FF19C3}"/>
              </a:ext>
            </a:extLst>
          </p:cNvPr>
          <p:cNvSpPr>
            <a:spLocks noGrp="1"/>
          </p:cNvSpPr>
          <p:nvPr>
            <p:ph idx="1"/>
          </p:nvPr>
        </p:nvSpPr>
        <p:spPr>
          <a:xfrm>
            <a:off x="628650" y="1538868"/>
            <a:ext cx="7886700" cy="4682700"/>
          </a:xfrm>
        </p:spPr>
        <p:txBody>
          <a:bodyPr/>
          <a:lstStyle/>
          <a:p>
            <a:r>
              <a:rPr lang="en-US" b="1" dirty="0"/>
              <a:t>Verify all 4 Tasks have been completed</a:t>
            </a:r>
          </a:p>
          <a:p>
            <a:r>
              <a:rPr lang="en-US" dirty="0"/>
              <a:t>Click “</a:t>
            </a:r>
            <a:r>
              <a:rPr lang="en-US" b="1" dirty="0"/>
              <a:t>My Planner</a:t>
            </a:r>
            <a:r>
              <a:rPr lang="en-US" dirty="0"/>
              <a:t>”</a:t>
            </a:r>
          </a:p>
          <a:p>
            <a:r>
              <a:rPr lang="en-US" dirty="0"/>
              <a:t>Choose “</a:t>
            </a:r>
            <a:r>
              <a:rPr lang="en-US" b="1" dirty="0"/>
              <a:t>Tasks</a:t>
            </a:r>
            <a:r>
              <a:rPr lang="en-US" dirty="0"/>
              <a:t>”</a:t>
            </a:r>
          </a:p>
          <a:p>
            <a:r>
              <a:rPr lang="en-US" dirty="0"/>
              <a:t>You will see a message when finished</a:t>
            </a:r>
          </a:p>
          <a:p>
            <a:endParaRPr lang="en-US" dirty="0"/>
          </a:p>
          <a:p>
            <a:pPr marL="0" indent="0">
              <a:buNone/>
            </a:pPr>
            <a:endParaRPr lang="en-US" dirty="0"/>
          </a:p>
          <a:p>
            <a:pPr marL="0" indent="0">
              <a:buNone/>
            </a:pPr>
            <a:endParaRPr lang="en-US" dirty="0"/>
          </a:p>
        </p:txBody>
      </p:sp>
      <p:pic>
        <p:nvPicPr>
          <p:cNvPr id="5" name="Picture 4" descr="A screenshot of a cell phone&#10;&#10;Description generated with high confidence">
            <a:extLst>
              <a:ext uri="{FF2B5EF4-FFF2-40B4-BE49-F238E27FC236}">
                <a16:creationId xmlns:a16="http://schemas.microsoft.com/office/drawing/2014/main" id="{7FE9E6AA-C4C3-4291-A59B-F9C76E074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416" y="3657600"/>
            <a:ext cx="5137414" cy="1784442"/>
          </a:xfrm>
          <a:prstGeom prst="rect">
            <a:avLst/>
          </a:prstGeom>
        </p:spPr>
      </p:pic>
      <p:pic>
        <p:nvPicPr>
          <p:cNvPr id="3" name="Audio 2">
            <a:hlinkClick r:id="" action="ppaction://media"/>
            <a:extLst>
              <a:ext uri="{FF2B5EF4-FFF2-40B4-BE49-F238E27FC236}">
                <a16:creationId xmlns:a16="http://schemas.microsoft.com/office/drawing/2014/main" id="{0F1CF9E5-4446-4816-974D-D80C929FC2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43938" y="6357938"/>
            <a:ext cx="347662" cy="347662"/>
          </a:xfrm>
          <a:prstGeom prst="rect">
            <a:avLst/>
          </a:prstGeom>
        </p:spPr>
      </p:pic>
    </p:spTree>
    <p:extLst>
      <p:ext uri="{BB962C8B-B14F-4D97-AF65-F5344CB8AC3E}">
        <p14:creationId xmlns:p14="http://schemas.microsoft.com/office/powerpoint/2010/main" val="3551196400"/>
      </p:ext>
    </p:extLst>
  </p:cSld>
  <p:clrMapOvr>
    <a:masterClrMapping/>
  </p:clrMapOvr>
  <mc:AlternateContent xmlns:mc="http://schemas.openxmlformats.org/markup-compatibility/2006" xmlns:p14="http://schemas.microsoft.com/office/powerpoint/2010/main">
    <mc:Choice Requires="p14">
      <p:transition spd="slow" p14:dur="2000" advTm="20907"/>
    </mc:Choice>
    <mc:Fallback xmlns="">
      <p:transition spd="slow" advTm="209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11"/>
            <a:ext cx="8469631"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BD183-5869-4131-8604-CA9087E68952}"/>
              </a:ext>
            </a:extLst>
          </p:cNvPr>
          <p:cNvSpPr>
            <a:spLocks noGrp="1"/>
          </p:cNvSpPr>
          <p:nvPr>
            <p:ph type="title"/>
          </p:nvPr>
        </p:nvSpPr>
        <p:spPr>
          <a:xfrm>
            <a:off x="946404" y="368300"/>
            <a:ext cx="6197346" cy="4470399"/>
          </a:xfrm>
          <a:noFill/>
        </p:spPr>
        <p:txBody>
          <a:bodyPr vert="horz" lIns="91440" tIns="45720" rIns="91440" bIns="45720" rtlCol="0" anchor="ctr">
            <a:normAutofit/>
          </a:bodyPr>
          <a:lstStyle/>
          <a:p>
            <a:r>
              <a:rPr lang="en-US" sz="4700">
                <a:solidFill>
                  <a:srgbClr val="FFFFFF"/>
                </a:solidFill>
              </a:rPr>
              <a:t>“The future belongs to those who believe in the beauty of their dreams.”</a:t>
            </a:r>
            <a:br>
              <a:rPr lang="en-US" sz="4700">
                <a:solidFill>
                  <a:srgbClr val="FFFFFF"/>
                </a:solidFill>
              </a:rPr>
            </a:br>
            <a:r>
              <a:rPr lang="en-US" sz="4700">
                <a:solidFill>
                  <a:srgbClr val="FFFFFF"/>
                </a:solidFill>
              </a:rPr>
              <a:t>- Eleanor Roosevelt</a:t>
            </a:r>
          </a:p>
        </p:txBody>
      </p:sp>
      <p:sp>
        <p:nvSpPr>
          <p:cNvPr id="14" name="Rectangle 13">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846963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56F1DC66-664D-4403-AEF9-C7CC67FE23B6}"/>
              </a:ext>
            </a:extLst>
          </p:cNvPr>
          <p:cNvSpPr>
            <a:spLocks noGrp="1"/>
          </p:cNvSpPr>
          <p:nvPr>
            <p:ph type="body" idx="1"/>
          </p:nvPr>
        </p:nvSpPr>
        <p:spPr>
          <a:xfrm>
            <a:off x="946404" y="5533371"/>
            <a:ext cx="7063740" cy="896658"/>
          </a:xfrm>
        </p:spPr>
        <p:txBody>
          <a:bodyPr vert="horz" lIns="91440" tIns="45720" rIns="91440" bIns="45720" rtlCol="0" anchor="ctr">
            <a:normAutofit/>
          </a:bodyPr>
          <a:lstStyle/>
          <a:p>
            <a:r>
              <a:rPr lang="en-US" sz="2400">
                <a:solidFill>
                  <a:schemeClr val="tx1"/>
                </a:solidFill>
              </a:rPr>
              <a:t>Something to think about…</a:t>
            </a:r>
          </a:p>
        </p:txBody>
      </p:sp>
    </p:spTree>
    <p:extLst>
      <p:ext uri="{BB962C8B-B14F-4D97-AF65-F5344CB8AC3E}">
        <p14:creationId xmlns:p14="http://schemas.microsoft.com/office/powerpoint/2010/main" val="58907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0B0BD-304B-4D6B-9F44-0C51657ECF25}"/>
              </a:ext>
            </a:extLst>
          </p:cNvPr>
          <p:cNvSpPr>
            <a:spLocks noGrp="1"/>
          </p:cNvSpPr>
          <p:nvPr>
            <p:ph type="title"/>
          </p:nvPr>
        </p:nvSpPr>
        <p:spPr>
          <a:xfrm>
            <a:off x="482601" y="4564674"/>
            <a:ext cx="3008115" cy="1615461"/>
          </a:xfrm>
        </p:spPr>
        <p:txBody>
          <a:bodyPr vert="horz" lIns="91440" tIns="45720" rIns="91440" bIns="45720" rtlCol="0" anchor="ctr">
            <a:normAutofit/>
          </a:bodyPr>
          <a:lstStyle/>
          <a:p>
            <a:r>
              <a:rPr lang="en-US" sz="2800"/>
              <a:t>How can you talk to your school counselor?</a:t>
            </a:r>
          </a:p>
        </p:txBody>
      </p:sp>
      <p:pic>
        <p:nvPicPr>
          <p:cNvPr id="4" name="Content Placeholder 6">
            <a:extLst>
              <a:ext uri="{FF2B5EF4-FFF2-40B4-BE49-F238E27FC236}">
                <a16:creationId xmlns:a16="http://schemas.microsoft.com/office/drawing/2014/main" id="{101219DD-B542-47F0-B208-98A7AA5A70EB}"/>
              </a:ext>
            </a:extLst>
          </p:cNvPr>
          <p:cNvPicPr>
            <a:picLocks noGrp="1" noChangeAspect="1"/>
          </p:cNvPicPr>
          <p:nvPr>
            <p:ph idx="1"/>
          </p:nvPr>
        </p:nvPicPr>
        <p:blipFill rotWithShape="1">
          <a:blip r:embed="rId3"/>
          <a:srcRect t="7997" b="15229"/>
          <a:stretch/>
        </p:blipFill>
        <p:spPr>
          <a:xfrm>
            <a:off x="20" y="380999"/>
            <a:ext cx="8469610" cy="3657601"/>
          </a:xfrm>
          <a:prstGeom prst="rect">
            <a:avLst/>
          </a:prstGeom>
        </p:spPr>
      </p:pic>
      <p:cxnSp>
        <p:nvCxnSpPr>
          <p:cNvPr id="9" name="Straight Connector 12">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8DB4D8-DD31-4FA1-A3DE-C85F68731ED5}"/>
              </a:ext>
            </a:extLst>
          </p:cNvPr>
          <p:cNvSpPr txBox="1"/>
          <p:nvPr/>
        </p:nvSpPr>
        <p:spPr>
          <a:xfrm>
            <a:off x="3966480" y="4564673"/>
            <a:ext cx="4249403" cy="1615463"/>
          </a:xfrm>
          <a:prstGeom prst="rect">
            <a:avLst/>
          </a:prstGeom>
        </p:spPr>
        <p:txBody>
          <a:bodyPr vert="horz" lIns="91440" tIns="45720" rIns="91440" bIns="45720" rtlCol="0" anchor="ctr">
            <a:normAutofit/>
          </a:bodyPr>
          <a:lstStyle/>
          <a:p>
            <a:pPr marL="0" indent="-182880" defTabSz="914400">
              <a:spcAft>
                <a:spcPts val="600"/>
              </a:spcAft>
              <a:buClr>
                <a:schemeClr val="accent1"/>
              </a:buClr>
              <a:buNone/>
            </a:pPr>
            <a:r>
              <a:rPr lang="en-US" sz="1400"/>
              <a:t>Please select Counselors from the dropdown menu.</a:t>
            </a:r>
          </a:p>
          <a:p>
            <a:pPr marL="0" indent="-182880" defTabSz="914400">
              <a:spcAft>
                <a:spcPts val="600"/>
              </a:spcAft>
              <a:buClr>
                <a:schemeClr val="accent1"/>
              </a:buClr>
              <a:buNone/>
            </a:pPr>
            <a:r>
              <a:rPr lang="en-US" sz="1400"/>
              <a:t>Select “Read Moore” under your counselor’s picture</a:t>
            </a:r>
          </a:p>
          <a:p>
            <a:pPr marL="0" indent="-182880" defTabSz="914400">
              <a:spcAft>
                <a:spcPts val="600"/>
              </a:spcAft>
              <a:buClr>
                <a:schemeClr val="accent1"/>
              </a:buClr>
              <a:buNone/>
            </a:pPr>
            <a:r>
              <a:rPr lang="en-US" sz="1400"/>
              <a:t>Select Appointments</a:t>
            </a:r>
          </a:p>
          <a:p>
            <a:pPr marL="0" indent="-182880" defTabSz="914400">
              <a:spcAft>
                <a:spcPts val="600"/>
              </a:spcAft>
              <a:buClr>
                <a:schemeClr val="accent1"/>
              </a:buClr>
              <a:buNone/>
            </a:pPr>
            <a:r>
              <a:rPr lang="en-US" sz="1400"/>
              <a:t>Complete Form and Submit</a:t>
            </a:r>
          </a:p>
        </p:txBody>
      </p:sp>
    </p:spTree>
    <p:extLst>
      <p:ext uri="{BB962C8B-B14F-4D97-AF65-F5344CB8AC3E}">
        <p14:creationId xmlns:p14="http://schemas.microsoft.com/office/powerpoint/2010/main" val="386079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1562"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4B767-9B74-4FB8-A91B-68948F0D62F3}"/>
              </a:ext>
            </a:extLst>
          </p:cNvPr>
          <p:cNvSpPr>
            <a:spLocks noGrp="1"/>
          </p:cNvSpPr>
          <p:nvPr>
            <p:ph type="title"/>
          </p:nvPr>
        </p:nvSpPr>
        <p:spPr>
          <a:xfrm>
            <a:off x="424543" y="836023"/>
            <a:ext cx="2039091" cy="5183777"/>
          </a:xfrm>
        </p:spPr>
        <p:txBody>
          <a:bodyPr anchor="ctr">
            <a:normAutofit/>
          </a:bodyPr>
          <a:lstStyle/>
          <a:p>
            <a:r>
              <a:rPr lang="en-US" sz="3100">
                <a:solidFill>
                  <a:srgbClr val="FFFFFF"/>
                </a:solidFill>
              </a:rPr>
              <a:t>Things to Know</a:t>
            </a:r>
          </a:p>
        </p:txBody>
      </p:sp>
      <p:sp>
        <p:nvSpPr>
          <p:cNvPr id="11"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738E95B-86EC-43DA-8475-5B685AD3A91C}"/>
              </a:ext>
            </a:extLst>
          </p:cNvPr>
          <p:cNvGraphicFramePr>
            <a:graphicFrameLocks noGrp="1"/>
          </p:cNvGraphicFramePr>
          <p:nvPr>
            <p:ph idx="1"/>
            <p:extLst>
              <p:ext uri="{D42A27DB-BD31-4B8C-83A1-F6EECF244321}">
                <p14:modId xmlns:p14="http://schemas.microsoft.com/office/powerpoint/2010/main" val="2179553660"/>
              </p:ext>
            </p:extLst>
          </p:nvPr>
        </p:nvGraphicFramePr>
        <p:xfrm>
          <a:off x="3494111" y="804672"/>
          <a:ext cx="4492602" cy="526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821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9">
            <a:extLst>
              <a:ext uri="{FF2B5EF4-FFF2-40B4-BE49-F238E27FC236}">
                <a16:creationId xmlns:a16="http://schemas.microsoft.com/office/drawing/2014/main" id="{B6BC6A0D-8979-47FF-B606-70528EF8E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33530-F033-41AE-8072-033838C7D3CE}"/>
              </a:ext>
            </a:extLst>
          </p:cNvPr>
          <p:cNvSpPr>
            <a:spLocks noGrp="1"/>
          </p:cNvSpPr>
          <p:nvPr>
            <p:ph type="title"/>
          </p:nvPr>
        </p:nvSpPr>
        <p:spPr>
          <a:xfrm>
            <a:off x="1081945" y="758952"/>
            <a:ext cx="6792657" cy="4041648"/>
          </a:xfrm>
        </p:spPr>
        <p:txBody>
          <a:bodyPr vert="horz" lIns="91440" tIns="45720" rIns="91440" bIns="45720" rtlCol="0" anchor="b">
            <a:normAutofit/>
          </a:bodyPr>
          <a:lstStyle/>
          <a:p>
            <a:r>
              <a:rPr lang="en-US" sz="7200"/>
              <a:t>Essential Question</a:t>
            </a:r>
          </a:p>
        </p:txBody>
      </p:sp>
      <p:sp>
        <p:nvSpPr>
          <p:cNvPr id="3" name="Text Placeholder 2">
            <a:extLst>
              <a:ext uri="{FF2B5EF4-FFF2-40B4-BE49-F238E27FC236}">
                <a16:creationId xmlns:a16="http://schemas.microsoft.com/office/drawing/2014/main" id="{4BDF3C47-C4FE-446E-812D-937CC3AE4EAC}"/>
              </a:ext>
            </a:extLst>
          </p:cNvPr>
          <p:cNvSpPr>
            <a:spLocks noGrp="1"/>
          </p:cNvSpPr>
          <p:nvPr>
            <p:ph type="body" idx="1"/>
          </p:nvPr>
        </p:nvSpPr>
        <p:spPr>
          <a:xfrm>
            <a:off x="1081945" y="4800600"/>
            <a:ext cx="6792657" cy="1691640"/>
          </a:xfrm>
        </p:spPr>
        <p:txBody>
          <a:bodyPr vert="horz" lIns="91440" tIns="45720" rIns="91440" bIns="45720" rtlCol="0">
            <a:normAutofit/>
          </a:bodyPr>
          <a:lstStyle/>
          <a:p>
            <a:r>
              <a:rPr lang="en-US" sz="2200">
                <a:solidFill>
                  <a:schemeClr val="tx2"/>
                </a:solidFill>
              </a:rPr>
              <a:t>What do you need to know to be successful in 9th grade and beyond?</a:t>
            </a:r>
          </a:p>
        </p:txBody>
      </p:sp>
      <p:sp>
        <p:nvSpPr>
          <p:cNvPr id="13" name="Rectangle 11">
            <a:extLst>
              <a:ext uri="{FF2B5EF4-FFF2-40B4-BE49-F238E27FC236}">
                <a16:creationId xmlns:a16="http://schemas.microsoft.com/office/drawing/2014/main" id="{3B92CCBF-1641-4D35-9B74-6E4981730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445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6013704" cy="1499616"/>
          </a:xfrm>
        </p:spPr>
        <p:txBody>
          <a:bodyPr>
            <a:normAutofit/>
          </a:bodyPr>
          <a:lstStyle/>
          <a:p>
            <a:r>
              <a:rPr lang="en-US"/>
              <a:t>Let’s talk about…</a:t>
            </a:r>
            <a:endParaRPr lang="en-US" dirty="0"/>
          </a:p>
        </p:txBody>
      </p:sp>
      <p:sp>
        <p:nvSpPr>
          <p:cNvPr id="3" name="Content Placeholder 2"/>
          <p:cNvSpPr>
            <a:spLocks noGrp="1"/>
          </p:cNvSpPr>
          <p:nvPr>
            <p:ph idx="1"/>
          </p:nvPr>
        </p:nvSpPr>
        <p:spPr>
          <a:xfrm>
            <a:off x="768096" y="2286000"/>
            <a:ext cx="6013703" cy="4023360"/>
          </a:xfrm>
        </p:spPr>
        <p:txBody>
          <a:bodyPr>
            <a:normAutofit/>
          </a:bodyPr>
          <a:lstStyle/>
          <a:p>
            <a:pPr>
              <a:buFont typeface="Wingdings" panose="05000000000000000000" pitchFamily="2" charset="2"/>
              <a:buChar char="v"/>
            </a:pPr>
            <a:r>
              <a:rPr lang="en-US"/>
              <a:t> GPA </a:t>
            </a:r>
          </a:p>
          <a:p>
            <a:pPr>
              <a:buFont typeface="Wingdings" panose="05000000000000000000" pitchFamily="2" charset="2"/>
              <a:buChar char="v"/>
            </a:pPr>
            <a:r>
              <a:rPr lang="en-US"/>
              <a:t> Course Rigor</a:t>
            </a:r>
          </a:p>
          <a:p>
            <a:pPr lvl="0">
              <a:buFont typeface="Wingdings" panose="05000000000000000000" pitchFamily="2" charset="2"/>
              <a:buChar char="v"/>
            </a:pPr>
            <a:r>
              <a:rPr lang="en-US"/>
              <a:t> Transcripts  </a:t>
            </a:r>
          </a:p>
          <a:p>
            <a:pPr lvl="0">
              <a:buFont typeface="Wingdings" panose="05000000000000000000" pitchFamily="2" charset="2"/>
              <a:buChar char="v"/>
            </a:pPr>
            <a:r>
              <a:rPr lang="en-US"/>
              <a:t> Promotion Requirements</a:t>
            </a:r>
          </a:p>
          <a:p>
            <a:pPr lvl="0">
              <a:buFont typeface="Wingdings" panose="05000000000000000000" pitchFamily="2" charset="2"/>
              <a:buChar char="v"/>
            </a:pPr>
            <a:r>
              <a:rPr lang="en-US"/>
              <a:t> Graduation Requirements </a:t>
            </a:r>
          </a:p>
          <a:p>
            <a:pPr lvl="0">
              <a:buFont typeface="Wingdings" panose="05000000000000000000" pitchFamily="2" charset="2"/>
              <a:buChar char="v"/>
            </a:pPr>
            <a:r>
              <a:rPr lang="en-US"/>
              <a:t> Dual Enrollment</a:t>
            </a:r>
          </a:p>
          <a:p>
            <a:pPr lvl="0">
              <a:buFont typeface="Wingdings" panose="05000000000000000000" pitchFamily="2" charset="2"/>
              <a:buChar char="v"/>
            </a:pPr>
            <a:r>
              <a:rPr lang="en-US"/>
              <a:t> Your Responsibilities in the Classroom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1562"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543" y="836023"/>
            <a:ext cx="2039091" cy="5183777"/>
          </a:xfrm>
        </p:spPr>
        <p:txBody>
          <a:bodyPr anchor="ctr">
            <a:normAutofit/>
          </a:bodyPr>
          <a:lstStyle/>
          <a:p>
            <a:r>
              <a:rPr lang="en-US" sz="3100">
                <a:solidFill>
                  <a:srgbClr val="FFFFFF"/>
                </a:solidFill>
              </a:rPr>
              <a:t>What is GPA?</a:t>
            </a:r>
          </a:p>
        </p:txBody>
      </p:sp>
      <p:sp>
        <p:nvSpPr>
          <p:cNvPr id="19" name="Rectangle 13">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4">
            <a:extLst>
              <a:ext uri="{FF2B5EF4-FFF2-40B4-BE49-F238E27FC236}">
                <a16:creationId xmlns:a16="http://schemas.microsoft.com/office/drawing/2014/main" id="{5E1D1581-4BD1-4D94-A7C9-762389542C0D}"/>
              </a:ext>
            </a:extLst>
          </p:cNvPr>
          <p:cNvGraphicFramePr>
            <a:graphicFrameLocks noGrp="1"/>
          </p:cNvGraphicFramePr>
          <p:nvPr>
            <p:ph idx="1"/>
            <p:extLst>
              <p:ext uri="{D42A27DB-BD31-4B8C-83A1-F6EECF244321}">
                <p14:modId xmlns:p14="http://schemas.microsoft.com/office/powerpoint/2010/main" val="3376807483"/>
              </p:ext>
            </p:extLst>
          </p:nvPr>
        </p:nvGraphicFramePr>
        <p:xfrm>
          <a:off x="3494111" y="804672"/>
          <a:ext cx="4492602" cy="526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4E7C-565E-4546-95D7-6FEF4B03BDD5}"/>
              </a:ext>
            </a:extLst>
          </p:cNvPr>
          <p:cNvSpPr>
            <a:spLocks noGrp="1"/>
          </p:cNvSpPr>
          <p:nvPr>
            <p:ph type="title"/>
          </p:nvPr>
        </p:nvSpPr>
        <p:spPr/>
        <p:txBody>
          <a:bodyPr/>
          <a:lstStyle/>
          <a:p>
            <a:r>
              <a:rPr lang="en-US" dirty="0"/>
              <a:t>How do I calculate a GPA?</a:t>
            </a:r>
          </a:p>
        </p:txBody>
      </p:sp>
      <p:sp>
        <p:nvSpPr>
          <p:cNvPr id="3" name="Content Placeholder 2">
            <a:extLst>
              <a:ext uri="{FF2B5EF4-FFF2-40B4-BE49-F238E27FC236}">
                <a16:creationId xmlns:a16="http://schemas.microsoft.com/office/drawing/2014/main" id="{45AFA392-15AC-43DD-8896-4D22BD0D856F}"/>
              </a:ext>
            </a:extLst>
          </p:cNvPr>
          <p:cNvSpPr>
            <a:spLocks noGrp="1"/>
          </p:cNvSpPr>
          <p:nvPr>
            <p:ph idx="1"/>
          </p:nvPr>
        </p:nvSpPr>
        <p:spPr/>
        <p:txBody>
          <a:bodyPr/>
          <a:lstStyle/>
          <a:p>
            <a:pPr>
              <a:buFont typeface="Wingdings" panose="05000000000000000000" pitchFamily="2" charset="2"/>
              <a:buChar char="v"/>
            </a:pPr>
            <a:r>
              <a:rPr lang="en-US" dirty="0"/>
              <a:t> Step 1:  Assign each grade a numeric value</a:t>
            </a:r>
          </a:p>
          <a:p>
            <a:pPr lvl="1">
              <a:buFont typeface="Wingdings" panose="05000000000000000000" pitchFamily="2" charset="2"/>
              <a:buChar char="v"/>
            </a:pPr>
            <a:r>
              <a:rPr lang="en-US" b="1" dirty="0"/>
              <a:t> A=4     (90-100%)</a:t>
            </a:r>
          </a:p>
          <a:p>
            <a:pPr lvl="1">
              <a:buFont typeface="Wingdings" panose="05000000000000000000" pitchFamily="2" charset="2"/>
              <a:buChar char="v"/>
            </a:pPr>
            <a:r>
              <a:rPr lang="en-US" b="1" dirty="0"/>
              <a:t> B=3	  (80-89%)</a:t>
            </a:r>
          </a:p>
          <a:p>
            <a:pPr lvl="1">
              <a:buFont typeface="Wingdings" panose="05000000000000000000" pitchFamily="2" charset="2"/>
              <a:buChar char="v"/>
            </a:pPr>
            <a:r>
              <a:rPr lang="en-US" b="1" dirty="0"/>
              <a:t> C=2	  (74-79%)</a:t>
            </a:r>
          </a:p>
          <a:p>
            <a:pPr lvl="1">
              <a:buFont typeface="Wingdings" panose="05000000000000000000" pitchFamily="2" charset="2"/>
              <a:buChar char="v"/>
            </a:pPr>
            <a:r>
              <a:rPr lang="en-US" b="1" dirty="0"/>
              <a:t> D=1     (70-73%)</a:t>
            </a:r>
          </a:p>
          <a:p>
            <a:pPr lvl="1">
              <a:buFont typeface="Wingdings" panose="05000000000000000000" pitchFamily="2" charset="2"/>
              <a:buChar char="v"/>
            </a:pPr>
            <a:r>
              <a:rPr lang="en-US" b="1" dirty="0"/>
              <a:t> F=0      (0-69%)</a:t>
            </a:r>
          </a:p>
          <a:p>
            <a:pPr>
              <a:buFont typeface="Wingdings" panose="05000000000000000000" pitchFamily="2" charset="2"/>
              <a:buChar char="v"/>
            </a:pPr>
            <a:r>
              <a:rPr lang="en-US" b="1" dirty="0"/>
              <a:t> </a:t>
            </a:r>
            <a:r>
              <a:rPr lang="en-US" dirty="0"/>
              <a:t>Step 2:  Multiply the numeric point value by the units of credit attempted</a:t>
            </a:r>
          </a:p>
          <a:p>
            <a:pPr>
              <a:buFont typeface="Wingdings" panose="05000000000000000000" pitchFamily="2" charset="2"/>
              <a:buChar char="v"/>
            </a:pPr>
            <a:r>
              <a:rPr lang="en-US" dirty="0"/>
              <a:t> Step 3:  Total the values from step 2 &amp; divide by the total number of credits attempted</a:t>
            </a:r>
          </a:p>
        </p:txBody>
      </p:sp>
      <p:sp>
        <p:nvSpPr>
          <p:cNvPr id="4" name="Rectangle 3">
            <a:extLst>
              <a:ext uri="{FF2B5EF4-FFF2-40B4-BE49-F238E27FC236}">
                <a16:creationId xmlns:a16="http://schemas.microsoft.com/office/drawing/2014/main" id="{2DC2C40C-BA31-4DA3-87A4-E66C6DA3DDE6}"/>
              </a:ext>
            </a:extLst>
          </p:cNvPr>
          <p:cNvSpPr/>
          <p:nvPr/>
        </p:nvSpPr>
        <p:spPr>
          <a:xfrm>
            <a:off x="5791200" y="2133600"/>
            <a:ext cx="2895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 and honors courses earn quality points </a:t>
            </a:r>
          </a:p>
          <a:p>
            <a:pPr algn="ctr"/>
            <a:r>
              <a:rPr lang="en-US" dirty="0"/>
              <a:t>AP = +1 quality point</a:t>
            </a:r>
          </a:p>
          <a:p>
            <a:pPr algn="ctr"/>
            <a:r>
              <a:rPr lang="en-US" dirty="0"/>
              <a:t>Honors = +0.5 quality point</a:t>
            </a:r>
          </a:p>
        </p:txBody>
      </p:sp>
    </p:spTree>
    <p:extLst>
      <p:ext uri="{BB962C8B-B14F-4D97-AF65-F5344CB8AC3E}">
        <p14:creationId xmlns:p14="http://schemas.microsoft.com/office/powerpoint/2010/main" val="309219172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4564</TotalTime>
  <Words>2344</Words>
  <Application>Microsoft Office PowerPoint</Application>
  <PresentationFormat>On-screen Show (4:3)</PresentationFormat>
  <Paragraphs>335</Paragraphs>
  <Slides>36</Slides>
  <Notes>27</Notes>
  <HiddenSlides>0</HiddenSlides>
  <MMClips>3</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Arial</vt:lpstr>
      <vt:lpstr>Calibri</vt:lpstr>
      <vt:lpstr>Cambria</vt:lpstr>
      <vt:lpstr>Century Schoolbook</vt:lpstr>
      <vt:lpstr>Courier New</vt:lpstr>
      <vt:lpstr>Times New Roman</vt:lpstr>
      <vt:lpstr>Wingdings</vt:lpstr>
      <vt:lpstr>Wingdings 2</vt:lpstr>
      <vt:lpstr>View</vt:lpstr>
      <vt:lpstr>Acrobat Document</vt:lpstr>
      <vt:lpstr>9th Grade  Bridge Law  Counseling Lesson</vt:lpstr>
      <vt:lpstr>Who is your school counselor?</vt:lpstr>
      <vt:lpstr>Reasons to see your counselor</vt:lpstr>
      <vt:lpstr>How can you talk to your school counselor?</vt:lpstr>
      <vt:lpstr>Things to Know</vt:lpstr>
      <vt:lpstr>Essential Question</vt:lpstr>
      <vt:lpstr>Let’s talk about…</vt:lpstr>
      <vt:lpstr>What is GPA?</vt:lpstr>
      <vt:lpstr>How do I calculate a GPA?</vt:lpstr>
      <vt:lpstr>GPA Examples</vt:lpstr>
      <vt:lpstr>Why take Honors and AP classes?</vt:lpstr>
      <vt:lpstr>Report Card versus Transcript?</vt:lpstr>
      <vt:lpstr>How Many Credits Do I need  for Graduation?</vt:lpstr>
      <vt:lpstr>Promotion Requirements</vt:lpstr>
      <vt:lpstr>Dual Enrollment (DE)</vt:lpstr>
      <vt:lpstr>Dual Enrollment Information Sessions</vt:lpstr>
      <vt:lpstr>Tips for Success in High School</vt:lpstr>
      <vt:lpstr>Pop Quiz!</vt:lpstr>
      <vt:lpstr>If you earned a 95 in every class, what would your GPA be?</vt:lpstr>
      <vt:lpstr>How many quality points do AP classes get?</vt:lpstr>
      <vt:lpstr>What is one reason to take an honors or AP class?</vt:lpstr>
      <vt:lpstr>How many credits do you need at minimum to be considered a 10th grader?</vt:lpstr>
      <vt:lpstr>How many credits do you need to graduate from high school?</vt:lpstr>
      <vt:lpstr>What are some tips to be successful in high school?</vt:lpstr>
      <vt:lpstr>Naviance</vt:lpstr>
      <vt:lpstr>Logging into Naviance</vt:lpstr>
      <vt:lpstr>Adding STUDENT  E-MAIL ADDRESS</vt:lpstr>
      <vt:lpstr>Locating Tasks to Complete</vt:lpstr>
      <vt:lpstr>           9th Grade bridge law    Task 1</vt:lpstr>
      <vt:lpstr>           9th Grade bridge law    Task 2</vt:lpstr>
      <vt:lpstr>PowerPoint Presentation</vt:lpstr>
      <vt:lpstr>PowerPoint Presentation</vt:lpstr>
      <vt:lpstr>           9th Grade bridge law    Task 3</vt:lpstr>
      <vt:lpstr>Save Careers By Clicking  the Favorite     Icon</vt:lpstr>
      <vt:lpstr>Don’t log out!</vt:lpstr>
      <vt:lpstr>“The future belongs to those who believe in the beauty of their dreams.” - Eleanor Roosevelt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Bridge Law  Counseling Lesson</dc:title>
  <dc:creator>Taisa Turner</dc:creator>
  <cp:lastModifiedBy>Laura Potts</cp:lastModifiedBy>
  <cp:revision>12</cp:revision>
  <dcterms:created xsi:type="dcterms:W3CDTF">2020-07-27T01:26:05Z</dcterms:created>
  <dcterms:modified xsi:type="dcterms:W3CDTF">2021-08-18T15:46:17Z</dcterms:modified>
</cp:coreProperties>
</file>