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67" r:id="rId4"/>
    <p:sldId id="258" r:id="rId5"/>
    <p:sldId id="271" r:id="rId6"/>
    <p:sldId id="276" r:id="rId7"/>
    <p:sldId id="275" r:id="rId8"/>
    <p:sldId id="268" r:id="rId9"/>
    <p:sldId id="269" r:id="rId10"/>
    <p:sldId id="270" r:id="rId11"/>
    <p:sldId id="273" r:id="rId12"/>
    <p:sldId id="274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FA68D0-1434-3515-F4BC-1A326B6601F6}" v="2" dt="2024-01-27T13:04:40.7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mmy Young (Clergy)" userId="S::jimmyyoung@cinw.org.uk::1c69204c-4299-485f-9e0f-998ee740c13e" providerId="AD" clId="Web-{97FA68D0-1434-3515-F4BC-1A326B6601F6}"/>
    <pc:docChg chg="addSld delSld">
      <pc:chgData name="Jimmy Young (Clergy)" userId="S::jimmyyoung@cinw.org.uk::1c69204c-4299-485f-9e0f-998ee740c13e" providerId="AD" clId="Web-{97FA68D0-1434-3515-F4BC-1A326B6601F6}" dt="2024-01-27T13:04:40.718" v="1"/>
      <pc:docMkLst>
        <pc:docMk/>
      </pc:docMkLst>
      <pc:sldChg chg="add del replId">
        <pc:chgData name="Jimmy Young (Clergy)" userId="S::jimmyyoung@cinw.org.uk::1c69204c-4299-485f-9e0f-998ee740c13e" providerId="AD" clId="Web-{97FA68D0-1434-3515-F4BC-1A326B6601F6}" dt="2024-01-27T13:04:40.718" v="1"/>
        <pc:sldMkLst>
          <pc:docMk/>
          <pc:sldMk cId="3896114296" sldId="277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01FB48-751A-4B08-B301-A8AAE389235A}" type="doc">
      <dgm:prSet loTypeId="urn:microsoft.com/office/officeart/2005/8/layout/lProcess3" loCatId="process" qsTypeId="urn:microsoft.com/office/officeart/2005/8/quickstyle/simple1" qsCatId="simple" csTypeId="urn:microsoft.com/office/officeart/2005/8/colors/accent6_2" csCatId="accent6" phldr="1"/>
      <dgm:spPr/>
    </dgm:pt>
    <dgm:pt modelId="{2DA9A1FC-3322-4640-A6D4-759136585C8B}">
      <dgm:prSet phldrT="[Text]"/>
      <dgm:spPr>
        <a:noFill/>
      </dgm:spPr>
      <dgm:t>
        <a:bodyPr/>
        <a:lstStyle/>
        <a:p>
          <a:endParaRPr lang="en-GB" dirty="0"/>
        </a:p>
      </dgm:t>
    </dgm:pt>
    <dgm:pt modelId="{7FF4EBB8-DDB8-4A1D-9191-8B7E4952FFCF}" type="parTrans" cxnId="{48A622F9-8DF7-4BE8-B593-CE51D96E67BC}">
      <dgm:prSet/>
      <dgm:spPr/>
      <dgm:t>
        <a:bodyPr/>
        <a:lstStyle/>
        <a:p>
          <a:endParaRPr lang="en-GB"/>
        </a:p>
      </dgm:t>
    </dgm:pt>
    <dgm:pt modelId="{61F7735B-860C-4AC8-8C0D-8B0AF1B0460A}" type="sibTrans" cxnId="{48A622F9-8DF7-4BE8-B593-CE51D96E67BC}">
      <dgm:prSet/>
      <dgm:spPr/>
      <dgm:t>
        <a:bodyPr/>
        <a:lstStyle/>
        <a:p>
          <a:endParaRPr lang="en-GB"/>
        </a:p>
      </dgm:t>
    </dgm:pt>
    <dgm:pt modelId="{3A6AD1BC-3AA1-41CD-B6E9-23B0286C9BAA}">
      <dgm:prSet phldrT="[Text]" custT="1"/>
      <dgm:spPr/>
      <dgm:t>
        <a:bodyPr/>
        <a:lstStyle/>
        <a:p>
          <a:r>
            <a:rPr lang="en-GB" sz="2000" dirty="0"/>
            <a:t>An active voice in our community</a:t>
          </a:r>
        </a:p>
      </dgm:t>
    </dgm:pt>
    <dgm:pt modelId="{2BB2E6BA-07E4-424E-A5D2-7C67FB74AAC9}" type="parTrans" cxnId="{4EEF1D8C-9ABE-4492-9903-098D54B66520}">
      <dgm:prSet/>
      <dgm:spPr/>
      <dgm:t>
        <a:bodyPr/>
        <a:lstStyle/>
        <a:p>
          <a:endParaRPr lang="en-GB"/>
        </a:p>
      </dgm:t>
    </dgm:pt>
    <dgm:pt modelId="{6751CE81-07AA-45EC-B409-72329B2FEAC6}" type="sibTrans" cxnId="{4EEF1D8C-9ABE-4492-9903-098D54B66520}">
      <dgm:prSet/>
      <dgm:spPr/>
      <dgm:t>
        <a:bodyPr/>
        <a:lstStyle/>
        <a:p>
          <a:endParaRPr lang="en-GB"/>
        </a:p>
      </dgm:t>
    </dgm:pt>
    <dgm:pt modelId="{D0616DAE-27A9-4143-880A-448E2748D656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dirty="0"/>
            <a:t>Integration of comms platforms</a:t>
          </a:r>
        </a:p>
      </dgm:t>
    </dgm:pt>
    <dgm:pt modelId="{067A8F0F-C348-4942-AEF4-38F63BE5823E}" type="parTrans" cxnId="{1938A419-7731-49D3-B22D-B4BAD4890C26}">
      <dgm:prSet/>
      <dgm:spPr/>
      <dgm:t>
        <a:bodyPr/>
        <a:lstStyle/>
        <a:p>
          <a:endParaRPr lang="en-GB"/>
        </a:p>
      </dgm:t>
    </dgm:pt>
    <dgm:pt modelId="{3AA16E10-ABFC-4667-A03C-9A170DCB6C0D}" type="sibTrans" cxnId="{1938A419-7731-49D3-B22D-B4BAD4890C26}">
      <dgm:prSet/>
      <dgm:spPr/>
      <dgm:t>
        <a:bodyPr/>
        <a:lstStyle/>
        <a:p>
          <a:endParaRPr lang="en-GB"/>
        </a:p>
      </dgm:t>
    </dgm:pt>
    <dgm:pt modelId="{EB7248C5-DD3E-4F1B-9878-8269B9B20DF6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dirty="0"/>
            <a:t>New website (build/deploy phase)</a:t>
          </a:r>
        </a:p>
      </dgm:t>
    </dgm:pt>
    <dgm:pt modelId="{0DA81EFB-41B7-47C0-B82E-A7C52C3C3B26}" type="parTrans" cxnId="{16B2CA46-758E-4A2D-AFE7-0AFD60DAB822}">
      <dgm:prSet/>
      <dgm:spPr/>
      <dgm:t>
        <a:bodyPr/>
        <a:lstStyle/>
        <a:p>
          <a:endParaRPr lang="en-GB"/>
        </a:p>
      </dgm:t>
    </dgm:pt>
    <dgm:pt modelId="{DEFE99B5-F928-4705-9D06-BBE0A9B6704A}" type="sibTrans" cxnId="{16B2CA46-758E-4A2D-AFE7-0AFD60DAB822}">
      <dgm:prSet/>
      <dgm:spPr/>
      <dgm:t>
        <a:bodyPr/>
        <a:lstStyle/>
        <a:p>
          <a:endParaRPr lang="en-GB"/>
        </a:p>
      </dgm:t>
    </dgm:pt>
    <dgm:pt modelId="{874CD312-F681-4B08-AAC7-3046F2AF22CF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dirty="0"/>
            <a:t>New signage outside all buildings</a:t>
          </a:r>
        </a:p>
      </dgm:t>
    </dgm:pt>
    <dgm:pt modelId="{23579E94-1E2B-47C8-86F2-DBE723771E0A}" type="parTrans" cxnId="{44AE3A2E-6A3F-4E36-9C46-B36D74FF499D}">
      <dgm:prSet/>
      <dgm:spPr/>
      <dgm:t>
        <a:bodyPr/>
        <a:lstStyle/>
        <a:p>
          <a:endParaRPr lang="en-GB"/>
        </a:p>
      </dgm:t>
    </dgm:pt>
    <dgm:pt modelId="{ECA5C9A0-DD81-4BD1-9BD8-BBB6DF18F5EE}" type="sibTrans" cxnId="{44AE3A2E-6A3F-4E36-9C46-B36D74FF499D}">
      <dgm:prSet/>
      <dgm:spPr/>
      <dgm:t>
        <a:bodyPr/>
        <a:lstStyle/>
        <a:p>
          <a:endParaRPr lang="en-GB"/>
        </a:p>
      </dgm:t>
    </dgm:pt>
    <dgm:pt modelId="{63C0D0FF-0DD4-4FC5-BF73-FD0C4998DE4F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dirty="0"/>
            <a:t>Consistent displays in all buildings</a:t>
          </a:r>
        </a:p>
      </dgm:t>
    </dgm:pt>
    <dgm:pt modelId="{835DA0A8-45B2-430B-8EC2-94B7BC9842F2}" type="parTrans" cxnId="{CF3AC631-CA37-4F9B-BBF3-A548F712E345}">
      <dgm:prSet/>
      <dgm:spPr/>
      <dgm:t>
        <a:bodyPr/>
        <a:lstStyle/>
        <a:p>
          <a:endParaRPr lang="en-GB"/>
        </a:p>
      </dgm:t>
    </dgm:pt>
    <dgm:pt modelId="{234FCDF6-99C0-459E-9029-79A6083367AF}" type="sibTrans" cxnId="{CF3AC631-CA37-4F9B-BBF3-A548F712E345}">
      <dgm:prSet/>
      <dgm:spPr/>
      <dgm:t>
        <a:bodyPr/>
        <a:lstStyle/>
        <a:p>
          <a:endParaRPr lang="en-GB"/>
        </a:p>
      </dgm:t>
    </dgm:pt>
    <dgm:pt modelId="{DD12B148-7E79-4A98-B039-BE34583FC47E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dirty="0"/>
            <a:t>New website (design phase)</a:t>
          </a:r>
        </a:p>
      </dgm:t>
    </dgm:pt>
    <dgm:pt modelId="{7BA532B1-9F5E-4A6C-AD51-ECFE47B29429}" type="parTrans" cxnId="{EEB905C4-FB9E-4EFF-87BF-92488F635C0D}">
      <dgm:prSet/>
      <dgm:spPr/>
      <dgm:t>
        <a:bodyPr/>
        <a:lstStyle/>
        <a:p>
          <a:endParaRPr lang="en-GB"/>
        </a:p>
      </dgm:t>
    </dgm:pt>
    <dgm:pt modelId="{FEFCEA5C-B0FC-45AA-A30F-C07D20422F8C}" type="sibTrans" cxnId="{EEB905C4-FB9E-4EFF-87BF-92488F635C0D}">
      <dgm:prSet/>
      <dgm:spPr/>
      <dgm:t>
        <a:bodyPr/>
        <a:lstStyle/>
        <a:p>
          <a:endParaRPr lang="en-GB"/>
        </a:p>
      </dgm:t>
    </dgm:pt>
    <dgm:pt modelId="{8A3C25FB-B266-4EC5-AA82-979458984AEE}">
      <dgm:prSet phldrT="[Text]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dirty="0"/>
            <a:t>Welcome pack for newcomers</a:t>
          </a:r>
        </a:p>
      </dgm:t>
    </dgm:pt>
    <dgm:pt modelId="{FA9CCA6D-35B0-4FF8-A310-D673136551C7}" type="parTrans" cxnId="{568AAC9E-0FB4-4E0B-B56E-F3D7F0E3EF2D}">
      <dgm:prSet/>
      <dgm:spPr/>
      <dgm:t>
        <a:bodyPr/>
        <a:lstStyle/>
        <a:p>
          <a:endParaRPr lang="en-GB"/>
        </a:p>
      </dgm:t>
    </dgm:pt>
    <dgm:pt modelId="{3A751EE2-085F-45EE-897C-F6CAE3B72283}" type="sibTrans" cxnId="{568AAC9E-0FB4-4E0B-B56E-F3D7F0E3EF2D}">
      <dgm:prSet/>
      <dgm:spPr/>
      <dgm:t>
        <a:bodyPr/>
        <a:lstStyle/>
        <a:p>
          <a:endParaRPr lang="en-GB"/>
        </a:p>
      </dgm:t>
    </dgm:pt>
    <dgm:pt modelId="{DC95B43B-77A2-42CE-9C2C-8E9B1DE73198}">
      <dgm:prSet phldrT="[Text]" custT="1"/>
      <dgm:spPr/>
      <dgm:t>
        <a:bodyPr/>
        <a:lstStyle/>
        <a:p>
          <a:r>
            <a:rPr lang="en-GB" sz="2000" dirty="0"/>
            <a:t>Engaging regularly with local schools/ orgs</a:t>
          </a:r>
        </a:p>
      </dgm:t>
    </dgm:pt>
    <dgm:pt modelId="{A3B2E6AB-0D09-463C-B881-F6F856287DE6}" type="parTrans" cxnId="{61FADC08-C054-4288-BDA5-8033C3E4FE18}">
      <dgm:prSet/>
      <dgm:spPr/>
      <dgm:t>
        <a:bodyPr/>
        <a:lstStyle/>
        <a:p>
          <a:endParaRPr lang="en-GB"/>
        </a:p>
      </dgm:t>
    </dgm:pt>
    <dgm:pt modelId="{6E4817B0-575C-4B6D-902D-0C3CE8F7427E}" type="sibTrans" cxnId="{61FADC08-C054-4288-BDA5-8033C3E4FE18}">
      <dgm:prSet/>
      <dgm:spPr/>
      <dgm:t>
        <a:bodyPr/>
        <a:lstStyle/>
        <a:p>
          <a:endParaRPr lang="en-GB"/>
        </a:p>
      </dgm:t>
    </dgm:pt>
    <dgm:pt modelId="{56246AF0-1BA7-4DBA-A657-99EF9FF70103}">
      <dgm:prSet phldrT="[Text]" custT="1"/>
      <dgm:spPr/>
      <dgm:t>
        <a:bodyPr/>
        <a:lstStyle/>
        <a:p>
          <a:r>
            <a:rPr lang="en-GB" sz="2000" dirty="0"/>
            <a:t>One unified organisation</a:t>
          </a:r>
        </a:p>
      </dgm:t>
    </dgm:pt>
    <dgm:pt modelId="{AD08A5D2-AFC7-47AA-87B9-C394CC8EBFC2}" type="parTrans" cxnId="{806C6D85-4938-4957-A242-DA286F7F1B69}">
      <dgm:prSet/>
      <dgm:spPr/>
      <dgm:t>
        <a:bodyPr/>
        <a:lstStyle/>
        <a:p>
          <a:endParaRPr lang="en-GB"/>
        </a:p>
      </dgm:t>
    </dgm:pt>
    <dgm:pt modelId="{3196AB59-B837-4BC9-87CC-EB8F235F2A5A}" type="sibTrans" cxnId="{806C6D85-4938-4957-A242-DA286F7F1B69}">
      <dgm:prSet/>
      <dgm:spPr/>
      <dgm:t>
        <a:bodyPr/>
        <a:lstStyle/>
        <a:p>
          <a:endParaRPr lang="en-GB"/>
        </a:p>
      </dgm:t>
    </dgm:pt>
    <dgm:pt modelId="{D01CFF89-5B14-4524-8407-34F7E2E2CFEE}">
      <dgm:prSet phldrT="[Text]"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GB" dirty="0"/>
            <a:t>Recruit FT youth/ children’s worker</a:t>
          </a:r>
        </a:p>
      </dgm:t>
    </dgm:pt>
    <dgm:pt modelId="{3FEF582D-075B-4AB1-953A-0CBF4B6D56FE}" type="parTrans" cxnId="{62E6D03E-83F8-4E1E-AF75-0DBCAB459DCA}">
      <dgm:prSet/>
      <dgm:spPr/>
      <dgm:t>
        <a:bodyPr/>
        <a:lstStyle/>
        <a:p>
          <a:endParaRPr lang="en-GB"/>
        </a:p>
      </dgm:t>
    </dgm:pt>
    <dgm:pt modelId="{1D63B3A8-1EA5-43F0-ACCF-D312246AC623}" type="sibTrans" cxnId="{62E6D03E-83F8-4E1E-AF75-0DBCAB459DCA}">
      <dgm:prSet/>
      <dgm:spPr/>
      <dgm:t>
        <a:bodyPr/>
        <a:lstStyle/>
        <a:p>
          <a:endParaRPr lang="en-GB"/>
        </a:p>
      </dgm:t>
    </dgm:pt>
    <dgm:pt modelId="{CB5ABD62-9ED8-4547-9BFB-D34069B91C36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dirty="0"/>
            <a:t>New outreach to youth/children/families</a:t>
          </a:r>
        </a:p>
      </dgm:t>
    </dgm:pt>
    <dgm:pt modelId="{34C0BED6-05ED-4756-BB4B-A7E9E729D41F}" type="parTrans" cxnId="{6D366878-E105-4682-89D3-5C8F6D3ECC9B}">
      <dgm:prSet/>
      <dgm:spPr/>
      <dgm:t>
        <a:bodyPr/>
        <a:lstStyle/>
        <a:p>
          <a:endParaRPr lang="en-GB"/>
        </a:p>
      </dgm:t>
    </dgm:pt>
    <dgm:pt modelId="{B1BB2A73-8E57-4006-A394-3ADD77C8BCAC}" type="sibTrans" cxnId="{6D366878-E105-4682-89D3-5C8F6D3ECC9B}">
      <dgm:prSet/>
      <dgm:spPr/>
      <dgm:t>
        <a:bodyPr/>
        <a:lstStyle/>
        <a:p>
          <a:endParaRPr lang="en-GB"/>
        </a:p>
      </dgm:t>
    </dgm:pt>
    <dgm:pt modelId="{984364C0-7C92-4CFE-84DB-8DE51FA971AC}" type="pres">
      <dgm:prSet presAssocID="{EE01FB48-751A-4B08-B301-A8AAE389235A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004A4528-1FEA-4829-8810-8CEC43410196}" type="pres">
      <dgm:prSet presAssocID="{56246AF0-1BA7-4DBA-A657-99EF9FF70103}" presName="horFlow" presStyleCnt="0"/>
      <dgm:spPr/>
    </dgm:pt>
    <dgm:pt modelId="{EE64A3D6-6BBF-4449-8FD6-E83295603917}" type="pres">
      <dgm:prSet presAssocID="{56246AF0-1BA7-4DBA-A657-99EF9FF70103}" presName="bigChev" presStyleLbl="node1" presStyleIdx="0" presStyleCnt="4"/>
      <dgm:spPr/>
    </dgm:pt>
    <dgm:pt modelId="{25C9DF4A-D5F7-4565-B101-1284DC5082C3}" type="pres">
      <dgm:prSet presAssocID="{067A8F0F-C348-4942-AEF4-38F63BE5823E}" presName="parTrans" presStyleCnt="0"/>
      <dgm:spPr/>
    </dgm:pt>
    <dgm:pt modelId="{9CC07E99-B735-4020-9E1C-F07B4E74E04B}" type="pres">
      <dgm:prSet presAssocID="{D0616DAE-27A9-4143-880A-448E2748D656}" presName="node" presStyleLbl="alignAccFollowNode1" presStyleIdx="0" presStyleCnt="8">
        <dgm:presLayoutVars>
          <dgm:bulletEnabled val="1"/>
        </dgm:presLayoutVars>
      </dgm:prSet>
      <dgm:spPr/>
    </dgm:pt>
    <dgm:pt modelId="{8FC86221-C1C9-4225-BCB3-05F34D2A0955}" type="pres">
      <dgm:prSet presAssocID="{3AA16E10-ABFC-4667-A03C-9A170DCB6C0D}" presName="sibTrans" presStyleCnt="0"/>
      <dgm:spPr/>
    </dgm:pt>
    <dgm:pt modelId="{9801F5F3-EA51-46D9-BAB4-852B2E3DEA9E}" type="pres">
      <dgm:prSet presAssocID="{DD12B148-7E79-4A98-B039-BE34583FC47E}" presName="node" presStyleLbl="alignAccFollowNode1" presStyleIdx="1" presStyleCnt="8">
        <dgm:presLayoutVars>
          <dgm:bulletEnabled val="1"/>
        </dgm:presLayoutVars>
      </dgm:prSet>
      <dgm:spPr/>
    </dgm:pt>
    <dgm:pt modelId="{EAE30F55-F30B-4238-8886-99AC151EED0C}" type="pres">
      <dgm:prSet presAssocID="{FEFCEA5C-B0FC-45AA-A30F-C07D20422F8C}" presName="sibTrans" presStyleCnt="0"/>
      <dgm:spPr/>
    </dgm:pt>
    <dgm:pt modelId="{5A6CEC49-88FF-463E-A7A3-20ED60EF378E}" type="pres">
      <dgm:prSet presAssocID="{EB7248C5-DD3E-4F1B-9878-8269B9B20DF6}" presName="node" presStyleLbl="alignAccFollowNode1" presStyleIdx="2" presStyleCnt="8">
        <dgm:presLayoutVars>
          <dgm:bulletEnabled val="1"/>
        </dgm:presLayoutVars>
      </dgm:prSet>
      <dgm:spPr/>
    </dgm:pt>
    <dgm:pt modelId="{FED5BA77-9E6C-448F-83A5-55CA2B5D033E}" type="pres">
      <dgm:prSet presAssocID="{56246AF0-1BA7-4DBA-A657-99EF9FF70103}" presName="vSp" presStyleCnt="0"/>
      <dgm:spPr/>
    </dgm:pt>
    <dgm:pt modelId="{6D76BA7D-2A43-424D-A568-12390B16A292}" type="pres">
      <dgm:prSet presAssocID="{2DA9A1FC-3322-4640-A6D4-759136585C8B}" presName="horFlow" presStyleCnt="0"/>
      <dgm:spPr/>
    </dgm:pt>
    <dgm:pt modelId="{D2F4EF30-9C74-4ABF-96B1-3CA273B1C6C1}" type="pres">
      <dgm:prSet presAssocID="{2DA9A1FC-3322-4640-A6D4-759136585C8B}" presName="bigChev" presStyleLbl="node1" presStyleIdx="1" presStyleCnt="4"/>
      <dgm:spPr/>
    </dgm:pt>
    <dgm:pt modelId="{32734EF2-5BDF-4145-8BE1-C9C95FA5FE76}" type="pres">
      <dgm:prSet presAssocID="{835DA0A8-45B2-430B-8EC2-94B7BC9842F2}" presName="parTrans" presStyleCnt="0"/>
      <dgm:spPr/>
    </dgm:pt>
    <dgm:pt modelId="{D9D3E7D8-9B98-4AEA-8C4E-34635C6573B0}" type="pres">
      <dgm:prSet presAssocID="{63C0D0FF-0DD4-4FC5-BF73-FD0C4998DE4F}" presName="node" presStyleLbl="alignAccFollowNode1" presStyleIdx="3" presStyleCnt="8">
        <dgm:presLayoutVars>
          <dgm:bulletEnabled val="1"/>
        </dgm:presLayoutVars>
      </dgm:prSet>
      <dgm:spPr/>
    </dgm:pt>
    <dgm:pt modelId="{81F4C712-5BEF-4F76-B26E-856024C3D476}" type="pres">
      <dgm:prSet presAssocID="{234FCDF6-99C0-459E-9029-79A6083367AF}" presName="sibTrans" presStyleCnt="0"/>
      <dgm:spPr/>
    </dgm:pt>
    <dgm:pt modelId="{582A009B-349D-4671-987B-F6C37062AAFC}" type="pres">
      <dgm:prSet presAssocID="{874CD312-F681-4B08-AAC7-3046F2AF22CF}" presName="node" presStyleLbl="alignAccFollowNode1" presStyleIdx="4" presStyleCnt="8">
        <dgm:presLayoutVars>
          <dgm:bulletEnabled val="1"/>
        </dgm:presLayoutVars>
      </dgm:prSet>
      <dgm:spPr/>
    </dgm:pt>
    <dgm:pt modelId="{5AB15E38-4333-411D-9046-761AF052D5E0}" type="pres">
      <dgm:prSet presAssocID="{2DA9A1FC-3322-4640-A6D4-759136585C8B}" presName="vSp" presStyleCnt="0"/>
      <dgm:spPr/>
    </dgm:pt>
    <dgm:pt modelId="{F248A8FF-80AE-4D97-BEA7-FC2A506B037C}" type="pres">
      <dgm:prSet presAssocID="{3A6AD1BC-3AA1-41CD-B6E9-23B0286C9BAA}" presName="horFlow" presStyleCnt="0"/>
      <dgm:spPr/>
    </dgm:pt>
    <dgm:pt modelId="{F6FC8BCF-E1FC-4B74-AA0A-4D6F8AB1AEC3}" type="pres">
      <dgm:prSet presAssocID="{3A6AD1BC-3AA1-41CD-B6E9-23B0286C9BAA}" presName="bigChev" presStyleLbl="node1" presStyleIdx="2" presStyleCnt="4"/>
      <dgm:spPr/>
    </dgm:pt>
    <dgm:pt modelId="{C0BA5A1B-8929-4E0B-AFDE-34B97880AB9B}" type="pres">
      <dgm:prSet presAssocID="{FA9CCA6D-35B0-4FF8-A310-D673136551C7}" presName="parTrans" presStyleCnt="0"/>
      <dgm:spPr/>
    </dgm:pt>
    <dgm:pt modelId="{5809E3EC-6CB2-478D-8BD8-B44E0C37262C}" type="pres">
      <dgm:prSet presAssocID="{8A3C25FB-B266-4EC5-AA82-979458984AEE}" presName="node" presStyleLbl="alignAccFollowNode1" presStyleIdx="5" presStyleCnt="8">
        <dgm:presLayoutVars>
          <dgm:bulletEnabled val="1"/>
        </dgm:presLayoutVars>
      </dgm:prSet>
      <dgm:spPr/>
    </dgm:pt>
    <dgm:pt modelId="{17A603C6-4C59-4DC9-9178-61508E677707}" type="pres">
      <dgm:prSet presAssocID="{3A6AD1BC-3AA1-41CD-B6E9-23B0286C9BAA}" presName="vSp" presStyleCnt="0"/>
      <dgm:spPr/>
    </dgm:pt>
    <dgm:pt modelId="{46754875-250F-4EA8-9A0E-37A1BF600482}" type="pres">
      <dgm:prSet presAssocID="{DC95B43B-77A2-42CE-9C2C-8E9B1DE73198}" presName="horFlow" presStyleCnt="0"/>
      <dgm:spPr/>
    </dgm:pt>
    <dgm:pt modelId="{AFB32E66-5059-49AF-BABE-38EB69FA009C}" type="pres">
      <dgm:prSet presAssocID="{DC95B43B-77A2-42CE-9C2C-8E9B1DE73198}" presName="bigChev" presStyleLbl="node1" presStyleIdx="3" presStyleCnt="4" custLinFactNeighborY="855"/>
      <dgm:spPr/>
    </dgm:pt>
    <dgm:pt modelId="{28DEDB67-BA40-4270-87DF-5B0C640AA69D}" type="pres">
      <dgm:prSet presAssocID="{3FEF582D-075B-4AB1-953A-0CBF4B6D56FE}" presName="parTrans" presStyleCnt="0"/>
      <dgm:spPr/>
    </dgm:pt>
    <dgm:pt modelId="{B0F688EE-C986-452A-888A-08463D08D8E2}" type="pres">
      <dgm:prSet presAssocID="{D01CFF89-5B14-4524-8407-34F7E2E2CFEE}" presName="node" presStyleLbl="alignAccFollowNode1" presStyleIdx="6" presStyleCnt="8">
        <dgm:presLayoutVars>
          <dgm:bulletEnabled val="1"/>
        </dgm:presLayoutVars>
      </dgm:prSet>
      <dgm:spPr/>
    </dgm:pt>
    <dgm:pt modelId="{5EFED634-21A6-4B27-81AF-71ABAAD78C9B}" type="pres">
      <dgm:prSet presAssocID="{1D63B3A8-1EA5-43F0-ACCF-D312246AC623}" presName="sibTrans" presStyleCnt="0"/>
      <dgm:spPr/>
    </dgm:pt>
    <dgm:pt modelId="{535B5DD0-84B4-4636-8FE2-08C68F910D62}" type="pres">
      <dgm:prSet presAssocID="{CB5ABD62-9ED8-4547-9BFB-D34069B91C36}" presName="node" presStyleLbl="alignAccFollowNode1" presStyleIdx="7" presStyleCnt="8" custScaleX="195531">
        <dgm:presLayoutVars>
          <dgm:bulletEnabled val="1"/>
        </dgm:presLayoutVars>
      </dgm:prSet>
      <dgm:spPr/>
    </dgm:pt>
  </dgm:ptLst>
  <dgm:cxnLst>
    <dgm:cxn modelId="{61FADC08-C054-4288-BDA5-8033C3E4FE18}" srcId="{EE01FB48-751A-4B08-B301-A8AAE389235A}" destId="{DC95B43B-77A2-42CE-9C2C-8E9B1DE73198}" srcOrd="3" destOrd="0" parTransId="{A3B2E6AB-0D09-463C-B881-F6F856287DE6}" sibTransId="{6E4817B0-575C-4B6D-902D-0C3CE8F7427E}"/>
    <dgm:cxn modelId="{99D1A113-698C-4536-9A27-3BF8EC21E7CE}" type="presOf" srcId="{D0616DAE-27A9-4143-880A-448E2748D656}" destId="{9CC07E99-B735-4020-9E1C-F07B4E74E04B}" srcOrd="0" destOrd="0" presId="urn:microsoft.com/office/officeart/2005/8/layout/lProcess3"/>
    <dgm:cxn modelId="{1938A419-7731-49D3-B22D-B4BAD4890C26}" srcId="{56246AF0-1BA7-4DBA-A657-99EF9FF70103}" destId="{D0616DAE-27A9-4143-880A-448E2748D656}" srcOrd="0" destOrd="0" parTransId="{067A8F0F-C348-4942-AEF4-38F63BE5823E}" sibTransId="{3AA16E10-ABFC-4667-A03C-9A170DCB6C0D}"/>
    <dgm:cxn modelId="{56FEB720-545C-4F4A-8B86-C7057FCDB97D}" type="presOf" srcId="{DD12B148-7E79-4A98-B039-BE34583FC47E}" destId="{9801F5F3-EA51-46D9-BAB4-852B2E3DEA9E}" srcOrd="0" destOrd="0" presId="urn:microsoft.com/office/officeart/2005/8/layout/lProcess3"/>
    <dgm:cxn modelId="{44AE3A2E-6A3F-4E36-9C46-B36D74FF499D}" srcId="{2DA9A1FC-3322-4640-A6D4-759136585C8B}" destId="{874CD312-F681-4B08-AAC7-3046F2AF22CF}" srcOrd="1" destOrd="0" parTransId="{23579E94-1E2B-47C8-86F2-DBE723771E0A}" sibTransId="{ECA5C9A0-DD81-4BD1-9BD8-BBB6DF18F5EE}"/>
    <dgm:cxn modelId="{CF3AC631-CA37-4F9B-BBF3-A548F712E345}" srcId="{2DA9A1FC-3322-4640-A6D4-759136585C8B}" destId="{63C0D0FF-0DD4-4FC5-BF73-FD0C4998DE4F}" srcOrd="0" destOrd="0" parTransId="{835DA0A8-45B2-430B-8EC2-94B7BC9842F2}" sibTransId="{234FCDF6-99C0-459E-9029-79A6083367AF}"/>
    <dgm:cxn modelId="{575F8E36-2707-4091-9C6F-BA01FA63BF47}" type="presOf" srcId="{2DA9A1FC-3322-4640-A6D4-759136585C8B}" destId="{D2F4EF30-9C74-4ABF-96B1-3CA273B1C6C1}" srcOrd="0" destOrd="0" presId="urn:microsoft.com/office/officeart/2005/8/layout/lProcess3"/>
    <dgm:cxn modelId="{BD2EC039-C64D-442E-9E2C-1CC6FB0E0DEB}" type="presOf" srcId="{DC95B43B-77A2-42CE-9C2C-8E9B1DE73198}" destId="{AFB32E66-5059-49AF-BABE-38EB69FA009C}" srcOrd="0" destOrd="0" presId="urn:microsoft.com/office/officeart/2005/8/layout/lProcess3"/>
    <dgm:cxn modelId="{62E6D03E-83F8-4E1E-AF75-0DBCAB459DCA}" srcId="{DC95B43B-77A2-42CE-9C2C-8E9B1DE73198}" destId="{D01CFF89-5B14-4524-8407-34F7E2E2CFEE}" srcOrd="0" destOrd="0" parTransId="{3FEF582D-075B-4AB1-953A-0CBF4B6D56FE}" sibTransId="{1D63B3A8-1EA5-43F0-ACCF-D312246AC623}"/>
    <dgm:cxn modelId="{16B2CA46-758E-4A2D-AFE7-0AFD60DAB822}" srcId="{56246AF0-1BA7-4DBA-A657-99EF9FF70103}" destId="{EB7248C5-DD3E-4F1B-9878-8269B9B20DF6}" srcOrd="2" destOrd="0" parTransId="{0DA81EFB-41B7-47C0-B82E-A7C52C3C3B26}" sibTransId="{DEFE99B5-F928-4705-9D06-BBE0A9B6704A}"/>
    <dgm:cxn modelId="{6D366878-E105-4682-89D3-5C8F6D3ECC9B}" srcId="{DC95B43B-77A2-42CE-9C2C-8E9B1DE73198}" destId="{CB5ABD62-9ED8-4547-9BFB-D34069B91C36}" srcOrd="1" destOrd="0" parTransId="{34C0BED6-05ED-4756-BB4B-A7E9E729D41F}" sibTransId="{B1BB2A73-8E57-4006-A394-3ADD77C8BCAC}"/>
    <dgm:cxn modelId="{A447447A-5D9D-4233-9E7E-410CEE7C6C16}" type="presOf" srcId="{3A6AD1BC-3AA1-41CD-B6E9-23B0286C9BAA}" destId="{F6FC8BCF-E1FC-4B74-AA0A-4D6F8AB1AEC3}" srcOrd="0" destOrd="0" presId="urn:microsoft.com/office/officeart/2005/8/layout/lProcess3"/>
    <dgm:cxn modelId="{84E9327B-E763-4C85-91B5-9BF64E93247A}" type="presOf" srcId="{63C0D0FF-0DD4-4FC5-BF73-FD0C4998DE4F}" destId="{D9D3E7D8-9B98-4AEA-8C4E-34635C6573B0}" srcOrd="0" destOrd="0" presId="urn:microsoft.com/office/officeart/2005/8/layout/lProcess3"/>
    <dgm:cxn modelId="{806C6D85-4938-4957-A242-DA286F7F1B69}" srcId="{EE01FB48-751A-4B08-B301-A8AAE389235A}" destId="{56246AF0-1BA7-4DBA-A657-99EF9FF70103}" srcOrd="0" destOrd="0" parTransId="{AD08A5D2-AFC7-47AA-87B9-C394CC8EBFC2}" sibTransId="{3196AB59-B837-4BC9-87CC-EB8F235F2A5A}"/>
    <dgm:cxn modelId="{4EEF1D8C-9ABE-4492-9903-098D54B66520}" srcId="{EE01FB48-751A-4B08-B301-A8AAE389235A}" destId="{3A6AD1BC-3AA1-41CD-B6E9-23B0286C9BAA}" srcOrd="2" destOrd="0" parTransId="{2BB2E6BA-07E4-424E-A5D2-7C67FB74AAC9}" sibTransId="{6751CE81-07AA-45EC-B409-72329B2FEAC6}"/>
    <dgm:cxn modelId="{8BE2899E-944F-49FB-BDD1-4F7E073E7C48}" type="presOf" srcId="{CB5ABD62-9ED8-4547-9BFB-D34069B91C36}" destId="{535B5DD0-84B4-4636-8FE2-08C68F910D62}" srcOrd="0" destOrd="0" presId="urn:microsoft.com/office/officeart/2005/8/layout/lProcess3"/>
    <dgm:cxn modelId="{568AAC9E-0FB4-4E0B-B56E-F3D7F0E3EF2D}" srcId="{3A6AD1BC-3AA1-41CD-B6E9-23B0286C9BAA}" destId="{8A3C25FB-B266-4EC5-AA82-979458984AEE}" srcOrd="0" destOrd="0" parTransId="{FA9CCA6D-35B0-4FF8-A310-D673136551C7}" sibTransId="{3A751EE2-085F-45EE-897C-F6CAE3B72283}"/>
    <dgm:cxn modelId="{1BE147AF-C87F-4A8E-94C7-D58274BD2437}" type="presOf" srcId="{D01CFF89-5B14-4524-8407-34F7E2E2CFEE}" destId="{B0F688EE-C986-452A-888A-08463D08D8E2}" srcOrd="0" destOrd="0" presId="urn:microsoft.com/office/officeart/2005/8/layout/lProcess3"/>
    <dgm:cxn modelId="{9E2003C3-74EF-4ADE-84F6-B0C73D7A1E57}" type="presOf" srcId="{8A3C25FB-B266-4EC5-AA82-979458984AEE}" destId="{5809E3EC-6CB2-478D-8BD8-B44E0C37262C}" srcOrd="0" destOrd="0" presId="urn:microsoft.com/office/officeart/2005/8/layout/lProcess3"/>
    <dgm:cxn modelId="{EEB905C4-FB9E-4EFF-87BF-92488F635C0D}" srcId="{56246AF0-1BA7-4DBA-A657-99EF9FF70103}" destId="{DD12B148-7E79-4A98-B039-BE34583FC47E}" srcOrd="1" destOrd="0" parTransId="{7BA532B1-9F5E-4A6C-AD51-ECFE47B29429}" sibTransId="{FEFCEA5C-B0FC-45AA-A30F-C07D20422F8C}"/>
    <dgm:cxn modelId="{97BC09C7-3FCC-44BA-A362-9992915402F5}" type="presOf" srcId="{874CD312-F681-4B08-AAC7-3046F2AF22CF}" destId="{582A009B-349D-4671-987B-F6C37062AAFC}" srcOrd="0" destOrd="0" presId="urn:microsoft.com/office/officeart/2005/8/layout/lProcess3"/>
    <dgm:cxn modelId="{C747E7CB-2198-4AAA-A982-02BA59FFD2BF}" type="presOf" srcId="{56246AF0-1BA7-4DBA-A657-99EF9FF70103}" destId="{EE64A3D6-6BBF-4449-8FD6-E83295603917}" srcOrd="0" destOrd="0" presId="urn:microsoft.com/office/officeart/2005/8/layout/lProcess3"/>
    <dgm:cxn modelId="{942F90CE-8190-47D6-9972-9DB146A192E4}" type="presOf" srcId="{EB7248C5-DD3E-4F1B-9878-8269B9B20DF6}" destId="{5A6CEC49-88FF-463E-A7A3-20ED60EF378E}" srcOrd="0" destOrd="0" presId="urn:microsoft.com/office/officeart/2005/8/layout/lProcess3"/>
    <dgm:cxn modelId="{A3FE57F7-0DD8-472C-A210-75DD538A5C1D}" type="presOf" srcId="{EE01FB48-751A-4B08-B301-A8AAE389235A}" destId="{984364C0-7C92-4CFE-84DB-8DE51FA971AC}" srcOrd="0" destOrd="0" presId="urn:microsoft.com/office/officeart/2005/8/layout/lProcess3"/>
    <dgm:cxn modelId="{48A622F9-8DF7-4BE8-B593-CE51D96E67BC}" srcId="{EE01FB48-751A-4B08-B301-A8AAE389235A}" destId="{2DA9A1FC-3322-4640-A6D4-759136585C8B}" srcOrd="1" destOrd="0" parTransId="{7FF4EBB8-DDB8-4A1D-9191-8B7E4952FFCF}" sibTransId="{61F7735B-860C-4AC8-8C0D-8B0AF1B0460A}"/>
    <dgm:cxn modelId="{068F32DC-AC83-4A91-9EEF-7B7D3B9C0C8C}" type="presParOf" srcId="{984364C0-7C92-4CFE-84DB-8DE51FA971AC}" destId="{004A4528-1FEA-4829-8810-8CEC43410196}" srcOrd="0" destOrd="0" presId="urn:microsoft.com/office/officeart/2005/8/layout/lProcess3"/>
    <dgm:cxn modelId="{59C5E6AC-5C5A-446B-8AF7-7426A50ACC88}" type="presParOf" srcId="{004A4528-1FEA-4829-8810-8CEC43410196}" destId="{EE64A3D6-6BBF-4449-8FD6-E83295603917}" srcOrd="0" destOrd="0" presId="urn:microsoft.com/office/officeart/2005/8/layout/lProcess3"/>
    <dgm:cxn modelId="{2767874A-1FC8-43A5-8D1A-A03FD7E6C596}" type="presParOf" srcId="{004A4528-1FEA-4829-8810-8CEC43410196}" destId="{25C9DF4A-D5F7-4565-B101-1284DC5082C3}" srcOrd="1" destOrd="0" presId="urn:microsoft.com/office/officeart/2005/8/layout/lProcess3"/>
    <dgm:cxn modelId="{6BC08E4B-3BE7-431D-9C81-C0A95B631968}" type="presParOf" srcId="{004A4528-1FEA-4829-8810-8CEC43410196}" destId="{9CC07E99-B735-4020-9E1C-F07B4E74E04B}" srcOrd="2" destOrd="0" presId="urn:microsoft.com/office/officeart/2005/8/layout/lProcess3"/>
    <dgm:cxn modelId="{98066CC9-0B37-4617-AA09-815F7C5CE27E}" type="presParOf" srcId="{004A4528-1FEA-4829-8810-8CEC43410196}" destId="{8FC86221-C1C9-4225-BCB3-05F34D2A0955}" srcOrd="3" destOrd="0" presId="urn:microsoft.com/office/officeart/2005/8/layout/lProcess3"/>
    <dgm:cxn modelId="{C319DA49-B551-4B71-9FE1-5D774E34EAE7}" type="presParOf" srcId="{004A4528-1FEA-4829-8810-8CEC43410196}" destId="{9801F5F3-EA51-46D9-BAB4-852B2E3DEA9E}" srcOrd="4" destOrd="0" presId="urn:microsoft.com/office/officeart/2005/8/layout/lProcess3"/>
    <dgm:cxn modelId="{F68B85D2-C198-49ED-9ECB-125A4C05C607}" type="presParOf" srcId="{004A4528-1FEA-4829-8810-8CEC43410196}" destId="{EAE30F55-F30B-4238-8886-99AC151EED0C}" srcOrd="5" destOrd="0" presId="urn:microsoft.com/office/officeart/2005/8/layout/lProcess3"/>
    <dgm:cxn modelId="{D0025768-E6E0-44F1-8FF3-0D535FA7ED33}" type="presParOf" srcId="{004A4528-1FEA-4829-8810-8CEC43410196}" destId="{5A6CEC49-88FF-463E-A7A3-20ED60EF378E}" srcOrd="6" destOrd="0" presId="urn:microsoft.com/office/officeart/2005/8/layout/lProcess3"/>
    <dgm:cxn modelId="{CBB112BB-B886-4015-BD40-7C12116C190E}" type="presParOf" srcId="{984364C0-7C92-4CFE-84DB-8DE51FA971AC}" destId="{FED5BA77-9E6C-448F-83A5-55CA2B5D033E}" srcOrd="1" destOrd="0" presId="urn:microsoft.com/office/officeart/2005/8/layout/lProcess3"/>
    <dgm:cxn modelId="{5B2DF5ED-5B30-4C72-A33A-85015C0971CA}" type="presParOf" srcId="{984364C0-7C92-4CFE-84DB-8DE51FA971AC}" destId="{6D76BA7D-2A43-424D-A568-12390B16A292}" srcOrd="2" destOrd="0" presId="urn:microsoft.com/office/officeart/2005/8/layout/lProcess3"/>
    <dgm:cxn modelId="{0A633579-F0E0-409A-85C1-23941540F62D}" type="presParOf" srcId="{6D76BA7D-2A43-424D-A568-12390B16A292}" destId="{D2F4EF30-9C74-4ABF-96B1-3CA273B1C6C1}" srcOrd="0" destOrd="0" presId="urn:microsoft.com/office/officeart/2005/8/layout/lProcess3"/>
    <dgm:cxn modelId="{4A366184-67D1-46D3-94AA-DC917D153CEB}" type="presParOf" srcId="{6D76BA7D-2A43-424D-A568-12390B16A292}" destId="{32734EF2-5BDF-4145-8BE1-C9C95FA5FE76}" srcOrd="1" destOrd="0" presId="urn:microsoft.com/office/officeart/2005/8/layout/lProcess3"/>
    <dgm:cxn modelId="{10C8E281-6235-47C6-A9C9-D7B26872A891}" type="presParOf" srcId="{6D76BA7D-2A43-424D-A568-12390B16A292}" destId="{D9D3E7D8-9B98-4AEA-8C4E-34635C6573B0}" srcOrd="2" destOrd="0" presId="urn:microsoft.com/office/officeart/2005/8/layout/lProcess3"/>
    <dgm:cxn modelId="{FE31E20F-5869-458E-9C4B-4065DE714A38}" type="presParOf" srcId="{6D76BA7D-2A43-424D-A568-12390B16A292}" destId="{81F4C712-5BEF-4F76-B26E-856024C3D476}" srcOrd="3" destOrd="0" presId="urn:microsoft.com/office/officeart/2005/8/layout/lProcess3"/>
    <dgm:cxn modelId="{EFB8543E-5FD4-4972-A765-6D0FC6F68687}" type="presParOf" srcId="{6D76BA7D-2A43-424D-A568-12390B16A292}" destId="{582A009B-349D-4671-987B-F6C37062AAFC}" srcOrd="4" destOrd="0" presId="urn:microsoft.com/office/officeart/2005/8/layout/lProcess3"/>
    <dgm:cxn modelId="{0E5E4CF6-B5CD-44CD-83DC-DC38B58E6628}" type="presParOf" srcId="{984364C0-7C92-4CFE-84DB-8DE51FA971AC}" destId="{5AB15E38-4333-411D-9046-761AF052D5E0}" srcOrd="3" destOrd="0" presId="urn:microsoft.com/office/officeart/2005/8/layout/lProcess3"/>
    <dgm:cxn modelId="{363F7D72-A88F-4464-8F65-F2613AFF9A5B}" type="presParOf" srcId="{984364C0-7C92-4CFE-84DB-8DE51FA971AC}" destId="{F248A8FF-80AE-4D97-BEA7-FC2A506B037C}" srcOrd="4" destOrd="0" presId="urn:microsoft.com/office/officeart/2005/8/layout/lProcess3"/>
    <dgm:cxn modelId="{C867CB6B-08C0-4F44-A3D2-337F51C880A7}" type="presParOf" srcId="{F248A8FF-80AE-4D97-BEA7-FC2A506B037C}" destId="{F6FC8BCF-E1FC-4B74-AA0A-4D6F8AB1AEC3}" srcOrd="0" destOrd="0" presId="urn:microsoft.com/office/officeart/2005/8/layout/lProcess3"/>
    <dgm:cxn modelId="{51788925-50B3-44A5-942F-25275982F642}" type="presParOf" srcId="{F248A8FF-80AE-4D97-BEA7-FC2A506B037C}" destId="{C0BA5A1B-8929-4E0B-AFDE-34B97880AB9B}" srcOrd="1" destOrd="0" presId="urn:microsoft.com/office/officeart/2005/8/layout/lProcess3"/>
    <dgm:cxn modelId="{4393ABFB-FFAA-49DD-B61C-8DB3515573F4}" type="presParOf" srcId="{F248A8FF-80AE-4D97-BEA7-FC2A506B037C}" destId="{5809E3EC-6CB2-478D-8BD8-B44E0C37262C}" srcOrd="2" destOrd="0" presId="urn:microsoft.com/office/officeart/2005/8/layout/lProcess3"/>
    <dgm:cxn modelId="{40627E9C-FB3D-43FB-8D16-2484F9EEBCE0}" type="presParOf" srcId="{984364C0-7C92-4CFE-84DB-8DE51FA971AC}" destId="{17A603C6-4C59-4DC9-9178-61508E677707}" srcOrd="5" destOrd="0" presId="urn:microsoft.com/office/officeart/2005/8/layout/lProcess3"/>
    <dgm:cxn modelId="{9B44EA6D-077B-45F0-BD26-883A73E00350}" type="presParOf" srcId="{984364C0-7C92-4CFE-84DB-8DE51FA971AC}" destId="{46754875-250F-4EA8-9A0E-37A1BF600482}" srcOrd="6" destOrd="0" presId="urn:microsoft.com/office/officeart/2005/8/layout/lProcess3"/>
    <dgm:cxn modelId="{F342CE34-2BA9-48FD-9FFB-6A0AFB7ADA90}" type="presParOf" srcId="{46754875-250F-4EA8-9A0E-37A1BF600482}" destId="{AFB32E66-5059-49AF-BABE-38EB69FA009C}" srcOrd="0" destOrd="0" presId="urn:microsoft.com/office/officeart/2005/8/layout/lProcess3"/>
    <dgm:cxn modelId="{03EDB0CC-66E3-4D8E-A29C-118FFBBADD48}" type="presParOf" srcId="{46754875-250F-4EA8-9A0E-37A1BF600482}" destId="{28DEDB67-BA40-4270-87DF-5B0C640AA69D}" srcOrd="1" destOrd="0" presId="urn:microsoft.com/office/officeart/2005/8/layout/lProcess3"/>
    <dgm:cxn modelId="{73FE0245-EB7D-49EC-874A-F446369304DE}" type="presParOf" srcId="{46754875-250F-4EA8-9A0E-37A1BF600482}" destId="{B0F688EE-C986-452A-888A-08463D08D8E2}" srcOrd="2" destOrd="0" presId="urn:microsoft.com/office/officeart/2005/8/layout/lProcess3"/>
    <dgm:cxn modelId="{713FF1E1-D138-4B37-BFD3-27981F2E93B8}" type="presParOf" srcId="{46754875-250F-4EA8-9A0E-37A1BF600482}" destId="{5EFED634-21A6-4B27-81AF-71ABAAD78C9B}" srcOrd="3" destOrd="0" presId="urn:microsoft.com/office/officeart/2005/8/layout/lProcess3"/>
    <dgm:cxn modelId="{46C6C6D4-BE47-4832-ADF0-975120FAA425}" type="presParOf" srcId="{46754875-250F-4EA8-9A0E-37A1BF600482}" destId="{535B5DD0-84B4-4636-8FE2-08C68F910D62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01FB48-751A-4B08-B301-A8AAE389235A}" type="doc">
      <dgm:prSet loTypeId="urn:microsoft.com/office/officeart/2005/8/layout/lProcess3" loCatId="process" qsTypeId="urn:microsoft.com/office/officeart/2005/8/quickstyle/simple1" qsCatId="simple" csTypeId="urn:microsoft.com/office/officeart/2005/8/colors/accent6_2" csCatId="accent6" phldr="1"/>
      <dgm:spPr/>
    </dgm:pt>
    <dgm:pt modelId="{2DA9A1FC-3322-4640-A6D4-759136585C8B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dirty="0"/>
            <a:t>New regular service at St Dochdwy’s targeting families </a:t>
          </a:r>
          <a:r>
            <a:rPr lang="en-GB" i="1" dirty="0"/>
            <a:t>(initial 6-month trial)</a:t>
          </a:r>
        </a:p>
      </dgm:t>
    </dgm:pt>
    <dgm:pt modelId="{7FF4EBB8-DDB8-4A1D-9191-8B7E4952FFCF}" type="parTrans" cxnId="{48A622F9-8DF7-4BE8-B593-CE51D96E67BC}">
      <dgm:prSet/>
      <dgm:spPr/>
      <dgm:t>
        <a:bodyPr/>
        <a:lstStyle/>
        <a:p>
          <a:endParaRPr lang="en-GB"/>
        </a:p>
      </dgm:t>
    </dgm:pt>
    <dgm:pt modelId="{61F7735B-860C-4AC8-8C0D-8B0AF1B0460A}" type="sibTrans" cxnId="{48A622F9-8DF7-4BE8-B593-CE51D96E67BC}">
      <dgm:prSet/>
      <dgm:spPr/>
      <dgm:t>
        <a:bodyPr/>
        <a:lstStyle/>
        <a:p>
          <a:endParaRPr lang="en-GB"/>
        </a:p>
      </dgm:t>
    </dgm:pt>
    <dgm:pt modelId="{3A6AD1BC-3AA1-41CD-B6E9-23B0286C9BAA}">
      <dgm:prSet phldrT="[Text]"/>
      <dgm:spPr/>
      <dgm:t>
        <a:bodyPr/>
        <a:lstStyle/>
        <a:p>
          <a:r>
            <a:rPr lang="en-GB" dirty="0"/>
            <a:t>All feel welcomed, valued, included</a:t>
          </a:r>
        </a:p>
      </dgm:t>
    </dgm:pt>
    <dgm:pt modelId="{2BB2E6BA-07E4-424E-A5D2-7C67FB74AAC9}" type="parTrans" cxnId="{4EEF1D8C-9ABE-4492-9903-098D54B66520}">
      <dgm:prSet/>
      <dgm:spPr/>
      <dgm:t>
        <a:bodyPr/>
        <a:lstStyle/>
        <a:p>
          <a:endParaRPr lang="en-GB"/>
        </a:p>
      </dgm:t>
    </dgm:pt>
    <dgm:pt modelId="{6751CE81-07AA-45EC-B409-72329B2FEAC6}" type="sibTrans" cxnId="{4EEF1D8C-9ABE-4492-9903-098D54B66520}">
      <dgm:prSet/>
      <dgm:spPr/>
      <dgm:t>
        <a:bodyPr/>
        <a:lstStyle/>
        <a:p>
          <a:endParaRPr lang="en-GB"/>
        </a:p>
      </dgm:t>
    </dgm:pt>
    <dgm:pt modelId="{8A3C25FB-B266-4EC5-AA82-979458984AEE}">
      <dgm:prSet phldrT="[Text]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dirty="0"/>
            <a:t>Register with Inclusive Church</a:t>
          </a:r>
        </a:p>
      </dgm:t>
    </dgm:pt>
    <dgm:pt modelId="{FA9CCA6D-35B0-4FF8-A310-D673136551C7}" type="parTrans" cxnId="{568AAC9E-0FB4-4E0B-B56E-F3D7F0E3EF2D}">
      <dgm:prSet/>
      <dgm:spPr/>
      <dgm:t>
        <a:bodyPr/>
        <a:lstStyle/>
        <a:p>
          <a:endParaRPr lang="en-GB"/>
        </a:p>
      </dgm:t>
    </dgm:pt>
    <dgm:pt modelId="{3A751EE2-085F-45EE-897C-F6CAE3B72283}" type="sibTrans" cxnId="{568AAC9E-0FB4-4E0B-B56E-F3D7F0E3EF2D}">
      <dgm:prSet/>
      <dgm:spPr/>
      <dgm:t>
        <a:bodyPr/>
        <a:lstStyle/>
        <a:p>
          <a:endParaRPr lang="en-GB"/>
        </a:p>
      </dgm:t>
    </dgm:pt>
    <dgm:pt modelId="{DC95B43B-77A2-42CE-9C2C-8E9B1DE73198}">
      <dgm:prSet phldrT="[Text]"/>
      <dgm:spPr/>
      <dgm:t>
        <a:bodyPr/>
        <a:lstStyle/>
        <a:p>
          <a:r>
            <a:rPr lang="en-GB" dirty="0"/>
            <a:t>Clear faith ‘pathways’</a:t>
          </a:r>
        </a:p>
      </dgm:t>
    </dgm:pt>
    <dgm:pt modelId="{A3B2E6AB-0D09-463C-B881-F6F856287DE6}" type="parTrans" cxnId="{61FADC08-C054-4288-BDA5-8033C3E4FE18}">
      <dgm:prSet/>
      <dgm:spPr/>
      <dgm:t>
        <a:bodyPr/>
        <a:lstStyle/>
        <a:p>
          <a:endParaRPr lang="en-GB"/>
        </a:p>
      </dgm:t>
    </dgm:pt>
    <dgm:pt modelId="{6E4817B0-575C-4B6D-902D-0C3CE8F7427E}" type="sibTrans" cxnId="{61FADC08-C054-4288-BDA5-8033C3E4FE18}">
      <dgm:prSet/>
      <dgm:spPr/>
      <dgm:t>
        <a:bodyPr/>
        <a:lstStyle/>
        <a:p>
          <a:endParaRPr lang="en-GB"/>
        </a:p>
      </dgm:t>
    </dgm:pt>
    <dgm:pt modelId="{56246AF0-1BA7-4DBA-A657-99EF9FF70103}">
      <dgm:prSet phldrT="[Text]"/>
      <dgm:spPr/>
      <dgm:t>
        <a:bodyPr/>
        <a:lstStyle/>
        <a:p>
          <a:r>
            <a:rPr lang="en-GB" dirty="0"/>
            <a:t>Reaching out to those outside church</a:t>
          </a:r>
        </a:p>
      </dgm:t>
    </dgm:pt>
    <dgm:pt modelId="{AD08A5D2-AFC7-47AA-87B9-C394CC8EBFC2}" type="parTrans" cxnId="{806C6D85-4938-4957-A242-DA286F7F1B69}">
      <dgm:prSet/>
      <dgm:spPr/>
      <dgm:t>
        <a:bodyPr/>
        <a:lstStyle/>
        <a:p>
          <a:endParaRPr lang="en-GB"/>
        </a:p>
      </dgm:t>
    </dgm:pt>
    <dgm:pt modelId="{3196AB59-B837-4BC9-87CC-EB8F235F2A5A}" type="sibTrans" cxnId="{806C6D85-4938-4957-A242-DA286F7F1B69}">
      <dgm:prSet/>
      <dgm:spPr/>
      <dgm:t>
        <a:bodyPr/>
        <a:lstStyle/>
        <a:p>
          <a:endParaRPr lang="en-GB"/>
        </a:p>
      </dgm:t>
    </dgm:pt>
    <dgm:pt modelId="{D01CFF89-5B14-4524-8407-34F7E2E2CFEE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dirty="0"/>
            <a:t>Strategy for faith-based courses, pilot first course</a:t>
          </a:r>
        </a:p>
      </dgm:t>
    </dgm:pt>
    <dgm:pt modelId="{3FEF582D-075B-4AB1-953A-0CBF4B6D56FE}" type="parTrans" cxnId="{62E6D03E-83F8-4E1E-AF75-0DBCAB459DCA}">
      <dgm:prSet/>
      <dgm:spPr/>
      <dgm:t>
        <a:bodyPr/>
        <a:lstStyle/>
        <a:p>
          <a:endParaRPr lang="en-GB"/>
        </a:p>
      </dgm:t>
    </dgm:pt>
    <dgm:pt modelId="{1D63B3A8-1EA5-43F0-ACCF-D312246AC623}" type="sibTrans" cxnId="{62E6D03E-83F8-4E1E-AF75-0DBCAB459DCA}">
      <dgm:prSet/>
      <dgm:spPr/>
      <dgm:t>
        <a:bodyPr/>
        <a:lstStyle/>
        <a:p>
          <a:endParaRPr lang="en-GB"/>
        </a:p>
      </dgm:t>
    </dgm:pt>
    <dgm:pt modelId="{CB5ABD62-9ED8-4547-9BFB-D34069B91C36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dirty="0"/>
            <a:t>Faith-based courses rollout (eg baptism, marriage, bereavement, new disciples) – clear pathways &amp; signup opportunities</a:t>
          </a:r>
        </a:p>
      </dgm:t>
    </dgm:pt>
    <dgm:pt modelId="{34C0BED6-05ED-4756-BB4B-A7E9E729D41F}" type="parTrans" cxnId="{6D366878-E105-4682-89D3-5C8F6D3ECC9B}">
      <dgm:prSet/>
      <dgm:spPr/>
      <dgm:t>
        <a:bodyPr/>
        <a:lstStyle/>
        <a:p>
          <a:endParaRPr lang="en-GB"/>
        </a:p>
      </dgm:t>
    </dgm:pt>
    <dgm:pt modelId="{B1BB2A73-8E57-4006-A394-3ADD77C8BCAC}" type="sibTrans" cxnId="{6D366878-E105-4682-89D3-5C8F6D3ECC9B}">
      <dgm:prSet/>
      <dgm:spPr/>
      <dgm:t>
        <a:bodyPr/>
        <a:lstStyle/>
        <a:p>
          <a:endParaRPr lang="en-GB"/>
        </a:p>
      </dgm:t>
    </dgm:pt>
    <dgm:pt modelId="{87845511-B8AD-4C25-9D2C-A4E2698B70CC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dirty="0"/>
            <a:t>New outreach initiative based at another church</a:t>
          </a:r>
        </a:p>
      </dgm:t>
    </dgm:pt>
    <dgm:pt modelId="{E78679CA-A356-48DE-AD02-CD064249EF88}" type="parTrans" cxnId="{66476C86-0638-4AB3-9E26-4925B9F9D415}">
      <dgm:prSet/>
      <dgm:spPr/>
      <dgm:t>
        <a:bodyPr/>
        <a:lstStyle/>
        <a:p>
          <a:endParaRPr lang="en-GB"/>
        </a:p>
      </dgm:t>
    </dgm:pt>
    <dgm:pt modelId="{2C6BA0AD-900D-4A12-B6AC-D313882FE6F7}" type="sibTrans" cxnId="{66476C86-0638-4AB3-9E26-4925B9F9D415}">
      <dgm:prSet/>
      <dgm:spPr/>
      <dgm:t>
        <a:bodyPr/>
        <a:lstStyle/>
        <a:p>
          <a:endParaRPr lang="en-GB"/>
        </a:p>
      </dgm:t>
    </dgm:pt>
    <dgm:pt modelId="{67A72097-4522-45E5-80CE-A438D8E156C1}">
      <dgm:prSet phldrT="[Text]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dirty="0"/>
            <a:t>Commission accessibility audit</a:t>
          </a:r>
        </a:p>
      </dgm:t>
    </dgm:pt>
    <dgm:pt modelId="{367B8768-0394-49D6-BDC1-7B64FCA923EA}" type="parTrans" cxnId="{8254569D-86FE-4427-AFA8-41513F003515}">
      <dgm:prSet/>
      <dgm:spPr/>
      <dgm:t>
        <a:bodyPr/>
        <a:lstStyle/>
        <a:p>
          <a:endParaRPr lang="en-GB"/>
        </a:p>
      </dgm:t>
    </dgm:pt>
    <dgm:pt modelId="{290D16F9-1516-4E23-8E90-DC4B6C93E246}" type="sibTrans" cxnId="{8254569D-86FE-4427-AFA8-41513F003515}">
      <dgm:prSet/>
      <dgm:spPr/>
      <dgm:t>
        <a:bodyPr/>
        <a:lstStyle/>
        <a:p>
          <a:endParaRPr lang="en-GB"/>
        </a:p>
      </dgm:t>
    </dgm:pt>
    <dgm:pt modelId="{C339607C-5DD8-4C4E-BA3D-9690EFD98D2D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dirty="0"/>
            <a:t>Accessibility improvements based on audit</a:t>
          </a:r>
        </a:p>
      </dgm:t>
    </dgm:pt>
    <dgm:pt modelId="{D6D1A0B2-BC93-4CB7-A163-04A4B4CC5B6E}" type="parTrans" cxnId="{FB42349E-C412-4051-9A22-FEF083F86DCF}">
      <dgm:prSet/>
      <dgm:spPr/>
      <dgm:t>
        <a:bodyPr/>
        <a:lstStyle/>
        <a:p>
          <a:endParaRPr lang="en-GB"/>
        </a:p>
      </dgm:t>
    </dgm:pt>
    <dgm:pt modelId="{6202C145-2AA5-4307-ABA0-9A1C6A03034B}" type="sibTrans" cxnId="{FB42349E-C412-4051-9A22-FEF083F86DCF}">
      <dgm:prSet/>
      <dgm:spPr/>
      <dgm:t>
        <a:bodyPr/>
        <a:lstStyle/>
        <a:p>
          <a:endParaRPr lang="en-GB"/>
        </a:p>
      </dgm:t>
    </dgm:pt>
    <dgm:pt modelId="{359720E3-176D-4851-8507-1D377DD384EA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dirty="0"/>
            <a:t>Prayer space or prayer walk at each church</a:t>
          </a:r>
        </a:p>
      </dgm:t>
    </dgm:pt>
    <dgm:pt modelId="{79F694A3-F663-480B-AF79-785A99468B71}" type="parTrans" cxnId="{66601FA7-BE04-472B-8D4A-3D6A449E75D2}">
      <dgm:prSet/>
      <dgm:spPr/>
      <dgm:t>
        <a:bodyPr/>
        <a:lstStyle/>
        <a:p>
          <a:endParaRPr lang="en-GB"/>
        </a:p>
      </dgm:t>
    </dgm:pt>
    <dgm:pt modelId="{92699222-8AB5-4CF3-982A-BAB05D601A9A}" type="sibTrans" cxnId="{66601FA7-BE04-472B-8D4A-3D6A449E75D2}">
      <dgm:prSet/>
      <dgm:spPr/>
      <dgm:t>
        <a:bodyPr/>
        <a:lstStyle/>
        <a:p>
          <a:endParaRPr lang="en-GB"/>
        </a:p>
      </dgm:t>
    </dgm:pt>
    <dgm:pt modelId="{4FF44D55-B15E-499E-A3ED-B2A8AAD2514E}">
      <dgm:prSet phldrT="[Text]"/>
      <dgm:spPr>
        <a:noFill/>
      </dgm:spPr>
      <dgm:t>
        <a:bodyPr/>
        <a:lstStyle/>
        <a:p>
          <a:endParaRPr lang="en-GB" dirty="0"/>
        </a:p>
      </dgm:t>
    </dgm:pt>
    <dgm:pt modelId="{174A8CAB-10DC-4A41-9EDB-F3A1BDBE0E68}" type="parTrans" cxnId="{72EF8E5F-1CEF-4BCE-8CE5-920BC0D6217B}">
      <dgm:prSet/>
      <dgm:spPr/>
      <dgm:t>
        <a:bodyPr/>
        <a:lstStyle/>
        <a:p>
          <a:endParaRPr lang="en-GB"/>
        </a:p>
      </dgm:t>
    </dgm:pt>
    <dgm:pt modelId="{A55C56F9-3BFC-4376-866D-7FC79E344791}" type="sibTrans" cxnId="{72EF8E5F-1CEF-4BCE-8CE5-920BC0D6217B}">
      <dgm:prSet/>
      <dgm:spPr/>
      <dgm:t>
        <a:bodyPr/>
        <a:lstStyle/>
        <a:p>
          <a:endParaRPr lang="en-GB"/>
        </a:p>
      </dgm:t>
    </dgm:pt>
    <dgm:pt modelId="{068975D0-521B-4BDC-B29D-C96505841D46}">
      <dgm:prSet phldrT="[Text]"/>
      <dgm:spPr>
        <a:noFill/>
      </dgm:spPr>
      <dgm:t>
        <a:bodyPr/>
        <a:lstStyle/>
        <a:p>
          <a:endParaRPr lang="en-GB" dirty="0"/>
        </a:p>
      </dgm:t>
    </dgm:pt>
    <dgm:pt modelId="{903241F9-955D-4353-8FAF-95FB4AD9EF65}" type="parTrans" cxnId="{8AE210A0-C86C-47A0-A68F-0016F9060B00}">
      <dgm:prSet/>
      <dgm:spPr/>
      <dgm:t>
        <a:bodyPr/>
        <a:lstStyle/>
        <a:p>
          <a:endParaRPr lang="en-GB"/>
        </a:p>
      </dgm:t>
    </dgm:pt>
    <dgm:pt modelId="{B6B7EC13-F4C5-4AA4-AE37-57EFE6C9B89F}" type="sibTrans" cxnId="{8AE210A0-C86C-47A0-A68F-0016F9060B00}">
      <dgm:prSet/>
      <dgm:spPr/>
      <dgm:t>
        <a:bodyPr/>
        <a:lstStyle/>
        <a:p>
          <a:endParaRPr lang="en-GB"/>
        </a:p>
      </dgm:t>
    </dgm:pt>
    <dgm:pt modelId="{6E8F7AB6-FE84-4074-9535-094A3617CE1A}">
      <dgm:prSet phldrT="[Text]"/>
      <dgm:spPr>
        <a:noFill/>
      </dgm:spPr>
      <dgm:t>
        <a:bodyPr/>
        <a:lstStyle/>
        <a:p>
          <a:endParaRPr lang="en-GB" dirty="0"/>
        </a:p>
      </dgm:t>
    </dgm:pt>
    <dgm:pt modelId="{9A017266-0027-428E-90E9-A6C14EBC7D9C}" type="parTrans" cxnId="{0F7D5798-6021-4F18-8B83-6B1E02AAD453}">
      <dgm:prSet/>
      <dgm:spPr/>
      <dgm:t>
        <a:bodyPr/>
        <a:lstStyle/>
        <a:p>
          <a:endParaRPr lang="en-GB"/>
        </a:p>
      </dgm:t>
    </dgm:pt>
    <dgm:pt modelId="{7397AF9D-72CD-4057-ADA5-B95D9F59DF5B}" type="sibTrans" cxnId="{0F7D5798-6021-4F18-8B83-6B1E02AAD453}">
      <dgm:prSet/>
      <dgm:spPr/>
      <dgm:t>
        <a:bodyPr/>
        <a:lstStyle/>
        <a:p>
          <a:endParaRPr lang="en-GB"/>
        </a:p>
      </dgm:t>
    </dgm:pt>
    <dgm:pt modelId="{CDF9C0C6-D4F6-40DC-A18A-AA8B52F18137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dirty="0"/>
            <a:t>MA-wide Welcome Team with training</a:t>
          </a:r>
        </a:p>
      </dgm:t>
    </dgm:pt>
    <dgm:pt modelId="{A55AD05D-26A1-47FE-8579-4F396F3B4752}" type="parTrans" cxnId="{78E6A6D5-4970-4F40-B815-71F7AD42BA57}">
      <dgm:prSet/>
      <dgm:spPr/>
      <dgm:t>
        <a:bodyPr/>
        <a:lstStyle/>
        <a:p>
          <a:endParaRPr lang="en-GB"/>
        </a:p>
      </dgm:t>
    </dgm:pt>
    <dgm:pt modelId="{A93BE269-2BED-485A-A332-9E8D3FCBBCF5}" type="sibTrans" cxnId="{78E6A6D5-4970-4F40-B815-71F7AD42BA57}">
      <dgm:prSet/>
      <dgm:spPr/>
      <dgm:t>
        <a:bodyPr/>
        <a:lstStyle/>
        <a:p>
          <a:endParaRPr lang="en-GB"/>
        </a:p>
      </dgm:t>
    </dgm:pt>
    <dgm:pt modelId="{7F86013E-49DB-47D6-AE57-DEFD63C2570A}">
      <dgm:prSet phldrT="[Text]"/>
      <dgm:spPr>
        <a:noFill/>
      </dgm:spPr>
      <dgm:t>
        <a:bodyPr/>
        <a:lstStyle/>
        <a:p>
          <a:endParaRPr lang="en-GB" dirty="0"/>
        </a:p>
      </dgm:t>
    </dgm:pt>
    <dgm:pt modelId="{2F8A16F7-1062-486C-A250-96C5B64717BF}" type="parTrans" cxnId="{BF2E5FDB-DC24-488F-B43C-3D54C837487A}">
      <dgm:prSet/>
      <dgm:spPr/>
      <dgm:t>
        <a:bodyPr/>
        <a:lstStyle/>
        <a:p>
          <a:endParaRPr lang="en-GB"/>
        </a:p>
      </dgm:t>
    </dgm:pt>
    <dgm:pt modelId="{1C8EA751-B580-42F8-802E-098B1A0BA5AE}" type="sibTrans" cxnId="{BF2E5FDB-DC24-488F-B43C-3D54C837487A}">
      <dgm:prSet/>
      <dgm:spPr/>
      <dgm:t>
        <a:bodyPr/>
        <a:lstStyle/>
        <a:p>
          <a:endParaRPr lang="en-GB"/>
        </a:p>
      </dgm:t>
    </dgm:pt>
    <dgm:pt modelId="{E768D2DB-3619-4930-9ED1-C3FFCEBD33A6}">
      <dgm:prSet phldrT="[Text]"/>
      <dgm:spPr>
        <a:noFill/>
      </dgm:spPr>
      <dgm:t>
        <a:bodyPr/>
        <a:lstStyle/>
        <a:p>
          <a:endParaRPr lang="en-GB" dirty="0"/>
        </a:p>
      </dgm:t>
    </dgm:pt>
    <dgm:pt modelId="{A73A9E23-F282-4725-99F2-B67AFE6DE338}" type="parTrans" cxnId="{2052B380-9E9F-495C-AEEF-D7954D97A07A}">
      <dgm:prSet/>
      <dgm:spPr/>
      <dgm:t>
        <a:bodyPr/>
        <a:lstStyle/>
        <a:p>
          <a:endParaRPr lang="en-GB"/>
        </a:p>
      </dgm:t>
    </dgm:pt>
    <dgm:pt modelId="{B252F3F2-2FD6-4DCE-B22E-AB088A37842C}" type="sibTrans" cxnId="{2052B380-9E9F-495C-AEEF-D7954D97A07A}">
      <dgm:prSet/>
      <dgm:spPr/>
      <dgm:t>
        <a:bodyPr/>
        <a:lstStyle/>
        <a:p>
          <a:endParaRPr lang="en-GB"/>
        </a:p>
      </dgm:t>
    </dgm:pt>
    <dgm:pt modelId="{984364C0-7C92-4CFE-84DB-8DE51FA971AC}" type="pres">
      <dgm:prSet presAssocID="{EE01FB48-751A-4B08-B301-A8AAE389235A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004A4528-1FEA-4829-8810-8CEC43410196}" type="pres">
      <dgm:prSet presAssocID="{56246AF0-1BA7-4DBA-A657-99EF9FF70103}" presName="horFlow" presStyleCnt="0"/>
      <dgm:spPr/>
    </dgm:pt>
    <dgm:pt modelId="{EE64A3D6-6BBF-4449-8FD6-E83295603917}" type="pres">
      <dgm:prSet presAssocID="{56246AF0-1BA7-4DBA-A657-99EF9FF70103}" presName="bigChev" presStyleLbl="node1" presStyleIdx="0" presStyleCnt="5"/>
      <dgm:spPr/>
    </dgm:pt>
    <dgm:pt modelId="{F6BFB15D-2D9B-4310-AD51-63DFEFEEBF9D}" type="pres">
      <dgm:prSet presAssocID="{7FF4EBB8-DDB8-4A1D-9191-8B7E4952FFCF}" presName="parTrans" presStyleCnt="0"/>
      <dgm:spPr/>
    </dgm:pt>
    <dgm:pt modelId="{61B870C5-4EEC-49EE-A84D-B7DD544AB638}" type="pres">
      <dgm:prSet presAssocID="{2DA9A1FC-3322-4640-A6D4-759136585C8B}" presName="node" presStyleLbl="alignAccFollowNode1" presStyleIdx="0" presStyleCnt="12" custScaleX="187550">
        <dgm:presLayoutVars>
          <dgm:bulletEnabled val="1"/>
        </dgm:presLayoutVars>
      </dgm:prSet>
      <dgm:spPr/>
    </dgm:pt>
    <dgm:pt modelId="{0B4CC696-31E1-499C-A870-DEE6A6846E9B}" type="pres">
      <dgm:prSet presAssocID="{61F7735B-860C-4AC8-8C0D-8B0AF1B0460A}" presName="sibTrans" presStyleCnt="0"/>
      <dgm:spPr/>
    </dgm:pt>
    <dgm:pt modelId="{13CDE684-5530-45FF-A2C7-3B02BF9FDC5D}" type="pres">
      <dgm:prSet presAssocID="{87845511-B8AD-4C25-9D2C-A4E2698B70CC}" presName="node" presStyleLbl="alignAccFollowNode1" presStyleIdx="1" presStyleCnt="12" custLinFactNeighborX="42363">
        <dgm:presLayoutVars>
          <dgm:bulletEnabled val="1"/>
        </dgm:presLayoutVars>
      </dgm:prSet>
      <dgm:spPr/>
    </dgm:pt>
    <dgm:pt modelId="{FED5BA77-9E6C-448F-83A5-55CA2B5D033E}" type="pres">
      <dgm:prSet presAssocID="{56246AF0-1BA7-4DBA-A657-99EF9FF70103}" presName="vSp" presStyleCnt="0"/>
      <dgm:spPr/>
    </dgm:pt>
    <dgm:pt modelId="{64311827-49D2-443B-87CB-5CF4E7763100}" type="pres">
      <dgm:prSet presAssocID="{4FF44D55-B15E-499E-A3ED-B2A8AAD2514E}" presName="horFlow" presStyleCnt="0"/>
      <dgm:spPr/>
    </dgm:pt>
    <dgm:pt modelId="{3AB1560D-9B82-4538-861E-E0B4699DAEB5}" type="pres">
      <dgm:prSet presAssocID="{4FF44D55-B15E-499E-A3ED-B2A8AAD2514E}" presName="bigChev" presStyleLbl="node1" presStyleIdx="1" presStyleCnt="5"/>
      <dgm:spPr/>
    </dgm:pt>
    <dgm:pt modelId="{A44A562F-EF1A-4964-8E97-A6B4DEB5F267}" type="pres">
      <dgm:prSet presAssocID="{903241F9-955D-4353-8FAF-95FB4AD9EF65}" presName="parTrans" presStyleCnt="0"/>
      <dgm:spPr/>
    </dgm:pt>
    <dgm:pt modelId="{9A88BFEF-4CE2-4996-B515-C2CA17F1D3DE}" type="pres">
      <dgm:prSet presAssocID="{068975D0-521B-4BDC-B29D-C96505841D46}" presName="node" presStyleLbl="alignAccFollowNode1" presStyleIdx="2" presStyleCnt="12">
        <dgm:presLayoutVars>
          <dgm:bulletEnabled val="1"/>
        </dgm:presLayoutVars>
      </dgm:prSet>
      <dgm:spPr/>
    </dgm:pt>
    <dgm:pt modelId="{51615A12-16B4-48B6-AB71-B0C1CAE9D7C5}" type="pres">
      <dgm:prSet presAssocID="{B6B7EC13-F4C5-4AA4-AE37-57EFE6C9B89F}" presName="sibTrans" presStyleCnt="0"/>
      <dgm:spPr/>
    </dgm:pt>
    <dgm:pt modelId="{4A06FFC3-019A-4930-8CDD-E5229FD06697}" type="pres">
      <dgm:prSet presAssocID="{6E8F7AB6-FE84-4074-9535-094A3617CE1A}" presName="node" presStyleLbl="alignAccFollowNode1" presStyleIdx="3" presStyleCnt="12">
        <dgm:presLayoutVars>
          <dgm:bulletEnabled val="1"/>
        </dgm:presLayoutVars>
      </dgm:prSet>
      <dgm:spPr/>
    </dgm:pt>
    <dgm:pt modelId="{D881A38E-8C32-4422-A8AA-071CCAEBD917}" type="pres">
      <dgm:prSet presAssocID="{7397AF9D-72CD-4057-ADA5-B95D9F59DF5B}" presName="sibTrans" presStyleCnt="0"/>
      <dgm:spPr/>
    </dgm:pt>
    <dgm:pt modelId="{03236B32-EE3C-4D9D-85F2-83BA7C0E2B2F}" type="pres">
      <dgm:prSet presAssocID="{359720E3-176D-4851-8507-1D377DD384EA}" presName="node" presStyleLbl="alignAccFollowNode1" presStyleIdx="4" presStyleCnt="12" custScaleX="113342">
        <dgm:presLayoutVars>
          <dgm:bulletEnabled val="1"/>
        </dgm:presLayoutVars>
      </dgm:prSet>
      <dgm:spPr/>
    </dgm:pt>
    <dgm:pt modelId="{4C0E81D5-AF12-4000-9BF5-1876902E56BA}" type="pres">
      <dgm:prSet presAssocID="{4FF44D55-B15E-499E-A3ED-B2A8AAD2514E}" presName="vSp" presStyleCnt="0"/>
      <dgm:spPr/>
    </dgm:pt>
    <dgm:pt modelId="{F248A8FF-80AE-4D97-BEA7-FC2A506B037C}" type="pres">
      <dgm:prSet presAssocID="{3A6AD1BC-3AA1-41CD-B6E9-23B0286C9BAA}" presName="horFlow" presStyleCnt="0"/>
      <dgm:spPr/>
    </dgm:pt>
    <dgm:pt modelId="{F6FC8BCF-E1FC-4B74-AA0A-4D6F8AB1AEC3}" type="pres">
      <dgm:prSet presAssocID="{3A6AD1BC-3AA1-41CD-B6E9-23B0286C9BAA}" presName="bigChev" presStyleLbl="node1" presStyleIdx="2" presStyleCnt="5"/>
      <dgm:spPr/>
    </dgm:pt>
    <dgm:pt modelId="{C0BA5A1B-8929-4E0B-AFDE-34B97880AB9B}" type="pres">
      <dgm:prSet presAssocID="{FA9CCA6D-35B0-4FF8-A310-D673136551C7}" presName="parTrans" presStyleCnt="0"/>
      <dgm:spPr/>
    </dgm:pt>
    <dgm:pt modelId="{5809E3EC-6CB2-478D-8BD8-B44E0C37262C}" type="pres">
      <dgm:prSet presAssocID="{8A3C25FB-B266-4EC5-AA82-979458984AEE}" presName="node" presStyleLbl="alignAccFollowNode1" presStyleIdx="5" presStyleCnt="12">
        <dgm:presLayoutVars>
          <dgm:bulletEnabled val="1"/>
        </dgm:presLayoutVars>
      </dgm:prSet>
      <dgm:spPr/>
    </dgm:pt>
    <dgm:pt modelId="{FF3EDB26-6B04-4212-8F88-EBF0AA7B988D}" type="pres">
      <dgm:prSet presAssocID="{3A751EE2-085F-45EE-897C-F6CAE3B72283}" presName="sibTrans" presStyleCnt="0"/>
      <dgm:spPr/>
    </dgm:pt>
    <dgm:pt modelId="{6D448946-5220-4FA6-9ADE-645A1A4769C6}" type="pres">
      <dgm:prSet presAssocID="{67A72097-4522-45E5-80CE-A438D8E156C1}" presName="node" presStyleLbl="alignAccFollowNode1" presStyleIdx="6" presStyleCnt="12">
        <dgm:presLayoutVars>
          <dgm:bulletEnabled val="1"/>
        </dgm:presLayoutVars>
      </dgm:prSet>
      <dgm:spPr/>
    </dgm:pt>
    <dgm:pt modelId="{0C66A406-4DC5-4B64-9A3E-397CA658172B}" type="pres">
      <dgm:prSet presAssocID="{290D16F9-1516-4E23-8E90-DC4B6C93E246}" presName="sibTrans" presStyleCnt="0"/>
      <dgm:spPr/>
    </dgm:pt>
    <dgm:pt modelId="{99468F59-4CE1-4129-B891-BDA0004A3DB7}" type="pres">
      <dgm:prSet presAssocID="{C339607C-5DD8-4C4E-BA3D-9690EFD98D2D}" presName="node" presStyleLbl="alignAccFollowNode1" presStyleIdx="7" presStyleCnt="12" custScaleX="114295">
        <dgm:presLayoutVars>
          <dgm:bulletEnabled val="1"/>
        </dgm:presLayoutVars>
      </dgm:prSet>
      <dgm:spPr/>
    </dgm:pt>
    <dgm:pt modelId="{17A603C6-4C59-4DC9-9178-61508E677707}" type="pres">
      <dgm:prSet presAssocID="{3A6AD1BC-3AA1-41CD-B6E9-23B0286C9BAA}" presName="vSp" presStyleCnt="0"/>
      <dgm:spPr/>
    </dgm:pt>
    <dgm:pt modelId="{D5E16535-00A2-4B1E-8236-686649472F65}" type="pres">
      <dgm:prSet presAssocID="{7F86013E-49DB-47D6-AE57-DEFD63C2570A}" presName="horFlow" presStyleCnt="0"/>
      <dgm:spPr/>
    </dgm:pt>
    <dgm:pt modelId="{F497CC46-BAF3-4F30-BBE2-95392E0090A6}" type="pres">
      <dgm:prSet presAssocID="{7F86013E-49DB-47D6-AE57-DEFD63C2570A}" presName="bigChev" presStyleLbl="node1" presStyleIdx="3" presStyleCnt="5"/>
      <dgm:spPr/>
    </dgm:pt>
    <dgm:pt modelId="{80B27D24-1BA4-475B-A4CA-4EF6ECEB41FE}" type="pres">
      <dgm:prSet presAssocID="{A73A9E23-F282-4725-99F2-B67AFE6DE338}" presName="parTrans" presStyleCnt="0"/>
      <dgm:spPr/>
    </dgm:pt>
    <dgm:pt modelId="{9A2A43DE-6601-45C7-8D23-D0AF7629E0BF}" type="pres">
      <dgm:prSet presAssocID="{E768D2DB-3619-4930-9ED1-C3FFCEBD33A6}" presName="node" presStyleLbl="alignAccFollowNode1" presStyleIdx="8" presStyleCnt="12">
        <dgm:presLayoutVars>
          <dgm:bulletEnabled val="1"/>
        </dgm:presLayoutVars>
      </dgm:prSet>
      <dgm:spPr/>
    </dgm:pt>
    <dgm:pt modelId="{FDA0D2E9-CB6D-450C-98BC-97890AB3FCF1}" type="pres">
      <dgm:prSet presAssocID="{B252F3F2-2FD6-4DCE-B22E-AB088A37842C}" presName="sibTrans" presStyleCnt="0"/>
      <dgm:spPr/>
    </dgm:pt>
    <dgm:pt modelId="{393BC260-2FA1-4A69-9960-C80B331F42F6}" type="pres">
      <dgm:prSet presAssocID="{CDF9C0C6-D4F6-40DC-A18A-AA8B52F18137}" presName="node" presStyleLbl="alignAccFollowNode1" presStyleIdx="9" presStyleCnt="12">
        <dgm:presLayoutVars>
          <dgm:bulletEnabled val="1"/>
        </dgm:presLayoutVars>
      </dgm:prSet>
      <dgm:spPr/>
    </dgm:pt>
    <dgm:pt modelId="{C7653EBA-7EF6-4824-B8BA-935E2B55E3F3}" type="pres">
      <dgm:prSet presAssocID="{7F86013E-49DB-47D6-AE57-DEFD63C2570A}" presName="vSp" presStyleCnt="0"/>
      <dgm:spPr/>
    </dgm:pt>
    <dgm:pt modelId="{46754875-250F-4EA8-9A0E-37A1BF600482}" type="pres">
      <dgm:prSet presAssocID="{DC95B43B-77A2-42CE-9C2C-8E9B1DE73198}" presName="horFlow" presStyleCnt="0"/>
      <dgm:spPr/>
    </dgm:pt>
    <dgm:pt modelId="{AFB32E66-5059-49AF-BABE-38EB69FA009C}" type="pres">
      <dgm:prSet presAssocID="{DC95B43B-77A2-42CE-9C2C-8E9B1DE73198}" presName="bigChev" presStyleLbl="node1" presStyleIdx="4" presStyleCnt="5"/>
      <dgm:spPr/>
    </dgm:pt>
    <dgm:pt modelId="{28DEDB67-BA40-4270-87DF-5B0C640AA69D}" type="pres">
      <dgm:prSet presAssocID="{3FEF582D-075B-4AB1-953A-0CBF4B6D56FE}" presName="parTrans" presStyleCnt="0"/>
      <dgm:spPr/>
    </dgm:pt>
    <dgm:pt modelId="{B0F688EE-C986-452A-888A-08463D08D8E2}" type="pres">
      <dgm:prSet presAssocID="{D01CFF89-5B14-4524-8407-34F7E2E2CFEE}" presName="node" presStyleLbl="alignAccFollowNode1" presStyleIdx="10" presStyleCnt="12">
        <dgm:presLayoutVars>
          <dgm:bulletEnabled val="1"/>
        </dgm:presLayoutVars>
      </dgm:prSet>
      <dgm:spPr/>
    </dgm:pt>
    <dgm:pt modelId="{5EFED634-21A6-4B27-81AF-71ABAAD78C9B}" type="pres">
      <dgm:prSet presAssocID="{1D63B3A8-1EA5-43F0-ACCF-D312246AC623}" presName="sibTrans" presStyleCnt="0"/>
      <dgm:spPr/>
    </dgm:pt>
    <dgm:pt modelId="{535B5DD0-84B4-4636-8FE2-08C68F910D62}" type="pres">
      <dgm:prSet presAssocID="{CB5ABD62-9ED8-4547-9BFB-D34069B91C36}" presName="node" presStyleLbl="alignAccFollowNode1" presStyleIdx="11" presStyleCnt="12" custScaleX="200295">
        <dgm:presLayoutVars>
          <dgm:bulletEnabled val="1"/>
        </dgm:presLayoutVars>
      </dgm:prSet>
      <dgm:spPr/>
    </dgm:pt>
  </dgm:ptLst>
  <dgm:cxnLst>
    <dgm:cxn modelId="{61FADC08-C054-4288-BDA5-8033C3E4FE18}" srcId="{EE01FB48-751A-4B08-B301-A8AAE389235A}" destId="{DC95B43B-77A2-42CE-9C2C-8E9B1DE73198}" srcOrd="4" destOrd="0" parTransId="{A3B2E6AB-0D09-463C-B881-F6F856287DE6}" sibTransId="{6E4817B0-575C-4B6D-902D-0C3CE8F7427E}"/>
    <dgm:cxn modelId="{72DF9F1A-EA85-440D-BCB8-411C61DA3530}" type="presOf" srcId="{7F86013E-49DB-47D6-AE57-DEFD63C2570A}" destId="{F497CC46-BAF3-4F30-BBE2-95392E0090A6}" srcOrd="0" destOrd="0" presId="urn:microsoft.com/office/officeart/2005/8/layout/lProcess3"/>
    <dgm:cxn modelId="{16539A1E-714D-4C59-8B9C-0968EF1074FA}" type="presOf" srcId="{87845511-B8AD-4C25-9D2C-A4E2698B70CC}" destId="{13CDE684-5530-45FF-A2C7-3B02BF9FDC5D}" srcOrd="0" destOrd="0" presId="urn:microsoft.com/office/officeart/2005/8/layout/lProcess3"/>
    <dgm:cxn modelId="{BD2EC039-C64D-442E-9E2C-1CC6FB0E0DEB}" type="presOf" srcId="{DC95B43B-77A2-42CE-9C2C-8E9B1DE73198}" destId="{AFB32E66-5059-49AF-BABE-38EB69FA009C}" srcOrd="0" destOrd="0" presId="urn:microsoft.com/office/officeart/2005/8/layout/lProcess3"/>
    <dgm:cxn modelId="{62E6D03E-83F8-4E1E-AF75-0DBCAB459DCA}" srcId="{DC95B43B-77A2-42CE-9C2C-8E9B1DE73198}" destId="{D01CFF89-5B14-4524-8407-34F7E2E2CFEE}" srcOrd="0" destOrd="0" parTransId="{3FEF582D-075B-4AB1-953A-0CBF4B6D56FE}" sibTransId="{1D63B3A8-1EA5-43F0-ACCF-D312246AC623}"/>
    <dgm:cxn modelId="{72EF8E5F-1CEF-4BCE-8CE5-920BC0D6217B}" srcId="{EE01FB48-751A-4B08-B301-A8AAE389235A}" destId="{4FF44D55-B15E-499E-A3ED-B2A8AAD2514E}" srcOrd="1" destOrd="0" parTransId="{174A8CAB-10DC-4A41-9EDB-F3A1BDBE0E68}" sibTransId="{A55C56F9-3BFC-4376-866D-7FC79E344791}"/>
    <dgm:cxn modelId="{6AAF4D62-4A6F-4C70-A53F-8EF4F81ADD47}" type="presOf" srcId="{2DA9A1FC-3322-4640-A6D4-759136585C8B}" destId="{61B870C5-4EEC-49EE-A84D-B7DD544AB638}" srcOrd="0" destOrd="0" presId="urn:microsoft.com/office/officeart/2005/8/layout/lProcess3"/>
    <dgm:cxn modelId="{153EEF6C-E972-4638-8E14-2FFE76928445}" type="presOf" srcId="{E768D2DB-3619-4930-9ED1-C3FFCEBD33A6}" destId="{9A2A43DE-6601-45C7-8D23-D0AF7629E0BF}" srcOrd="0" destOrd="0" presId="urn:microsoft.com/office/officeart/2005/8/layout/lProcess3"/>
    <dgm:cxn modelId="{4415C34F-3D44-4FD6-A139-71457D43F10B}" type="presOf" srcId="{359720E3-176D-4851-8507-1D377DD384EA}" destId="{03236B32-EE3C-4D9D-85F2-83BA7C0E2B2F}" srcOrd="0" destOrd="0" presId="urn:microsoft.com/office/officeart/2005/8/layout/lProcess3"/>
    <dgm:cxn modelId="{6D366878-E105-4682-89D3-5C8F6D3ECC9B}" srcId="{DC95B43B-77A2-42CE-9C2C-8E9B1DE73198}" destId="{CB5ABD62-9ED8-4547-9BFB-D34069B91C36}" srcOrd="1" destOrd="0" parTransId="{34C0BED6-05ED-4756-BB4B-A7E9E729D41F}" sibTransId="{B1BB2A73-8E57-4006-A394-3ADD77C8BCAC}"/>
    <dgm:cxn modelId="{A447447A-5D9D-4233-9E7E-410CEE7C6C16}" type="presOf" srcId="{3A6AD1BC-3AA1-41CD-B6E9-23B0286C9BAA}" destId="{F6FC8BCF-E1FC-4B74-AA0A-4D6F8AB1AEC3}" srcOrd="0" destOrd="0" presId="urn:microsoft.com/office/officeart/2005/8/layout/lProcess3"/>
    <dgm:cxn modelId="{2052B380-9E9F-495C-AEEF-D7954D97A07A}" srcId="{7F86013E-49DB-47D6-AE57-DEFD63C2570A}" destId="{E768D2DB-3619-4930-9ED1-C3FFCEBD33A6}" srcOrd="0" destOrd="0" parTransId="{A73A9E23-F282-4725-99F2-B67AFE6DE338}" sibTransId="{B252F3F2-2FD6-4DCE-B22E-AB088A37842C}"/>
    <dgm:cxn modelId="{FB5D4182-5AFD-42A7-B5A0-04A9208AEAD3}" type="presOf" srcId="{67A72097-4522-45E5-80CE-A438D8E156C1}" destId="{6D448946-5220-4FA6-9ADE-645A1A4769C6}" srcOrd="0" destOrd="0" presId="urn:microsoft.com/office/officeart/2005/8/layout/lProcess3"/>
    <dgm:cxn modelId="{806C6D85-4938-4957-A242-DA286F7F1B69}" srcId="{EE01FB48-751A-4B08-B301-A8AAE389235A}" destId="{56246AF0-1BA7-4DBA-A657-99EF9FF70103}" srcOrd="0" destOrd="0" parTransId="{AD08A5D2-AFC7-47AA-87B9-C394CC8EBFC2}" sibTransId="{3196AB59-B837-4BC9-87CC-EB8F235F2A5A}"/>
    <dgm:cxn modelId="{66476C86-0638-4AB3-9E26-4925B9F9D415}" srcId="{56246AF0-1BA7-4DBA-A657-99EF9FF70103}" destId="{87845511-B8AD-4C25-9D2C-A4E2698B70CC}" srcOrd="1" destOrd="0" parTransId="{E78679CA-A356-48DE-AD02-CD064249EF88}" sibTransId="{2C6BA0AD-900D-4A12-B6AC-D313882FE6F7}"/>
    <dgm:cxn modelId="{4EEF1D8C-9ABE-4492-9903-098D54B66520}" srcId="{EE01FB48-751A-4B08-B301-A8AAE389235A}" destId="{3A6AD1BC-3AA1-41CD-B6E9-23B0286C9BAA}" srcOrd="2" destOrd="0" parTransId="{2BB2E6BA-07E4-424E-A5D2-7C67FB74AAC9}" sibTransId="{6751CE81-07AA-45EC-B409-72329B2FEAC6}"/>
    <dgm:cxn modelId="{3962BB8D-CCD3-40F7-9927-5F2054731760}" type="presOf" srcId="{CDF9C0C6-D4F6-40DC-A18A-AA8B52F18137}" destId="{393BC260-2FA1-4A69-9960-C80B331F42F6}" srcOrd="0" destOrd="0" presId="urn:microsoft.com/office/officeart/2005/8/layout/lProcess3"/>
    <dgm:cxn modelId="{0F7D5798-6021-4F18-8B83-6B1E02AAD453}" srcId="{4FF44D55-B15E-499E-A3ED-B2A8AAD2514E}" destId="{6E8F7AB6-FE84-4074-9535-094A3617CE1A}" srcOrd="1" destOrd="0" parTransId="{9A017266-0027-428E-90E9-A6C14EBC7D9C}" sibTransId="{7397AF9D-72CD-4057-ADA5-B95D9F59DF5B}"/>
    <dgm:cxn modelId="{8254569D-86FE-4427-AFA8-41513F003515}" srcId="{3A6AD1BC-3AA1-41CD-B6E9-23B0286C9BAA}" destId="{67A72097-4522-45E5-80CE-A438D8E156C1}" srcOrd="1" destOrd="0" parTransId="{367B8768-0394-49D6-BDC1-7B64FCA923EA}" sibTransId="{290D16F9-1516-4E23-8E90-DC4B6C93E246}"/>
    <dgm:cxn modelId="{FB42349E-C412-4051-9A22-FEF083F86DCF}" srcId="{3A6AD1BC-3AA1-41CD-B6E9-23B0286C9BAA}" destId="{C339607C-5DD8-4C4E-BA3D-9690EFD98D2D}" srcOrd="2" destOrd="0" parTransId="{D6D1A0B2-BC93-4CB7-A163-04A4B4CC5B6E}" sibTransId="{6202C145-2AA5-4307-ABA0-9A1C6A03034B}"/>
    <dgm:cxn modelId="{8BE2899E-944F-49FB-BDD1-4F7E073E7C48}" type="presOf" srcId="{CB5ABD62-9ED8-4547-9BFB-D34069B91C36}" destId="{535B5DD0-84B4-4636-8FE2-08C68F910D62}" srcOrd="0" destOrd="0" presId="urn:microsoft.com/office/officeart/2005/8/layout/lProcess3"/>
    <dgm:cxn modelId="{568AAC9E-0FB4-4E0B-B56E-F3D7F0E3EF2D}" srcId="{3A6AD1BC-3AA1-41CD-B6E9-23B0286C9BAA}" destId="{8A3C25FB-B266-4EC5-AA82-979458984AEE}" srcOrd="0" destOrd="0" parTransId="{FA9CCA6D-35B0-4FF8-A310-D673136551C7}" sibTransId="{3A751EE2-085F-45EE-897C-F6CAE3B72283}"/>
    <dgm:cxn modelId="{8AE210A0-C86C-47A0-A68F-0016F9060B00}" srcId="{4FF44D55-B15E-499E-A3ED-B2A8AAD2514E}" destId="{068975D0-521B-4BDC-B29D-C96505841D46}" srcOrd="0" destOrd="0" parTransId="{903241F9-955D-4353-8FAF-95FB4AD9EF65}" sibTransId="{B6B7EC13-F4C5-4AA4-AE37-57EFE6C9B89F}"/>
    <dgm:cxn modelId="{B814D3A6-4401-4E11-A438-C575D30BD441}" type="presOf" srcId="{4FF44D55-B15E-499E-A3ED-B2A8AAD2514E}" destId="{3AB1560D-9B82-4538-861E-E0B4699DAEB5}" srcOrd="0" destOrd="0" presId="urn:microsoft.com/office/officeart/2005/8/layout/lProcess3"/>
    <dgm:cxn modelId="{66601FA7-BE04-472B-8D4A-3D6A449E75D2}" srcId="{4FF44D55-B15E-499E-A3ED-B2A8AAD2514E}" destId="{359720E3-176D-4851-8507-1D377DD384EA}" srcOrd="2" destOrd="0" parTransId="{79F694A3-F663-480B-AF79-785A99468B71}" sibTransId="{92699222-8AB5-4CF3-982A-BAB05D601A9A}"/>
    <dgm:cxn modelId="{1BE147AF-C87F-4A8E-94C7-D58274BD2437}" type="presOf" srcId="{D01CFF89-5B14-4524-8407-34F7E2E2CFEE}" destId="{B0F688EE-C986-452A-888A-08463D08D8E2}" srcOrd="0" destOrd="0" presId="urn:microsoft.com/office/officeart/2005/8/layout/lProcess3"/>
    <dgm:cxn modelId="{9E2003C3-74EF-4ADE-84F6-B0C73D7A1E57}" type="presOf" srcId="{8A3C25FB-B266-4EC5-AA82-979458984AEE}" destId="{5809E3EC-6CB2-478D-8BD8-B44E0C37262C}" srcOrd="0" destOrd="0" presId="urn:microsoft.com/office/officeart/2005/8/layout/lProcess3"/>
    <dgm:cxn modelId="{C747E7CB-2198-4AAA-A982-02BA59FFD2BF}" type="presOf" srcId="{56246AF0-1BA7-4DBA-A657-99EF9FF70103}" destId="{EE64A3D6-6BBF-4449-8FD6-E83295603917}" srcOrd="0" destOrd="0" presId="urn:microsoft.com/office/officeart/2005/8/layout/lProcess3"/>
    <dgm:cxn modelId="{004BE4CC-B76F-4357-AC47-8331BAD617D3}" type="presOf" srcId="{068975D0-521B-4BDC-B29D-C96505841D46}" destId="{9A88BFEF-4CE2-4996-B515-C2CA17F1D3DE}" srcOrd="0" destOrd="0" presId="urn:microsoft.com/office/officeart/2005/8/layout/lProcess3"/>
    <dgm:cxn modelId="{78E6A6D5-4970-4F40-B815-71F7AD42BA57}" srcId="{7F86013E-49DB-47D6-AE57-DEFD63C2570A}" destId="{CDF9C0C6-D4F6-40DC-A18A-AA8B52F18137}" srcOrd="1" destOrd="0" parTransId="{A55AD05D-26A1-47FE-8579-4F396F3B4752}" sibTransId="{A93BE269-2BED-485A-A332-9E8D3FCBBCF5}"/>
    <dgm:cxn modelId="{BF2E5FDB-DC24-488F-B43C-3D54C837487A}" srcId="{EE01FB48-751A-4B08-B301-A8AAE389235A}" destId="{7F86013E-49DB-47D6-AE57-DEFD63C2570A}" srcOrd="3" destOrd="0" parTransId="{2F8A16F7-1062-486C-A250-96C5B64717BF}" sibTransId="{1C8EA751-B580-42F8-802E-098B1A0BA5AE}"/>
    <dgm:cxn modelId="{852554EF-1D73-4A8D-98AE-30882FABBE41}" type="presOf" srcId="{6E8F7AB6-FE84-4074-9535-094A3617CE1A}" destId="{4A06FFC3-019A-4930-8CDD-E5229FD06697}" srcOrd="0" destOrd="0" presId="urn:microsoft.com/office/officeart/2005/8/layout/lProcess3"/>
    <dgm:cxn modelId="{A3FE57F7-0DD8-472C-A210-75DD538A5C1D}" type="presOf" srcId="{EE01FB48-751A-4B08-B301-A8AAE389235A}" destId="{984364C0-7C92-4CFE-84DB-8DE51FA971AC}" srcOrd="0" destOrd="0" presId="urn:microsoft.com/office/officeart/2005/8/layout/lProcess3"/>
    <dgm:cxn modelId="{48A622F9-8DF7-4BE8-B593-CE51D96E67BC}" srcId="{56246AF0-1BA7-4DBA-A657-99EF9FF70103}" destId="{2DA9A1FC-3322-4640-A6D4-759136585C8B}" srcOrd="0" destOrd="0" parTransId="{7FF4EBB8-DDB8-4A1D-9191-8B7E4952FFCF}" sibTransId="{61F7735B-860C-4AC8-8C0D-8B0AF1B0460A}"/>
    <dgm:cxn modelId="{4EC064FA-A649-4C92-A29C-8B7C911749E1}" type="presOf" srcId="{C339607C-5DD8-4C4E-BA3D-9690EFD98D2D}" destId="{99468F59-4CE1-4129-B891-BDA0004A3DB7}" srcOrd="0" destOrd="0" presId="urn:microsoft.com/office/officeart/2005/8/layout/lProcess3"/>
    <dgm:cxn modelId="{068F32DC-AC83-4A91-9EEF-7B7D3B9C0C8C}" type="presParOf" srcId="{984364C0-7C92-4CFE-84DB-8DE51FA971AC}" destId="{004A4528-1FEA-4829-8810-8CEC43410196}" srcOrd="0" destOrd="0" presId="urn:microsoft.com/office/officeart/2005/8/layout/lProcess3"/>
    <dgm:cxn modelId="{59C5E6AC-5C5A-446B-8AF7-7426A50ACC88}" type="presParOf" srcId="{004A4528-1FEA-4829-8810-8CEC43410196}" destId="{EE64A3D6-6BBF-4449-8FD6-E83295603917}" srcOrd="0" destOrd="0" presId="urn:microsoft.com/office/officeart/2005/8/layout/lProcess3"/>
    <dgm:cxn modelId="{D0B32764-3EF4-4DC6-AB6C-454A9A8F643B}" type="presParOf" srcId="{004A4528-1FEA-4829-8810-8CEC43410196}" destId="{F6BFB15D-2D9B-4310-AD51-63DFEFEEBF9D}" srcOrd="1" destOrd="0" presId="urn:microsoft.com/office/officeart/2005/8/layout/lProcess3"/>
    <dgm:cxn modelId="{94CF32D4-65E4-41B0-A6F1-553E5AD19593}" type="presParOf" srcId="{004A4528-1FEA-4829-8810-8CEC43410196}" destId="{61B870C5-4EEC-49EE-A84D-B7DD544AB638}" srcOrd="2" destOrd="0" presId="urn:microsoft.com/office/officeart/2005/8/layout/lProcess3"/>
    <dgm:cxn modelId="{3680B2B1-E5D8-4DCD-8F17-E3CF4E613B98}" type="presParOf" srcId="{004A4528-1FEA-4829-8810-8CEC43410196}" destId="{0B4CC696-31E1-499C-A870-DEE6A6846E9B}" srcOrd="3" destOrd="0" presId="urn:microsoft.com/office/officeart/2005/8/layout/lProcess3"/>
    <dgm:cxn modelId="{9F5F9430-EF8C-4C2A-A879-03753397D625}" type="presParOf" srcId="{004A4528-1FEA-4829-8810-8CEC43410196}" destId="{13CDE684-5530-45FF-A2C7-3B02BF9FDC5D}" srcOrd="4" destOrd="0" presId="urn:microsoft.com/office/officeart/2005/8/layout/lProcess3"/>
    <dgm:cxn modelId="{CBB112BB-B886-4015-BD40-7C12116C190E}" type="presParOf" srcId="{984364C0-7C92-4CFE-84DB-8DE51FA971AC}" destId="{FED5BA77-9E6C-448F-83A5-55CA2B5D033E}" srcOrd="1" destOrd="0" presId="urn:microsoft.com/office/officeart/2005/8/layout/lProcess3"/>
    <dgm:cxn modelId="{38BABE53-65ED-400E-BB38-45D6A9964E63}" type="presParOf" srcId="{984364C0-7C92-4CFE-84DB-8DE51FA971AC}" destId="{64311827-49D2-443B-87CB-5CF4E7763100}" srcOrd="2" destOrd="0" presId="urn:microsoft.com/office/officeart/2005/8/layout/lProcess3"/>
    <dgm:cxn modelId="{75113C3B-44E6-4228-BADA-9BFF5B7DCC9E}" type="presParOf" srcId="{64311827-49D2-443B-87CB-5CF4E7763100}" destId="{3AB1560D-9B82-4538-861E-E0B4699DAEB5}" srcOrd="0" destOrd="0" presId="urn:microsoft.com/office/officeart/2005/8/layout/lProcess3"/>
    <dgm:cxn modelId="{20012FD3-8CE1-4ADA-9C44-FB5E5326A9FA}" type="presParOf" srcId="{64311827-49D2-443B-87CB-5CF4E7763100}" destId="{A44A562F-EF1A-4964-8E97-A6B4DEB5F267}" srcOrd="1" destOrd="0" presId="urn:microsoft.com/office/officeart/2005/8/layout/lProcess3"/>
    <dgm:cxn modelId="{07D1514B-CFC7-4650-AFEB-C1D3BBD8E8C1}" type="presParOf" srcId="{64311827-49D2-443B-87CB-5CF4E7763100}" destId="{9A88BFEF-4CE2-4996-B515-C2CA17F1D3DE}" srcOrd="2" destOrd="0" presId="urn:microsoft.com/office/officeart/2005/8/layout/lProcess3"/>
    <dgm:cxn modelId="{18D56A91-58F3-464D-9193-4CD1936FC28E}" type="presParOf" srcId="{64311827-49D2-443B-87CB-5CF4E7763100}" destId="{51615A12-16B4-48B6-AB71-B0C1CAE9D7C5}" srcOrd="3" destOrd="0" presId="urn:microsoft.com/office/officeart/2005/8/layout/lProcess3"/>
    <dgm:cxn modelId="{3A2E9D82-1B3A-484B-A843-DC3B1C115253}" type="presParOf" srcId="{64311827-49D2-443B-87CB-5CF4E7763100}" destId="{4A06FFC3-019A-4930-8CDD-E5229FD06697}" srcOrd="4" destOrd="0" presId="urn:microsoft.com/office/officeart/2005/8/layout/lProcess3"/>
    <dgm:cxn modelId="{4D398CEB-5E6A-4EB7-B28F-7AE6F931AE57}" type="presParOf" srcId="{64311827-49D2-443B-87CB-5CF4E7763100}" destId="{D881A38E-8C32-4422-A8AA-071CCAEBD917}" srcOrd="5" destOrd="0" presId="urn:microsoft.com/office/officeart/2005/8/layout/lProcess3"/>
    <dgm:cxn modelId="{756AC75D-341C-4FB5-A0FE-AAE0370C1A9F}" type="presParOf" srcId="{64311827-49D2-443B-87CB-5CF4E7763100}" destId="{03236B32-EE3C-4D9D-85F2-83BA7C0E2B2F}" srcOrd="6" destOrd="0" presId="urn:microsoft.com/office/officeart/2005/8/layout/lProcess3"/>
    <dgm:cxn modelId="{A39B086D-5C8C-4409-9CD4-20FD765DCAEC}" type="presParOf" srcId="{984364C0-7C92-4CFE-84DB-8DE51FA971AC}" destId="{4C0E81D5-AF12-4000-9BF5-1876902E56BA}" srcOrd="3" destOrd="0" presId="urn:microsoft.com/office/officeart/2005/8/layout/lProcess3"/>
    <dgm:cxn modelId="{363F7D72-A88F-4464-8F65-F2613AFF9A5B}" type="presParOf" srcId="{984364C0-7C92-4CFE-84DB-8DE51FA971AC}" destId="{F248A8FF-80AE-4D97-BEA7-FC2A506B037C}" srcOrd="4" destOrd="0" presId="urn:microsoft.com/office/officeart/2005/8/layout/lProcess3"/>
    <dgm:cxn modelId="{C867CB6B-08C0-4F44-A3D2-337F51C880A7}" type="presParOf" srcId="{F248A8FF-80AE-4D97-BEA7-FC2A506B037C}" destId="{F6FC8BCF-E1FC-4B74-AA0A-4D6F8AB1AEC3}" srcOrd="0" destOrd="0" presId="urn:microsoft.com/office/officeart/2005/8/layout/lProcess3"/>
    <dgm:cxn modelId="{51788925-50B3-44A5-942F-25275982F642}" type="presParOf" srcId="{F248A8FF-80AE-4D97-BEA7-FC2A506B037C}" destId="{C0BA5A1B-8929-4E0B-AFDE-34B97880AB9B}" srcOrd="1" destOrd="0" presId="urn:microsoft.com/office/officeart/2005/8/layout/lProcess3"/>
    <dgm:cxn modelId="{4393ABFB-FFAA-49DD-B61C-8DB3515573F4}" type="presParOf" srcId="{F248A8FF-80AE-4D97-BEA7-FC2A506B037C}" destId="{5809E3EC-6CB2-478D-8BD8-B44E0C37262C}" srcOrd="2" destOrd="0" presId="urn:microsoft.com/office/officeart/2005/8/layout/lProcess3"/>
    <dgm:cxn modelId="{05D2758F-19F3-43FF-B836-A70A26D150DD}" type="presParOf" srcId="{F248A8FF-80AE-4D97-BEA7-FC2A506B037C}" destId="{FF3EDB26-6B04-4212-8F88-EBF0AA7B988D}" srcOrd="3" destOrd="0" presId="urn:microsoft.com/office/officeart/2005/8/layout/lProcess3"/>
    <dgm:cxn modelId="{AF3F7B89-136A-4269-BD81-B64BA55DFAA5}" type="presParOf" srcId="{F248A8FF-80AE-4D97-BEA7-FC2A506B037C}" destId="{6D448946-5220-4FA6-9ADE-645A1A4769C6}" srcOrd="4" destOrd="0" presId="urn:microsoft.com/office/officeart/2005/8/layout/lProcess3"/>
    <dgm:cxn modelId="{164FCCBA-4D89-44F8-85EC-8ECBF4420AAB}" type="presParOf" srcId="{F248A8FF-80AE-4D97-BEA7-FC2A506B037C}" destId="{0C66A406-4DC5-4B64-9A3E-397CA658172B}" srcOrd="5" destOrd="0" presId="urn:microsoft.com/office/officeart/2005/8/layout/lProcess3"/>
    <dgm:cxn modelId="{3938A522-D42D-4315-AA75-54861D441AFA}" type="presParOf" srcId="{F248A8FF-80AE-4D97-BEA7-FC2A506B037C}" destId="{99468F59-4CE1-4129-B891-BDA0004A3DB7}" srcOrd="6" destOrd="0" presId="urn:microsoft.com/office/officeart/2005/8/layout/lProcess3"/>
    <dgm:cxn modelId="{40627E9C-FB3D-43FB-8D16-2484F9EEBCE0}" type="presParOf" srcId="{984364C0-7C92-4CFE-84DB-8DE51FA971AC}" destId="{17A603C6-4C59-4DC9-9178-61508E677707}" srcOrd="5" destOrd="0" presId="urn:microsoft.com/office/officeart/2005/8/layout/lProcess3"/>
    <dgm:cxn modelId="{DC24AED2-8FDA-4B9E-B67C-CF270AB18CDF}" type="presParOf" srcId="{984364C0-7C92-4CFE-84DB-8DE51FA971AC}" destId="{D5E16535-00A2-4B1E-8236-686649472F65}" srcOrd="6" destOrd="0" presId="urn:microsoft.com/office/officeart/2005/8/layout/lProcess3"/>
    <dgm:cxn modelId="{2B17EAB4-4B05-4C03-BEFC-A9D06174D945}" type="presParOf" srcId="{D5E16535-00A2-4B1E-8236-686649472F65}" destId="{F497CC46-BAF3-4F30-BBE2-95392E0090A6}" srcOrd="0" destOrd="0" presId="urn:microsoft.com/office/officeart/2005/8/layout/lProcess3"/>
    <dgm:cxn modelId="{493946B0-1349-443E-A897-E57EA229AB78}" type="presParOf" srcId="{D5E16535-00A2-4B1E-8236-686649472F65}" destId="{80B27D24-1BA4-475B-A4CA-4EF6ECEB41FE}" srcOrd="1" destOrd="0" presId="urn:microsoft.com/office/officeart/2005/8/layout/lProcess3"/>
    <dgm:cxn modelId="{322FFC10-5A33-4A27-9E85-64DAB2BFAB71}" type="presParOf" srcId="{D5E16535-00A2-4B1E-8236-686649472F65}" destId="{9A2A43DE-6601-45C7-8D23-D0AF7629E0BF}" srcOrd="2" destOrd="0" presId="urn:microsoft.com/office/officeart/2005/8/layout/lProcess3"/>
    <dgm:cxn modelId="{4C4B31B9-084F-4CFE-9115-D788D889EDBE}" type="presParOf" srcId="{D5E16535-00A2-4B1E-8236-686649472F65}" destId="{FDA0D2E9-CB6D-450C-98BC-97890AB3FCF1}" srcOrd="3" destOrd="0" presId="urn:microsoft.com/office/officeart/2005/8/layout/lProcess3"/>
    <dgm:cxn modelId="{12B1AD16-514A-464F-B814-F4E26BAB12DC}" type="presParOf" srcId="{D5E16535-00A2-4B1E-8236-686649472F65}" destId="{393BC260-2FA1-4A69-9960-C80B331F42F6}" srcOrd="4" destOrd="0" presId="urn:microsoft.com/office/officeart/2005/8/layout/lProcess3"/>
    <dgm:cxn modelId="{AB3B7843-E5F0-4747-84CD-32D4A5393D27}" type="presParOf" srcId="{984364C0-7C92-4CFE-84DB-8DE51FA971AC}" destId="{C7653EBA-7EF6-4824-B8BA-935E2B55E3F3}" srcOrd="7" destOrd="0" presId="urn:microsoft.com/office/officeart/2005/8/layout/lProcess3"/>
    <dgm:cxn modelId="{9B44EA6D-077B-45F0-BD26-883A73E00350}" type="presParOf" srcId="{984364C0-7C92-4CFE-84DB-8DE51FA971AC}" destId="{46754875-250F-4EA8-9A0E-37A1BF600482}" srcOrd="8" destOrd="0" presId="urn:microsoft.com/office/officeart/2005/8/layout/lProcess3"/>
    <dgm:cxn modelId="{F342CE34-2BA9-48FD-9FFB-6A0AFB7ADA90}" type="presParOf" srcId="{46754875-250F-4EA8-9A0E-37A1BF600482}" destId="{AFB32E66-5059-49AF-BABE-38EB69FA009C}" srcOrd="0" destOrd="0" presId="urn:microsoft.com/office/officeart/2005/8/layout/lProcess3"/>
    <dgm:cxn modelId="{03EDB0CC-66E3-4D8E-A29C-118FFBBADD48}" type="presParOf" srcId="{46754875-250F-4EA8-9A0E-37A1BF600482}" destId="{28DEDB67-BA40-4270-87DF-5B0C640AA69D}" srcOrd="1" destOrd="0" presId="urn:microsoft.com/office/officeart/2005/8/layout/lProcess3"/>
    <dgm:cxn modelId="{73FE0245-EB7D-49EC-874A-F446369304DE}" type="presParOf" srcId="{46754875-250F-4EA8-9A0E-37A1BF600482}" destId="{B0F688EE-C986-452A-888A-08463D08D8E2}" srcOrd="2" destOrd="0" presId="urn:microsoft.com/office/officeart/2005/8/layout/lProcess3"/>
    <dgm:cxn modelId="{713FF1E1-D138-4B37-BFD3-27981F2E93B8}" type="presParOf" srcId="{46754875-250F-4EA8-9A0E-37A1BF600482}" destId="{5EFED634-21A6-4B27-81AF-71ABAAD78C9B}" srcOrd="3" destOrd="0" presId="urn:microsoft.com/office/officeart/2005/8/layout/lProcess3"/>
    <dgm:cxn modelId="{46C6C6D4-BE47-4832-ADF0-975120FAA425}" type="presParOf" srcId="{46754875-250F-4EA8-9A0E-37A1BF600482}" destId="{535B5DD0-84B4-4636-8FE2-08C68F910D62}" srcOrd="4" destOrd="0" presId="urn:microsoft.com/office/officeart/2005/8/layout/lProcess3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01FB48-751A-4B08-B301-A8AAE389235A}" type="doc">
      <dgm:prSet loTypeId="urn:microsoft.com/office/officeart/2005/8/layout/lProcess3" loCatId="process" qsTypeId="urn:microsoft.com/office/officeart/2005/8/quickstyle/simple1" qsCatId="simple" csTypeId="urn:microsoft.com/office/officeart/2005/8/colors/accent6_2" csCatId="accent6" phldr="1"/>
      <dgm:spPr/>
    </dgm:pt>
    <dgm:pt modelId="{3A6AD1BC-3AA1-41CD-B6E9-23B0286C9BAA}">
      <dgm:prSet phldrT="[Text]"/>
      <dgm:spPr/>
      <dgm:t>
        <a:bodyPr/>
        <a:lstStyle/>
        <a:p>
          <a:r>
            <a:rPr lang="en-GB" dirty="0"/>
            <a:t>Using and developing our buildings</a:t>
          </a:r>
        </a:p>
      </dgm:t>
    </dgm:pt>
    <dgm:pt modelId="{2BB2E6BA-07E4-424E-A5D2-7C67FB74AAC9}" type="parTrans" cxnId="{4EEF1D8C-9ABE-4492-9903-098D54B66520}">
      <dgm:prSet/>
      <dgm:spPr/>
      <dgm:t>
        <a:bodyPr/>
        <a:lstStyle/>
        <a:p>
          <a:endParaRPr lang="en-GB"/>
        </a:p>
      </dgm:t>
    </dgm:pt>
    <dgm:pt modelId="{6751CE81-07AA-45EC-B409-72329B2FEAC6}" type="sibTrans" cxnId="{4EEF1D8C-9ABE-4492-9903-098D54B66520}">
      <dgm:prSet/>
      <dgm:spPr/>
      <dgm:t>
        <a:bodyPr/>
        <a:lstStyle/>
        <a:p>
          <a:endParaRPr lang="en-GB"/>
        </a:p>
      </dgm:t>
    </dgm:pt>
    <dgm:pt modelId="{D0616DAE-27A9-4143-880A-448E2748D656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dirty="0"/>
            <a:t>Role descriptions for new volunteers, succession plans</a:t>
          </a:r>
        </a:p>
      </dgm:t>
    </dgm:pt>
    <dgm:pt modelId="{067A8F0F-C348-4942-AEF4-38F63BE5823E}" type="parTrans" cxnId="{1938A419-7731-49D3-B22D-B4BAD4890C26}">
      <dgm:prSet/>
      <dgm:spPr/>
      <dgm:t>
        <a:bodyPr/>
        <a:lstStyle/>
        <a:p>
          <a:endParaRPr lang="en-GB"/>
        </a:p>
      </dgm:t>
    </dgm:pt>
    <dgm:pt modelId="{3AA16E10-ABFC-4667-A03C-9A170DCB6C0D}" type="sibTrans" cxnId="{1938A419-7731-49D3-B22D-B4BAD4890C26}">
      <dgm:prSet/>
      <dgm:spPr/>
      <dgm:t>
        <a:bodyPr/>
        <a:lstStyle/>
        <a:p>
          <a:endParaRPr lang="en-GB"/>
        </a:p>
      </dgm:t>
    </dgm:pt>
    <dgm:pt modelId="{DD12B148-7E79-4A98-B039-BE34583FC47E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dirty="0"/>
            <a:t>Continue building up repository of role descriptions</a:t>
          </a:r>
        </a:p>
      </dgm:t>
    </dgm:pt>
    <dgm:pt modelId="{7BA532B1-9F5E-4A6C-AD51-ECFE47B29429}" type="parTrans" cxnId="{EEB905C4-FB9E-4EFF-87BF-92488F635C0D}">
      <dgm:prSet/>
      <dgm:spPr/>
      <dgm:t>
        <a:bodyPr/>
        <a:lstStyle/>
        <a:p>
          <a:endParaRPr lang="en-GB"/>
        </a:p>
      </dgm:t>
    </dgm:pt>
    <dgm:pt modelId="{FEFCEA5C-B0FC-45AA-A30F-C07D20422F8C}" type="sibTrans" cxnId="{EEB905C4-FB9E-4EFF-87BF-92488F635C0D}">
      <dgm:prSet/>
      <dgm:spPr/>
      <dgm:t>
        <a:bodyPr/>
        <a:lstStyle/>
        <a:p>
          <a:endParaRPr lang="en-GB"/>
        </a:p>
      </dgm:t>
    </dgm:pt>
    <dgm:pt modelId="{8A3C25FB-B266-4EC5-AA82-979458984AEE}">
      <dgm:prSet phldrT="[Text]"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GB" dirty="0"/>
            <a:t>St Augustine’s improvements: costed plans &amp; Phase 1 implementation</a:t>
          </a:r>
        </a:p>
      </dgm:t>
    </dgm:pt>
    <dgm:pt modelId="{FA9CCA6D-35B0-4FF8-A310-D673136551C7}" type="parTrans" cxnId="{568AAC9E-0FB4-4E0B-B56E-F3D7F0E3EF2D}">
      <dgm:prSet/>
      <dgm:spPr/>
      <dgm:t>
        <a:bodyPr/>
        <a:lstStyle/>
        <a:p>
          <a:endParaRPr lang="en-GB"/>
        </a:p>
      </dgm:t>
    </dgm:pt>
    <dgm:pt modelId="{3A751EE2-085F-45EE-897C-F6CAE3B72283}" type="sibTrans" cxnId="{568AAC9E-0FB4-4E0B-B56E-F3D7F0E3EF2D}">
      <dgm:prSet/>
      <dgm:spPr/>
      <dgm:t>
        <a:bodyPr/>
        <a:lstStyle/>
        <a:p>
          <a:endParaRPr lang="en-GB"/>
        </a:p>
      </dgm:t>
    </dgm:pt>
    <dgm:pt modelId="{DC95B43B-77A2-42CE-9C2C-8E9B1DE73198}">
      <dgm:prSet phldrT="[Text]"/>
      <dgm:spPr/>
      <dgm:t>
        <a:bodyPr/>
        <a:lstStyle/>
        <a:p>
          <a:r>
            <a:rPr lang="en-GB" dirty="0"/>
            <a:t>Financially viable, supported by generous giving</a:t>
          </a:r>
        </a:p>
      </dgm:t>
    </dgm:pt>
    <dgm:pt modelId="{A3B2E6AB-0D09-463C-B881-F6F856287DE6}" type="parTrans" cxnId="{61FADC08-C054-4288-BDA5-8033C3E4FE18}">
      <dgm:prSet/>
      <dgm:spPr/>
      <dgm:t>
        <a:bodyPr/>
        <a:lstStyle/>
        <a:p>
          <a:endParaRPr lang="en-GB"/>
        </a:p>
      </dgm:t>
    </dgm:pt>
    <dgm:pt modelId="{6E4817B0-575C-4B6D-902D-0C3CE8F7427E}" type="sibTrans" cxnId="{61FADC08-C054-4288-BDA5-8033C3E4FE18}">
      <dgm:prSet/>
      <dgm:spPr/>
      <dgm:t>
        <a:bodyPr/>
        <a:lstStyle/>
        <a:p>
          <a:endParaRPr lang="en-GB"/>
        </a:p>
      </dgm:t>
    </dgm:pt>
    <dgm:pt modelId="{56246AF0-1BA7-4DBA-A657-99EF9FF70103}">
      <dgm:prSet phldrT="[Text]"/>
      <dgm:spPr/>
      <dgm:t>
        <a:bodyPr/>
        <a:lstStyle/>
        <a:p>
          <a:r>
            <a:rPr lang="en-GB" dirty="0"/>
            <a:t>Effectively using members’ time &amp; talents</a:t>
          </a:r>
        </a:p>
      </dgm:t>
    </dgm:pt>
    <dgm:pt modelId="{AD08A5D2-AFC7-47AA-87B9-C394CC8EBFC2}" type="parTrans" cxnId="{806C6D85-4938-4957-A242-DA286F7F1B69}">
      <dgm:prSet/>
      <dgm:spPr/>
      <dgm:t>
        <a:bodyPr/>
        <a:lstStyle/>
        <a:p>
          <a:endParaRPr lang="en-GB"/>
        </a:p>
      </dgm:t>
    </dgm:pt>
    <dgm:pt modelId="{3196AB59-B837-4BC9-87CC-EB8F235F2A5A}" type="sibTrans" cxnId="{806C6D85-4938-4957-A242-DA286F7F1B69}">
      <dgm:prSet/>
      <dgm:spPr/>
      <dgm:t>
        <a:bodyPr/>
        <a:lstStyle/>
        <a:p>
          <a:endParaRPr lang="en-GB"/>
        </a:p>
      </dgm:t>
    </dgm:pt>
    <dgm:pt modelId="{D01CFF89-5B14-4524-8407-34F7E2E2CFEE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dirty="0"/>
            <a:t>Define income generation strategy; legacy giving campaign</a:t>
          </a:r>
        </a:p>
      </dgm:t>
    </dgm:pt>
    <dgm:pt modelId="{3FEF582D-075B-4AB1-953A-0CBF4B6D56FE}" type="parTrans" cxnId="{62E6D03E-83F8-4E1E-AF75-0DBCAB459DCA}">
      <dgm:prSet/>
      <dgm:spPr/>
      <dgm:t>
        <a:bodyPr/>
        <a:lstStyle/>
        <a:p>
          <a:endParaRPr lang="en-GB"/>
        </a:p>
      </dgm:t>
    </dgm:pt>
    <dgm:pt modelId="{1D63B3A8-1EA5-43F0-ACCF-D312246AC623}" type="sibTrans" cxnId="{62E6D03E-83F8-4E1E-AF75-0DBCAB459DCA}">
      <dgm:prSet/>
      <dgm:spPr/>
      <dgm:t>
        <a:bodyPr/>
        <a:lstStyle/>
        <a:p>
          <a:endParaRPr lang="en-GB"/>
        </a:p>
      </dgm:t>
    </dgm:pt>
    <dgm:pt modelId="{CB5ABD62-9ED8-4547-9BFB-D34069B91C36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dirty="0"/>
            <a:t>Income generation phases 2/3</a:t>
          </a:r>
        </a:p>
      </dgm:t>
    </dgm:pt>
    <dgm:pt modelId="{34C0BED6-05ED-4756-BB4B-A7E9E729D41F}" type="parTrans" cxnId="{6D366878-E105-4682-89D3-5C8F6D3ECC9B}">
      <dgm:prSet/>
      <dgm:spPr/>
      <dgm:t>
        <a:bodyPr/>
        <a:lstStyle/>
        <a:p>
          <a:endParaRPr lang="en-GB"/>
        </a:p>
      </dgm:t>
    </dgm:pt>
    <dgm:pt modelId="{B1BB2A73-8E57-4006-A394-3ADD77C8BCAC}" type="sibTrans" cxnId="{6D366878-E105-4682-89D3-5C8F6D3ECC9B}">
      <dgm:prSet/>
      <dgm:spPr/>
      <dgm:t>
        <a:bodyPr/>
        <a:lstStyle/>
        <a:p>
          <a:endParaRPr lang="en-GB"/>
        </a:p>
      </dgm:t>
    </dgm:pt>
    <dgm:pt modelId="{B3C590D7-3167-4F2A-B821-4C43E45BEDB8}">
      <dgm:prSet phldrT="[Text]"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GB" dirty="0"/>
            <a:t>Phased implementation of St Augustine’s improvements</a:t>
          </a:r>
        </a:p>
      </dgm:t>
    </dgm:pt>
    <dgm:pt modelId="{38BE7E34-7162-4C11-B569-2918C148ED7F}" type="parTrans" cxnId="{9A3E3492-DB66-40F2-AC9B-02EAC638AB56}">
      <dgm:prSet/>
      <dgm:spPr/>
      <dgm:t>
        <a:bodyPr/>
        <a:lstStyle/>
        <a:p>
          <a:endParaRPr lang="en-GB"/>
        </a:p>
      </dgm:t>
    </dgm:pt>
    <dgm:pt modelId="{0A780F2C-A05A-43FD-A750-BD6E8BB8C8A2}" type="sibTrans" cxnId="{9A3E3492-DB66-40F2-AC9B-02EAC638AB56}">
      <dgm:prSet/>
      <dgm:spPr/>
      <dgm:t>
        <a:bodyPr/>
        <a:lstStyle/>
        <a:p>
          <a:endParaRPr lang="en-GB"/>
        </a:p>
      </dgm:t>
    </dgm:pt>
    <dgm:pt modelId="{EB3CC45D-B0CF-4547-BA4F-A19195BD40EC}">
      <dgm:prSet phldrT="[Text]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dirty="0"/>
            <a:t>Halls audit (usage, maintenance needs)</a:t>
          </a:r>
          <a:br>
            <a:rPr lang="en-GB" dirty="0"/>
          </a:br>
          <a:r>
            <a:rPr lang="en-GB" dirty="0"/>
            <a:t>Portable toilets at smaller churches</a:t>
          </a:r>
        </a:p>
      </dgm:t>
    </dgm:pt>
    <dgm:pt modelId="{DEF99FD3-1D5E-4B8D-AF98-F62267F7BCD4}" type="parTrans" cxnId="{3BDA7953-C31C-49BA-BB6B-5DB7B2D21D10}">
      <dgm:prSet/>
      <dgm:spPr/>
      <dgm:t>
        <a:bodyPr/>
        <a:lstStyle/>
        <a:p>
          <a:endParaRPr lang="en-GB"/>
        </a:p>
      </dgm:t>
    </dgm:pt>
    <dgm:pt modelId="{2AD17B5D-79BC-4429-9B3C-4D647358CD57}" type="sibTrans" cxnId="{3BDA7953-C31C-49BA-BB6B-5DB7B2D21D10}">
      <dgm:prSet/>
      <dgm:spPr/>
      <dgm:t>
        <a:bodyPr/>
        <a:lstStyle/>
        <a:p>
          <a:endParaRPr lang="en-GB"/>
        </a:p>
      </dgm:t>
    </dgm:pt>
    <dgm:pt modelId="{572CDE66-56F2-4E59-84EA-DF8CA08EA944}">
      <dgm:prSet phldrT="[Text]"/>
      <dgm:spPr>
        <a:noFill/>
      </dgm:spPr>
      <dgm:t>
        <a:bodyPr/>
        <a:lstStyle/>
        <a:p>
          <a:endParaRPr lang="en-GB" dirty="0"/>
        </a:p>
      </dgm:t>
    </dgm:pt>
    <dgm:pt modelId="{7BA49222-1312-41D2-827D-21A49152CD4A}" type="parTrans" cxnId="{89D46BF4-7062-4AB4-AB42-DECD49F496A3}">
      <dgm:prSet/>
      <dgm:spPr/>
      <dgm:t>
        <a:bodyPr/>
        <a:lstStyle/>
        <a:p>
          <a:endParaRPr lang="en-GB"/>
        </a:p>
      </dgm:t>
    </dgm:pt>
    <dgm:pt modelId="{23E659BB-6283-40B4-9C3D-4ADA4D1C04C6}" type="sibTrans" cxnId="{89D46BF4-7062-4AB4-AB42-DECD49F496A3}">
      <dgm:prSet/>
      <dgm:spPr/>
      <dgm:t>
        <a:bodyPr/>
        <a:lstStyle/>
        <a:p>
          <a:endParaRPr lang="en-GB"/>
        </a:p>
      </dgm:t>
    </dgm:pt>
    <dgm:pt modelId="{1B76F559-7FC1-445E-98FA-A9F87B7E9A52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dirty="0"/>
            <a:t>Halls improvements based on audit priorities</a:t>
          </a:r>
        </a:p>
      </dgm:t>
    </dgm:pt>
    <dgm:pt modelId="{5EFD78E1-F7C6-42DC-B107-A93A8DB56001}" type="parTrans" cxnId="{9C323D04-1790-4F76-97C5-FB7616D2B06A}">
      <dgm:prSet/>
      <dgm:spPr/>
      <dgm:t>
        <a:bodyPr/>
        <a:lstStyle/>
        <a:p>
          <a:endParaRPr lang="en-GB"/>
        </a:p>
      </dgm:t>
    </dgm:pt>
    <dgm:pt modelId="{921FD419-65E4-44CA-A766-D77E3BAE195E}" type="sibTrans" cxnId="{9C323D04-1790-4F76-97C5-FB7616D2B06A}">
      <dgm:prSet/>
      <dgm:spPr/>
      <dgm:t>
        <a:bodyPr/>
        <a:lstStyle/>
        <a:p>
          <a:endParaRPr lang="en-GB"/>
        </a:p>
      </dgm:t>
    </dgm:pt>
    <dgm:pt modelId="{984364C0-7C92-4CFE-84DB-8DE51FA971AC}" type="pres">
      <dgm:prSet presAssocID="{EE01FB48-751A-4B08-B301-A8AAE389235A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004A4528-1FEA-4829-8810-8CEC43410196}" type="pres">
      <dgm:prSet presAssocID="{56246AF0-1BA7-4DBA-A657-99EF9FF70103}" presName="horFlow" presStyleCnt="0"/>
      <dgm:spPr/>
    </dgm:pt>
    <dgm:pt modelId="{EE64A3D6-6BBF-4449-8FD6-E83295603917}" type="pres">
      <dgm:prSet presAssocID="{56246AF0-1BA7-4DBA-A657-99EF9FF70103}" presName="bigChev" presStyleLbl="node1" presStyleIdx="0" presStyleCnt="4"/>
      <dgm:spPr/>
    </dgm:pt>
    <dgm:pt modelId="{25C9DF4A-D5F7-4565-B101-1284DC5082C3}" type="pres">
      <dgm:prSet presAssocID="{067A8F0F-C348-4942-AEF4-38F63BE5823E}" presName="parTrans" presStyleCnt="0"/>
      <dgm:spPr/>
    </dgm:pt>
    <dgm:pt modelId="{9CC07E99-B735-4020-9E1C-F07B4E74E04B}" type="pres">
      <dgm:prSet presAssocID="{D0616DAE-27A9-4143-880A-448E2748D656}" presName="node" presStyleLbl="alignAccFollowNode1" presStyleIdx="0" presStyleCnt="8">
        <dgm:presLayoutVars>
          <dgm:bulletEnabled val="1"/>
        </dgm:presLayoutVars>
      </dgm:prSet>
      <dgm:spPr/>
    </dgm:pt>
    <dgm:pt modelId="{8FC86221-C1C9-4225-BCB3-05F34D2A0955}" type="pres">
      <dgm:prSet presAssocID="{3AA16E10-ABFC-4667-A03C-9A170DCB6C0D}" presName="sibTrans" presStyleCnt="0"/>
      <dgm:spPr/>
    </dgm:pt>
    <dgm:pt modelId="{9801F5F3-EA51-46D9-BAB4-852B2E3DEA9E}" type="pres">
      <dgm:prSet presAssocID="{DD12B148-7E79-4A98-B039-BE34583FC47E}" presName="node" presStyleLbl="alignAccFollowNode1" presStyleIdx="1" presStyleCnt="8" custScaleX="195531">
        <dgm:presLayoutVars>
          <dgm:bulletEnabled val="1"/>
        </dgm:presLayoutVars>
      </dgm:prSet>
      <dgm:spPr/>
    </dgm:pt>
    <dgm:pt modelId="{FED5BA77-9E6C-448F-83A5-55CA2B5D033E}" type="pres">
      <dgm:prSet presAssocID="{56246AF0-1BA7-4DBA-A657-99EF9FF70103}" presName="vSp" presStyleCnt="0"/>
      <dgm:spPr/>
    </dgm:pt>
    <dgm:pt modelId="{F248A8FF-80AE-4D97-BEA7-FC2A506B037C}" type="pres">
      <dgm:prSet presAssocID="{3A6AD1BC-3AA1-41CD-B6E9-23B0286C9BAA}" presName="horFlow" presStyleCnt="0"/>
      <dgm:spPr/>
    </dgm:pt>
    <dgm:pt modelId="{F6FC8BCF-E1FC-4B74-AA0A-4D6F8AB1AEC3}" type="pres">
      <dgm:prSet presAssocID="{3A6AD1BC-3AA1-41CD-B6E9-23B0286C9BAA}" presName="bigChev" presStyleLbl="node1" presStyleIdx="1" presStyleCnt="4"/>
      <dgm:spPr/>
    </dgm:pt>
    <dgm:pt modelId="{C0BA5A1B-8929-4E0B-AFDE-34B97880AB9B}" type="pres">
      <dgm:prSet presAssocID="{FA9CCA6D-35B0-4FF8-A310-D673136551C7}" presName="parTrans" presStyleCnt="0"/>
      <dgm:spPr/>
    </dgm:pt>
    <dgm:pt modelId="{5809E3EC-6CB2-478D-8BD8-B44E0C37262C}" type="pres">
      <dgm:prSet presAssocID="{8A3C25FB-B266-4EC5-AA82-979458984AEE}" presName="node" presStyleLbl="alignAccFollowNode1" presStyleIdx="2" presStyleCnt="8">
        <dgm:presLayoutVars>
          <dgm:bulletEnabled val="1"/>
        </dgm:presLayoutVars>
      </dgm:prSet>
      <dgm:spPr/>
    </dgm:pt>
    <dgm:pt modelId="{BF903960-41B3-4BEF-A4A5-6F604FBC8A7A}" type="pres">
      <dgm:prSet presAssocID="{3A751EE2-085F-45EE-897C-F6CAE3B72283}" presName="sibTrans" presStyleCnt="0"/>
      <dgm:spPr/>
    </dgm:pt>
    <dgm:pt modelId="{57E0CACE-2221-4CE8-9ED5-931FDACC6E25}" type="pres">
      <dgm:prSet presAssocID="{B3C590D7-3167-4F2A-B821-4C43E45BEDB8}" presName="node" presStyleLbl="alignAccFollowNode1" presStyleIdx="3" presStyleCnt="8" custScaleX="197319">
        <dgm:presLayoutVars>
          <dgm:bulletEnabled val="1"/>
        </dgm:presLayoutVars>
      </dgm:prSet>
      <dgm:spPr/>
    </dgm:pt>
    <dgm:pt modelId="{17A603C6-4C59-4DC9-9178-61508E677707}" type="pres">
      <dgm:prSet presAssocID="{3A6AD1BC-3AA1-41CD-B6E9-23B0286C9BAA}" presName="vSp" presStyleCnt="0"/>
      <dgm:spPr/>
    </dgm:pt>
    <dgm:pt modelId="{4F14A3DC-A964-466D-9837-BAF96A3DD592}" type="pres">
      <dgm:prSet presAssocID="{572CDE66-56F2-4E59-84EA-DF8CA08EA944}" presName="horFlow" presStyleCnt="0"/>
      <dgm:spPr/>
    </dgm:pt>
    <dgm:pt modelId="{8E5366FB-2891-4514-8DFD-835752E525D7}" type="pres">
      <dgm:prSet presAssocID="{572CDE66-56F2-4E59-84EA-DF8CA08EA944}" presName="bigChev" presStyleLbl="node1" presStyleIdx="2" presStyleCnt="4"/>
      <dgm:spPr/>
    </dgm:pt>
    <dgm:pt modelId="{970A391E-4F08-40D9-9AEB-D142A7AAE46A}" type="pres">
      <dgm:prSet presAssocID="{DEF99FD3-1D5E-4B8D-AF98-F62267F7BCD4}" presName="parTrans" presStyleCnt="0"/>
      <dgm:spPr/>
    </dgm:pt>
    <dgm:pt modelId="{6C167C72-06AF-4942-8D2F-AF4272AE9F99}" type="pres">
      <dgm:prSet presAssocID="{EB3CC45D-B0CF-4547-BA4F-A19195BD40EC}" presName="node" presStyleLbl="alignAccFollowNode1" presStyleIdx="4" presStyleCnt="8">
        <dgm:presLayoutVars>
          <dgm:bulletEnabled val="1"/>
        </dgm:presLayoutVars>
      </dgm:prSet>
      <dgm:spPr/>
    </dgm:pt>
    <dgm:pt modelId="{F45D57B4-08DC-4CFE-A792-B08046BEEA24}" type="pres">
      <dgm:prSet presAssocID="{2AD17B5D-79BC-4429-9B3C-4D647358CD57}" presName="sibTrans" presStyleCnt="0"/>
      <dgm:spPr/>
    </dgm:pt>
    <dgm:pt modelId="{CD278A14-9D81-49F3-A8EE-32B9F458BE42}" type="pres">
      <dgm:prSet presAssocID="{1B76F559-7FC1-445E-98FA-A9F87B7E9A52}" presName="node" presStyleLbl="alignAccFollowNode1" presStyleIdx="5" presStyleCnt="8" custScaleX="199300">
        <dgm:presLayoutVars>
          <dgm:bulletEnabled val="1"/>
        </dgm:presLayoutVars>
      </dgm:prSet>
      <dgm:spPr/>
    </dgm:pt>
    <dgm:pt modelId="{C75F3040-E515-4B02-8D0F-A684A157258B}" type="pres">
      <dgm:prSet presAssocID="{572CDE66-56F2-4E59-84EA-DF8CA08EA944}" presName="vSp" presStyleCnt="0"/>
      <dgm:spPr/>
    </dgm:pt>
    <dgm:pt modelId="{46754875-250F-4EA8-9A0E-37A1BF600482}" type="pres">
      <dgm:prSet presAssocID="{DC95B43B-77A2-42CE-9C2C-8E9B1DE73198}" presName="horFlow" presStyleCnt="0"/>
      <dgm:spPr/>
    </dgm:pt>
    <dgm:pt modelId="{AFB32E66-5059-49AF-BABE-38EB69FA009C}" type="pres">
      <dgm:prSet presAssocID="{DC95B43B-77A2-42CE-9C2C-8E9B1DE73198}" presName="bigChev" presStyleLbl="node1" presStyleIdx="3" presStyleCnt="4"/>
      <dgm:spPr/>
    </dgm:pt>
    <dgm:pt modelId="{28DEDB67-BA40-4270-87DF-5B0C640AA69D}" type="pres">
      <dgm:prSet presAssocID="{3FEF582D-075B-4AB1-953A-0CBF4B6D56FE}" presName="parTrans" presStyleCnt="0"/>
      <dgm:spPr/>
    </dgm:pt>
    <dgm:pt modelId="{B0F688EE-C986-452A-888A-08463D08D8E2}" type="pres">
      <dgm:prSet presAssocID="{D01CFF89-5B14-4524-8407-34F7E2E2CFEE}" presName="node" presStyleLbl="alignAccFollowNode1" presStyleIdx="6" presStyleCnt="8">
        <dgm:presLayoutVars>
          <dgm:bulletEnabled val="1"/>
        </dgm:presLayoutVars>
      </dgm:prSet>
      <dgm:spPr/>
    </dgm:pt>
    <dgm:pt modelId="{5EFED634-21A6-4B27-81AF-71ABAAD78C9B}" type="pres">
      <dgm:prSet presAssocID="{1D63B3A8-1EA5-43F0-ACCF-D312246AC623}" presName="sibTrans" presStyleCnt="0"/>
      <dgm:spPr/>
    </dgm:pt>
    <dgm:pt modelId="{535B5DD0-84B4-4636-8FE2-08C68F910D62}" type="pres">
      <dgm:prSet presAssocID="{CB5ABD62-9ED8-4547-9BFB-D34069B91C36}" presName="node" presStyleLbl="alignAccFollowNode1" presStyleIdx="7" presStyleCnt="8" custScaleX="195531">
        <dgm:presLayoutVars>
          <dgm:bulletEnabled val="1"/>
        </dgm:presLayoutVars>
      </dgm:prSet>
      <dgm:spPr/>
    </dgm:pt>
  </dgm:ptLst>
  <dgm:cxnLst>
    <dgm:cxn modelId="{9C323D04-1790-4F76-97C5-FB7616D2B06A}" srcId="{572CDE66-56F2-4E59-84EA-DF8CA08EA944}" destId="{1B76F559-7FC1-445E-98FA-A9F87B7E9A52}" srcOrd="1" destOrd="0" parTransId="{5EFD78E1-F7C6-42DC-B107-A93A8DB56001}" sibTransId="{921FD419-65E4-44CA-A766-D77E3BAE195E}"/>
    <dgm:cxn modelId="{8905D407-37B5-4EE6-9B16-4D1335BDF4CC}" type="presOf" srcId="{EB3CC45D-B0CF-4547-BA4F-A19195BD40EC}" destId="{6C167C72-06AF-4942-8D2F-AF4272AE9F99}" srcOrd="0" destOrd="0" presId="urn:microsoft.com/office/officeart/2005/8/layout/lProcess3"/>
    <dgm:cxn modelId="{61FADC08-C054-4288-BDA5-8033C3E4FE18}" srcId="{EE01FB48-751A-4B08-B301-A8AAE389235A}" destId="{DC95B43B-77A2-42CE-9C2C-8E9B1DE73198}" srcOrd="3" destOrd="0" parTransId="{A3B2E6AB-0D09-463C-B881-F6F856287DE6}" sibTransId="{6E4817B0-575C-4B6D-902D-0C3CE8F7427E}"/>
    <dgm:cxn modelId="{99D1A113-698C-4536-9A27-3BF8EC21E7CE}" type="presOf" srcId="{D0616DAE-27A9-4143-880A-448E2748D656}" destId="{9CC07E99-B735-4020-9E1C-F07B4E74E04B}" srcOrd="0" destOrd="0" presId="urn:microsoft.com/office/officeart/2005/8/layout/lProcess3"/>
    <dgm:cxn modelId="{1938A419-7731-49D3-B22D-B4BAD4890C26}" srcId="{56246AF0-1BA7-4DBA-A657-99EF9FF70103}" destId="{D0616DAE-27A9-4143-880A-448E2748D656}" srcOrd="0" destOrd="0" parTransId="{067A8F0F-C348-4942-AEF4-38F63BE5823E}" sibTransId="{3AA16E10-ABFC-4667-A03C-9A170DCB6C0D}"/>
    <dgm:cxn modelId="{56FEB720-545C-4F4A-8B86-C7057FCDB97D}" type="presOf" srcId="{DD12B148-7E79-4A98-B039-BE34583FC47E}" destId="{9801F5F3-EA51-46D9-BAB4-852B2E3DEA9E}" srcOrd="0" destOrd="0" presId="urn:microsoft.com/office/officeart/2005/8/layout/lProcess3"/>
    <dgm:cxn modelId="{47EEB32A-41D9-48C8-A2AF-DC97D5A33E0C}" type="presOf" srcId="{B3C590D7-3167-4F2A-B821-4C43E45BEDB8}" destId="{57E0CACE-2221-4CE8-9ED5-931FDACC6E25}" srcOrd="0" destOrd="0" presId="urn:microsoft.com/office/officeart/2005/8/layout/lProcess3"/>
    <dgm:cxn modelId="{BD2EC039-C64D-442E-9E2C-1CC6FB0E0DEB}" type="presOf" srcId="{DC95B43B-77A2-42CE-9C2C-8E9B1DE73198}" destId="{AFB32E66-5059-49AF-BABE-38EB69FA009C}" srcOrd="0" destOrd="0" presId="urn:microsoft.com/office/officeart/2005/8/layout/lProcess3"/>
    <dgm:cxn modelId="{62E6D03E-83F8-4E1E-AF75-0DBCAB459DCA}" srcId="{DC95B43B-77A2-42CE-9C2C-8E9B1DE73198}" destId="{D01CFF89-5B14-4524-8407-34F7E2E2CFEE}" srcOrd="0" destOrd="0" parTransId="{3FEF582D-075B-4AB1-953A-0CBF4B6D56FE}" sibTransId="{1D63B3A8-1EA5-43F0-ACCF-D312246AC623}"/>
    <dgm:cxn modelId="{3BDA7953-C31C-49BA-BB6B-5DB7B2D21D10}" srcId="{572CDE66-56F2-4E59-84EA-DF8CA08EA944}" destId="{EB3CC45D-B0CF-4547-BA4F-A19195BD40EC}" srcOrd="0" destOrd="0" parTransId="{DEF99FD3-1D5E-4B8D-AF98-F62267F7BCD4}" sibTransId="{2AD17B5D-79BC-4429-9B3C-4D647358CD57}"/>
    <dgm:cxn modelId="{6D366878-E105-4682-89D3-5C8F6D3ECC9B}" srcId="{DC95B43B-77A2-42CE-9C2C-8E9B1DE73198}" destId="{CB5ABD62-9ED8-4547-9BFB-D34069B91C36}" srcOrd="1" destOrd="0" parTransId="{34C0BED6-05ED-4756-BB4B-A7E9E729D41F}" sibTransId="{B1BB2A73-8E57-4006-A394-3ADD77C8BCAC}"/>
    <dgm:cxn modelId="{A447447A-5D9D-4233-9E7E-410CEE7C6C16}" type="presOf" srcId="{3A6AD1BC-3AA1-41CD-B6E9-23B0286C9BAA}" destId="{F6FC8BCF-E1FC-4B74-AA0A-4D6F8AB1AEC3}" srcOrd="0" destOrd="0" presId="urn:microsoft.com/office/officeart/2005/8/layout/lProcess3"/>
    <dgm:cxn modelId="{806C6D85-4938-4957-A242-DA286F7F1B69}" srcId="{EE01FB48-751A-4B08-B301-A8AAE389235A}" destId="{56246AF0-1BA7-4DBA-A657-99EF9FF70103}" srcOrd="0" destOrd="0" parTransId="{AD08A5D2-AFC7-47AA-87B9-C394CC8EBFC2}" sibTransId="{3196AB59-B837-4BC9-87CC-EB8F235F2A5A}"/>
    <dgm:cxn modelId="{4EEF1D8C-9ABE-4492-9903-098D54B66520}" srcId="{EE01FB48-751A-4B08-B301-A8AAE389235A}" destId="{3A6AD1BC-3AA1-41CD-B6E9-23B0286C9BAA}" srcOrd="1" destOrd="0" parTransId="{2BB2E6BA-07E4-424E-A5D2-7C67FB74AAC9}" sibTransId="{6751CE81-07AA-45EC-B409-72329B2FEAC6}"/>
    <dgm:cxn modelId="{9A3E3492-DB66-40F2-AC9B-02EAC638AB56}" srcId="{3A6AD1BC-3AA1-41CD-B6E9-23B0286C9BAA}" destId="{B3C590D7-3167-4F2A-B821-4C43E45BEDB8}" srcOrd="1" destOrd="0" parTransId="{38BE7E34-7162-4C11-B569-2918C148ED7F}" sibTransId="{0A780F2C-A05A-43FD-A750-BD6E8BB8C8A2}"/>
    <dgm:cxn modelId="{8BE2899E-944F-49FB-BDD1-4F7E073E7C48}" type="presOf" srcId="{CB5ABD62-9ED8-4547-9BFB-D34069B91C36}" destId="{535B5DD0-84B4-4636-8FE2-08C68F910D62}" srcOrd="0" destOrd="0" presId="urn:microsoft.com/office/officeart/2005/8/layout/lProcess3"/>
    <dgm:cxn modelId="{568AAC9E-0FB4-4E0B-B56E-F3D7F0E3EF2D}" srcId="{3A6AD1BC-3AA1-41CD-B6E9-23B0286C9BAA}" destId="{8A3C25FB-B266-4EC5-AA82-979458984AEE}" srcOrd="0" destOrd="0" parTransId="{FA9CCA6D-35B0-4FF8-A310-D673136551C7}" sibTransId="{3A751EE2-085F-45EE-897C-F6CAE3B72283}"/>
    <dgm:cxn modelId="{1BE147AF-C87F-4A8E-94C7-D58274BD2437}" type="presOf" srcId="{D01CFF89-5B14-4524-8407-34F7E2E2CFEE}" destId="{B0F688EE-C986-452A-888A-08463D08D8E2}" srcOrd="0" destOrd="0" presId="urn:microsoft.com/office/officeart/2005/8/layout/lProcess3"/>
    <dgm:cxn modelId="{4412A1B1-568C-4D25-A2B6-9AAC64E5F837}" type="presOf" srcId="{572CDE66-56F2-4E59-84EA-DF8CA08EA944}" destId="{8E5366FB-2891-4514-8DFD-835752E525D7}" srcOrd="0" destOrd="0" presId="urn:microsoft.com/office/officeart/2005/8/layout/lProcess3"/>
    <dgm:cxn modelId="{9E2003C3-74EF-4ADE-84F6-B0C73D7A1E57}" type="presOf" srcId="{8A3C25FB-B266-4EC5-AA82-979458984AEE}" destId="{5809E3EC-6CB2-478D-8BD8-B44E0C37262C}" srcOrd="0" destOrd="0" presId="urn:microsoft.com/office/officeart/2005/8/layout/lProcess3"/>
    <dgm:cxn modelId="{EEB905C4-FB9E-4EFF-87BF-92488F635C0D}" srcId="{56246AF0-1BA7-4DBA-A657-99EF9FF70103}" destId="{DD12B148-7E79-4A98-B039-BE34583FC47E}" srcOrd="1" destOrd="0" parTransId="{7BA532B1-9F5E-4A6C-AD51-ECFE47B29429}" sibTransId="{FEFCEA5C-B0FC-45AA-A30F-C07D20422F8C}"/>
    <dgm:cxn modelId="{C747E7CB-2198-4AAA-A982-02BA59FFD2BF}" type="presOf" srcId="{56246AF0-1BA7-4DBA-A657-99EF9FF70103}" destId="{EE64A3D6-6BBF-4449-8FD6-E83295603917}" srcOrd="0" destOrd="0" presId="urn:microsoft.com/office/officeart/2005/8/layout/lProcess3"/>
    <dgm:cxn modelId="{89D46BF4-7062-4AB4-AB42-DECD49F496A3}" srcId="{EE01FB48-751A-4B08-B301-A8AAE389235A}" destId="{572CDE66-56F2-4E59-84EA-DF8CA08EA944}" srcOrd="2" destOrd="0" parTransId="{7BA49222-1312-41D2-827D-21A49152CD4A}" sibTransId="{23E659BB-6283-40B4-9C3D-4ADA4D1C04C6}"/>
    <dgm:cxn modelId="{A3FE57F7-0DD8-472C-A210-75DD538A5C1D}" type="presOf" srcId="{EE01FB48-751A-4B08-B301-A8AAE389235A}" destId="{984364C0-7C92-4CFE-84DB-8DE51FA971AC}" srcOrd="0" destOrd="0" presId="urn:microsoft.com/office/officeart/2005/8/layout/lProcess3"/>
    <dgm:cxn modelId="{451A13FD-8B5C-403E-BA76-E2392A7F1ADF}" type="presOf" srcId="{1B76F559-7FC1-445E-98FA-A9F87B7E9A52}" destId="{CD278A14-9D81-49F3-A8EE-32B9F458BE42}" srcOrd="0" destOrd="0" presId="urn:microsoft.com/office/officeart/2005/8/layout/lProcess3"/>
    <dgm:cxn modelId="{068F32DC-AC83-4A91-9EEF-7B7D3B9C0C8C}" type="presParOf" srcId="{984364C0-7C92-4CFE-84DB-8DE51FA971AC}" destId="{004A4528-1FEA-4829-8810-8CEC43410196}" srcOrd="0" destOrd="0" presId="urn:microsoft.com/office/officeart/2005/8/layout/lProcess3"/>
    <dgm:cxn modelId="{59C5E6AC-5C5A-446B-8AF7-7426A50ACC88}" type="presParOf" srcId="{004A4528-1FEA-4829-8810-8CEC43410196}" destId="{EE64A3D6-6BBF-4449-8FD6-E83295603917}" srcOrd="0" destOrd="0" presId="urn:microsoft.com/office/officeart/2005/8/layout/lProcess3"/>
    <dgm:cxn modelId="{2767874A-1FC8-43A5-8D1A-A03FD7E6C596}" type="presParOf" srcId="{004A4528-1FEA-4829-8810-8CEC43410196}" destId="{25C9DF4A-D5F7-4565-B101-1284DC5082C3}" srcOrd="1" destOrd="0" presId="urn:microsoft.com/office/officeart/2005/8/layout/lProcess3"/>
    <dgm:cxn modelId="{6BC08E4B-3BE7-431D-9C81-C0A95B631968}" type="presParOf" srcId="{004A4528-1FEA-4829-8810-8CEC43410196}" destId="{9CC07E99-B735-4020-9E1C-F07B4E74E04B}" srcOrd="2" destOrd="0" presId="urn:microsoft.com/office/officeart/2005/8/layout/lProcess3"/>
    <dgm:cxn modelId="{98066CC9-0B37-4617-AA09-815F7C5CE27E}" type="presParOf" srcId="{004A4528-1FEA-4829-8810-8CEC43410196}" destId="{8FC86221-C1C9-4225-BCB3-05F34D2A0955}" srcOrd="3" destOrd="0" presId="urn:microsoft.com/office/officeart/2005/8/layout/lProcess3"/>
    <dgm:cxn modelId="{C319DA49-B551-4B71-9FE1-5D774E34EAE7}" type="presParOf" srcId="{004A4528-1FEA-4829-8810-8CEC43410196}" destId="{9801F5F3-EA51-46D9-BAB4-852B2E3DEA9E}" srcOrd="4" destOrd="0" presId="urn:microsoft.com/office/officeart/2005/8/layout/lProcess3"/>
    <dgm:cxn modelId="{CBB112BB-B886-4015-BD40-7C12116C190E}" type="presParOf" srcId="{984364C0-7C92-4CFE-84DB-8DE51FA971AC}" destId="{FED5BA77-9E6C-448F-83A5-55CA2B5D033E}" srcOrd="1" destOrd="0" presId="urn:microsoft.com/office/officeart/2005/8/layout/lProcess3"/>
    <dgm:cxn modelId="{363F7D72-A88F-4464-8F65-F2613AFF9A5B}" type="presParOf" srcId="{984364C0-7C92-4CFE-84DB-8DE51FA971AC}" destId="{F248A8FF-80AE-4D97-BEA7-FC2A506B037C}" srcOrd="2" destOrd="0" presId="urn:microsoft.com/office/officeart/2005/8/layout/lProcess3"/>
    <dgm:cxn modelId="{C867CB6B-08C0-4F44-A3D2-337F51C880A7}" type="presParOf" srcId="{F248A8FF-80AE-4D97-BEA7-FC2A506B037C}" destId="{F6FC8BCF-E1FC-4B74-AA0A-4D6F8AB1AEC3}" srcOrd="0" destOrd="0" presId="urn:microsoft.com/office/officeart/2005/8/layout/lProcess3"/>
    <dgm:cxn modelId="{51788925-50B3-44A5-942F-25275982F642}" type="presParOf" srcId="{F248A8FF-80AE-4D97-BEA7-FC2A506B037C}" destId="{C0BA5A1B-8929-4E0B-AFDE-34B97880AB9B}" srcOrd="1" destOrd="0" presId="urn:microsoft.com/office/officeart/2005/8/layout/lProcess3"/>
    <dgm:cxn modelId="{4393ABFB-FFAA-49DD-B61C-8DB3515573F4}" type="presParOf" srcId="{F248A8FF-80AE-4D97-BEA7-FC2A506B037C}" destId="{5809E3EC-6CB2-478D-8BD8-B44E0C37262C}" srcOrd="2" destOrd="0" presId="urn:microsoft.com/office/officeart/2005/8/layout/lProcess3"/>
    <dgm:cxn modelId="{DD3EC5B2-C335-4DA9-A23F-CAD611F3EDE1}" type="presParOf" srcId="{F248A8FF-80AE-4D97-BEA7-FC2A506B037C}" destId="{BF903960-41B3-4BEF-A4A5-6F604FBC8A7A}" srcOrd="3" destOrd="0" presId="urn:microsoft.com/office/officeart/2005/8/layout/lProcess3"/>
    <dgm:cxn modelId="{912F9691-B0E4-4E7C-A211-C4C4042B274E}" type="presParOf" srcId="{F248A8FF-80AE-4D97-BEA7-FC2A506B037C}" destId="{57E0CACE-2221-4CE8-9ED5-931FDACC6E25}" srcOrd="4" destOrd="0" presId="urn:microsoft.com/office/officeart/2005/8/layout/lProcess3"/>
    <dgm:cxn modelId="{40627E9C-FB3D-43FB-8D16-2484F9EEBCE0}" type="presParOf" srcId="{984364C0-7C92-4CFE-84DB-8DE51FA971AC}" destId="{17A603C6-4C59-4DC9-9178-61508E677707}" srcOrd="3" destOrd="0" presId="urn:microsoft.com/office/officeart/2005/8/layout/lProcess3"/>
    <dgm:cxn modelId="{017F4A06-B2B4-4EAB-90DA-6ED28F54F01C}" type="presParOf" srcId="{984364C0-7C92-4CFE-84DB-8DE51FA971AC}" destId="{4F14A3DC-A964-466D-9837-BAF96A3DD592}" srcOrd="4" destOrd="0" presId="urn:microsoft.com/office/officeart/2005/8/layout/lProcess3"/>
    <dgm:cxn modelId="{CA1B8C1D-EF79-42B8-9FB6-EB6F1976A7DD}" type="presParOf" srcId="{4F14A3DC-A964-466D-9837-BAF96A3DD592}" destId="{8E5366FB-2891-4514-8DFD-835752E525D7}" srcOrd="0" destOrd="0" presId="urn:microsoft.com/office/officeart/2005/8/layout/lProcess3"/>
    <dgm:cxn modelId="{01D3EA74-E4BB-4D8D-BF42-49AEAD1257FE}" type="presParOf" srcId="{4F14A3DC-A964-466D-9837-BAF96A3DD592}" destId="{970A391E-4F08-40D9-9AEB-D142A7AAE46A}" srcOrd="1" destOrd="0" presId="urn:microsoft.com/office/officeart/2005/8/layout/lProcess3"/>
    <dgm:cxn modelId="{477DFB5C-6CBC-44DD-B880-993F4151F18E}" type="presParOf" srcId="{4F14A3DC-A964-466D-9837-BAF96A3DD592}" destId="{6C167C72-06AF-4942-8D2F-AF4272AE9F99}" srcOrd="2" destOrd="0" presId="urn:microsoft.com/office/officeart/2005/8/layout/lProcess3"/>
    <dgm:cxn modelId="{5E233102-51E5-4C3E-B268-1C6A28D63296}" type="presParOf" srcId="{4F14A3DC-A964-466D-9837-BAF96A3DD592}" destId="{F45D57B4-08DC-4CFE-A792-B08046BEEA24}" srcOrd="3" destOrd="0" presId="urn:microsoft.com/office/officeart/2005/8/layout/lProcess3"/>
    <dgm:cxn modelId="{8A67B4C1-7043-4595-ACB4-92B972005BDF}" type="presParOf" srcId="{4F14A3DC-A964-466D-9837-BAF96A3DD592}" destId="{CD278A14-9D81-49F3-A8EE-32B9F458BE42}" srcOrd="4" destOrd="0" presId="urn:microsoft.com/office/officeart/2005/8/layout/lProcess3"/>
    <dgm:cxn modelId="{E2305084-A45A-4762-8680-AF289FF8C972}" type="presParOf" srcId="{984364C0-7C92-4CFE-84DB-8DE51FA971AC}" destId="{C75F3040-E515-4B02-8D0F-A684A157258B}" srcOrd="5" destOrd="0" presId="urn:microsoft.com/office/officeart/2005/8/layout/lProcess3"/>
    <dgm:cxn modelId="{9B44EA6D-077B-45F0-BD26-883A73E00350}" type="presParOf" srcId="{984364C0-7C92-4CFE-84DB-8DE51FA971AC}" destId="{46754875-250F-4EA8-9A0E-37A1BF600482}" srcOrd="6" destOrd="0" presId="urn:microsoft.com/office/officeart/2005/8/layout/lProcess3"/>
    <dgm:cxn modelId="{F342CE34-2BA9-48FD-9FFB-6A0AFB7ADA90}" type="presParOf" srcId="{46754875-250F-4EA8-9A0E-37A1BF600482}" destId="{AFB32E66-5059-49AF-BABE-38EB69FA009C}" srcOrd="0" destOrd="0" presId="urn:microsoft.com/office/officeart/2005/8/layout/lProcess3"/>
    <dgm:cxn modelId="{03EDB0CC-66E3-4D8E-A29C-118FFBBADD48}" type="presParOf" srcId="{46754875-250F-4EA8-9A0E-37A1BF600482}" destId="{28DEDB67-BA40-4270-87DF-5B0C640AA69D}" srcOrd="1" destOrd="0" presId="urn:microsoft.com/office/officeart/2005/8/layout/lProcess3"/>
    <dgm:cxn modelId="{73FE0245-EB7D-49EC-874A-F446369304DE}" type="presParOf" srcId="{46754875-250F-4EA8-9A0E-37A1BF600482}" destId="{B0F688EE-C986-452A-888A-08463D08D8E2}" srcOrd="2" destOrd="0" presId="urn:microsoft.com/office/officeart/2005/8/layout/lProcess3"/>
    <dgm:cxn modelId="{713FF1E1-D138-4B37-BFD3-27981F2E93B8}" type="presParOf" srcId="{46754875-250F-4EA8-9A0E-37A1BF600482}" destId="{5EFED634-21A6-4B27-81AF-71ABAAD78C9B}" srcOrd="3" destOrd="0" presId="urn:microsoft.com/office/officeart/2005/8/layout/lProcess3"/>
    <dgm:cxn modelId="{46C6C6D4-BE47-4832-ADF0-975120FAA425}" type="presParOf" srcId="{46754875-250F-4EA8-9A0E-37A1BF600482}" destId="{535B5DD0-84B4-4636-8FE2-08C68F910D62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01FB48-751A-4B08-B301-A8AAE389235A}" type="doc">
      <dgm:prSet loTypeId="urn:microsoft.com/office/officeart/2005/8/layout/lProcess3" loCatId="process" qsTypeId="urn:microsoft.com/office/officeart/2005/8/quickstyle/simple1" qsCatId="simple" csTypeId="urn:microsoft.com/office/officeart/2005/8/colors/accent6_2" csCatId="accent6" phldr="1"/>
      <dgm:spPr/>
    </dgm:pt>
    <dgm:pt modelId="{3A6AD1BC-3AA1-41CD-B6E9-23B0286C9BAA}">
      <dgm:prSet phldrT="[Text]"/>
      <dgm:spPr/>
      <dgm:t>
        <a:bodyPr/>
        <a:lstStyle/>
        <a:p>
          <a:r>
            <a:rPr lang="en-GB" dirty="0"/>
            <a:t>Partnering to address loneliness and isolation</a:t>
          </a:r>
        </a:p>
      </dgm:t>
    </dgm:pt>
    <dgm:pt modelId="{2BB2E6BA-07E4-424E-A5D2-7C67FB74AAC9}" type="parTrans" cxnId="{4EEF1D8C-9ABE-4492-9903-098D54B66520}">
      <dgm:prSet/>
      <dgm:spPr/>
      <dgm:t>
        <a:bodyPr/>
        <a:lstStyle/>
        <a:p>
          <a:endParaRPr lang="en-GB"/>
        </a:p>
      </dgm:t>
    </dgm:pt>
    <dgm:pt modelId="{6751CE81-07AA-45EC-B409-72329B2FEAC6}" type="sibTrans" cxnId="{4EEF1D8C-9ABE-4492-9903-098D54B66520}">
      <dgm:prSet/>
      <dgm:spPr/>
      <dgm:t>
        <a:bodyPr/>
        <a:lstStyle/>
        <a:p>
          <a:endParaRPr lang="en-GB"/>
        </a:p>
      </dgm:t>
    </dgm:pt>
    <dgm:pt modelId="{8A3C25FB-B266-4EC5-AA82-979458984AEE}">
      <dgm:prSet phldrT="[Text]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dirty="0"/>
            <a:t>Audit what’s available across Penarth; maintain details; signposting</a:t>
          </a:r>
        </a:p>
      </dgm:t>
    </dgm:pt>
    <dgm:pt modelId="{FA9CCA6D-35B0-4FF8-A310-D673136551C7}" type="parTrans" cxnId="{568AAC9E-0FB4-4E0B-B56E-F3D7F0E3EF2D}">
      <dgm:prSet/>
      <dgm:spPr/>
      <dgm:t>
        <a:bodyPr/>
        <a:lstStyle/>
        <a:p>
          <a:endParaRPr lang="en-GB"/>
        </a:p>
      </dgm:t>
    </dgm:pt>
    <dgm:pt modelId="{3A751EE2-085F-45EE-897C-F6CAE3B72283}" type="sibTrans" cxnId="{568AAC9E-0FB4-4E0B-B56E-F3D7F0E3EF2D}">
      <dgm:prSet/>
      <dgm:spPr/>
      <dgm:t>
        <a:bodyPr/>
        <a:lstStyle/>
        <a:p>
          <a:endParaRPr lang="en-GB"/>
        </a:p>
      </dgm:t>
    </dgm:pt>
    <dgm:pt modelId="{DC95B43B-77A2-42CE-9C2C-8E9B1DE73198}">
      <dgm:prSet phldrT="[Text]"/>
      <dgm:spPr/>
      <dgm:t>
        <a:bodyPr/>
        <a:lstStyle/>
        <a:p>
          <a:r>
            <a:rPr lang="en-GB" dirty="0"/>
            <a:t>Actively engaged in social projects</a:t>
          </a:r>
        </a:p>
      </dgm:t>
    </dgm:pt>
    <dgm:pt modelId="{A3B2E6AB-0D09-463C-B881-F6F856287DE6}" type="parTrans" cxnId="{61FADC08-C054-4288-BDA5-8033C3E4FE18}">
      <dgm:prSet/>
      <dgm:spPr/>
      <dgm:t>
        <a:bodyPr/>
        <a:lstStyle/>
        <a:p>
          <a:endParaRPr lang="en-GB"/>
        </a:p>
      </dgm:t>
    </dgm:pt>
    <dgm:pt modelId="{6E4817B0-575C-4B6D-902D-0C3CE8F7427E}" type="sibTrans" cxnId="{61FADC08-C054-4288-BDA5-8033C3E4FE18}">
      <dgm:prSet/>
      <dgm:spPr/>
      <dgm:t>
        <a:bodyPr/>
        <a:lstStyle/>
        <a:p>
          <a:endParaRPr lang="en-GB"/>
        </a:p>
      </dgm:t>
    </dgm:pt>
    <dgm:pt modelId="{56246AF0-1BA7-4DBA-A657-99EF9FF70103}">
      <dgm:prSet phldrT="[Text]"/>
      <dgm:spPr/>
      <dgm:t>
        <a:bodyPr/>
        <a:lstStyle/>
        <a:p>
          <a:r>
            <a:rPr lang="en-GB" dirty="0"/>
            <a:t>Integrated clergy/lay pastoral support teams</a:t>
          </a:r>
        </a:p>
      </dgm:t>
    </dgm:pt>
    <dgm:pt modelId="{AD08A5D2-AFC7-47AA-87B9-C394CC8EBFC2}" type="parTrans" cxnId="{806C6D85-4938-4957-A242-DA286F7F1B69}">
      <dgm:prSet/>
      <dgm:spPr/>
      <dgm:t>
        <a:bodyPr/>
        <a:lstStyle/>
        <a:p>
          <a:endParaRPr lang="en-GB"/>
        </a:p>
      </dgm:t>
    </dgm:pt>
    <dgm:pt modelId="{3196AB59-B837-4BC9-87CC-EB8F235F2A5A}" type="sibTrans" cxnId="{806C6D85-4938-4957-A242-DA286F7F1B69}">
      <dgm:prSet/>
      <dgm:spPr/>
      <dgm:t>
        <a:bodyPr/>
        <a:lstStyle/>
        <a:p>
          <a:endParaRPr lang="en-GB"/>
        </a:p>
      </dgm:t>
    </dgm:pt>
    <dgm:pt modelId="{D01CFF89-5B14-4524-8407-34F7E2E2CFEE}">
      <dgm:prSet phldrT="[Text]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dirty="0"/>
            <a:t>Review what’s required to become Dementia Friendly Churches</a:t>
          </a:r>
        </a:p>
      </dgm:t>
    </dgm:pt>
    <dgm:pt modelId="{3FEF582D-075B-4AB1-953A-0CBF4B6D56FE}" type="parTrans" cxnId="{62E6D03E-83F8-4E1E-AF75-0DBCAB459DCA}">
      <dgm:prSet/>
      <dgm:spPr/>
      <dgm:t>
        <a:bodyPr/>
        <a:lstStyle/>
        <a:p>
          <a:endParaRPr lang="en-GB"/>
        </a:p>
      </dgm:t>
    </dgm:pt>
    <dgm:pt modelId="{1D63B3A8-1EA5-43F0-ACCF-D312246AC623}" type="sibTrans" cxnId="{62E6D03E-83F8-4E1E-AF75-0DBCAB459DCA}">
      <dgm:prSet/>
      <dgm:spPr/>
      <dgm:t>
        <a:bodyPr/>
        <a:lstStyle/>
        <a:p>
          <a:endParaRPr lang="en-GB"/>
        </a:p>
      </dgm:t>
    </dgm:pt>
    <dgm:pt modelId="{25935A65-DE2D-45CD-BB4B-834EAFC6A8F3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dirty="0"/>
            <a:t>Anna Chaplaincy partnership</a:t>
          </a:r>
        </a:p>
      </dgm:t>
    </dgm:pt>
    <dgm:pt modelId="{59BDA121-259C-4AEC-A7DF-84583BF9F1AE}" type="parTrans" cxnId="{660F1FB6-1AF1-4151-92F4-1EC8871C5996}">
      <dgm:prSet/>
      <dgm:spPr/>
      <dgm:t>
        <a:bodyPr/>
        <a:lstStyle/>
        <a:p>
          <a:endParaRPr lang="en-GB"/>
        </a:p>
      </dgm:t>
    </dgm:pt>
    <dgm:pt modelId="{7A27ED06-3758-41AC-9B13-4B67F24BC234}" type="sibTrans" cxnId="{660F1FB6-1AF1-4151-92F4-1EC8871C5996}">
      <dgm:prSet/>
      <dgm:spPr/>
      <dgm:t>
        <a:bodyPr/>
        <a:lstStyle/>
        <a:p>
          <a:endParaRPr lang="en-GB"/>
        </a:p>
      </dgm:t>
    </dgm:pt>
    <dgm:pt modelId="{96E3CEC4-A02C-480D-AAEC-0FA869C5F695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dirty="0"/>
            <a:t>Take necessary steps to become Dementia Friendly Churches</a:t>
          </a:r>
        </a:p>
      </dgm:t>
    </dgm:pt>
    <dgm:pt modelId="{C3E8AD35-7FEF-4AC7-ACC3-194C4355F33C}" type="parTrans" cxnId="{FF478314-8BB9-4AC5-B94A-021B4DECEA6A}">
      <dgm:prSet/>
      <dgm:spPr/>
      <dgm:t>
        <a:bodyPr/>
        <a:lstStyle/>
        <a:p>
          <a:endParaRPr lang="en-GB"/>
        </a:p>
      </dgm:t>
    </dgm:pt>
    <dgm:pt modelId="{228DFDBD-8696-4191-A8E7-74C77066C323}" type="sibTrans" cxnId="{FF478314-8BB9-4AC5-B94A-021B4DECEA6A}">
      <dgm:prSet/>
      <dgm:spPr/>
      <dgm:t>
        <a:bodyPr/>
        <a:lstStyle/>
        <a:p>
          <a:endParaRPr lang="en-GB"/>
        </a:p>
      </dgm:t>
    </dgm:pt>
    <dgm:pt modelId="{984364C0-7C92-4CFE-84DB-8DE51FA971AC}" type="pres">
      <dgm:prSet presAssocID="{EE01FB48-751A-4B08-B301-A8AAE389235A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004A4528-1FEA-4829-8810-8CEC43410196}" type="pres">
      <dgm:prSet presAssocID="{56246AF0-1BA7-4DBA-A657-99EF9FF70103}" presName="horFlow" presStyleCnt="0"/>
      <dgm:spPr/>
    </dgm:pt>
    <dgm:pt modelId="{EE64A3D6-6BBF-4449-8FD6-E83295603917}" type="pres">
      <dgm:prSet presAssocID="{56246AF0-1BA7-4DBA-A657-99EF9FF70103}" presName="bigChev" presStyleLbl="node1" presStyleIdx="0" presStyleCnt="3"/>
      <dgm:spPr/>
    </dgm:pt>
    <dgm:pt modelId="{FED5BA77-9E6C-448F-83A5-55CA2B5D033E}" type="pres">
      <dgm:prSet presAssocID="{56246AF0-1BA7-4DBA-A657-99EF9FF70103}" presName="vSp" presStyleCnt="0"/>
      <dgm:spPr/>
    </dgm:pt>
    <dgm:pt modelId="{F248A8FF-80AE-4D97-BEA7-FC2A506B037C}" type="pres">
      <dgm:prSet presAssocID="{3A6AD1BC-3AA1-41CD-B6E9-23B0286C9BAA}" presName="horFlow" presStyleCnt="0"/>
      <dgm:spPr/>
    </dgm:pt>
    <dgm:pt modelId="{F6FC8BCF-E1FC-4B74-AA0A-4D6F8AB1AEC3}" type="pres">
      <dgm:prSet presAssocID="{3A6AD1BC-3AA1-41CD-B6E9-23B0286C9BAA}" presName="bigChev" presStyleLbl="node1" presStyleIdx="1" presStyleCnt="3"/>
      <dgm:spPr/>
    </dgm:pt>
    <dgm:pt modelId="{C0BA5A1B-8929-4E0B-AFDE-34B97880AB9B}" type="pres">
      <dgm:prSet presAssocID="{FA9CCA6D-35B0-4FF8-A310-D673136551C7}" presName="parTrans" presStyleCnt="0"/>
      <dgm:spPr/>
    </dgm:pt>
    <dgm:pt modelId="{5809E3EC-6CB2-478D-8BD8-B44E0C37262C}" type="pres">
      <dgm:prSet presAssocID="{8A3C25FB-B266-4EC5-AA82-979458984AEE}" presName="node" presStyleLbl="alignAccFollowNode1" presStyleIdx="0" presStyleCnt="4">
        <dgm:presLayoutVars>
          <dgm:bulletEnabled val="1"/>
        </dgm:presLayoutVars>
      </dgm:prSet>
      <dgm:spPr/>
    </dgm:pt>
    <dgm:pt modelId="{4071E123-D115-410E-9913-AFB703612736}" type="pres">
      <dgm:prSet presAssocID="{3A751EE2-085F-45EE-897C-F6CAE3B72283}" presName="sibTrans" presStyleCnt="0"/>
      <dgm:spPr/>
    </dgm:pt>
    <dgm:pt modelId="{58195912-16B8-442A-9A96-B9F32C6EDCF8}" type="pres">
      <dgm:prSet presAssocID="{25935A65-DE2D-45CD-BB4B-834EAFC6A8F3}" presName="node" presStyleLbl="alignAccFollowNode1" presStyleIdx="1" presStyleCnt="4">
        <dgm:presLayoutVars>
          <dgm:bulletEnabled val="1"/>
        </dgm:presLayoutVars>
      </dgm:prSet>
      <dgm:spPr/>
    </dgm:pt>
    <dgm:pt modelId="{17A603C6-4C59-4DC9-9178-61508E677707}" type="pres">
      <dgm:prSet presAssocID="{3A6AD1BC-3AA1-41CD-B6E9-23B0286C9BAA}" presName="vSp" presStyleCnt="0"/>
      <dgm:spPr/>
    </dgm:pt>
    <dgm:pt modelId="{46754875-250F-4EA8-9A0E-37A1BF600482}" type="pres">
      <dgm:prSet presAssocID="{DC95B43B-77A2-42CE-9C2C-8E9B1DE73198}" presName="horFlow" presStyleCnt="0"/>
      <dgm:spPr/>
    </dgm:pt>
    <dgm:pt modelId="{AFB32E66-5059-49AF-BABE-38EB69FA009C}" type="pres">
      <dgm:prSet presAssocID="{DC95B43B-77A2-42CE-9C2C-8E9B1DE73198}" presName="bigChev" presStyleLbl="node1" presStyleIdx="2" presStyleCnt="3"/>
      <dgm:spPr/>
    </dgm:pt>
    <dgm:pt modelId="{28DEDB67-BA40-4270-87DF-5B0C640AA69D}" type="pres">
      <dgm:prSet presAssocID="{3FEF582D-075B-4AB1-953A-0CBF4B6D56FE}" presName="parTrans" presStyleCnt="0"/>
      <dgm:spPr/>
    </dgm:pt>
    <dgm:pt modelId="{B0F688EE-C986-452A-888A-08463D08D8E2}" type="pres">
      <dgm:prSet presAssocID="{D01CFF89-5B14-4524-8407-34F7E2E2CFEE}" presName="node" presStyleLbl="alignAccFollowNode1" presStyleIdx="2" presStyleCnt="4">
        <dgm:presLayoutVars>
          <dgm:bulletEnabled val="1"/>
        </dgm:presLayoutVars>
      </dgm:prSet>
      <dgm:spPr/>
    </dgm:pt>
    <dgm:pt modelId="{9C4B7A03-5EE6-48F2-9266-E74262E57C4C}" type="pres">
      <dgm:prSet presAssocID="{1D63B3A8-1EA5-43F0-ACCF-D312246AC623}" presName="sibTrans" presStyleCnt="0"/>
      <dgm:spPr/>
    </dgm:pt>
    <dgm:pt modelId="{605114FF-9B4E-4DE8-B963-543B6BBC7E85}" type="pres">
      <dgm:prSet presAssocID="{96E3CEC4-A02C-480D-AAEC-0FA869C5F695}" presName="node" presStyleLbl="alignAccFollowNode1" presStyleIdx="3" presStyleCnt="4">
        <dgm:presLayoutVars>
          <dgm:bulletEnabled val="1"/>
        </dgm:presLayoutVars>
      </dgm:prSet>
      <dgm:spPr/>
    </dgm:pt>
  </dgm:ptLst>
  <dgm:cxnLst>
    <dgm:cxn modelId="{FF988E05-B7AD-4FF9-B588-043A8A1312D9}" type="presOf" srcId="{96E3CEC4-A02C-480D-AAEC-0FA869C5F695}" destId="{605114FF-9B4E-4DE8-B963-543B6BBC7E85}" srcOrd="0" destOrd="0" presId="urn:microsoft.com/office/officeart/2005/8/layout/lProcess3"/>
    <dgm:cxn modelId="{61FADC08-C054-4288-BDA5-8033C3E4FE18}" srcId="{EE01FB48-751A-4B08-B301-A8AAE389235A}" destId="{DC95B43B-77A2-42CE-9C2C-8E9B1DE73198}" srcOrd="2" destOrd="0" parTransId="{A3B2E6AB-0D09-463C-B881-F6F856287DE6}" sibTransId="{6E4817B0-575C-4B6D-902D-0C3CE8F7427E}"/>
    <dgm:cxn modelId="{FF478314-8BB9-4AC5-B94A-021B4DECEA6A}" srcId="{DC95B43B-77A2-42CE-9C2C-8E9B1DE73198}" destId="{96E3CEC4-A02C-480D-AAEC-0FA869C5F695}" srcOrd="1" destOrd="0" parTransId="{C3E8AD35-7FEF-4AC7-ACC3-194C4355F33C}" sibTransId="{228DFDBD-8696-4191-A8E7-74C77066C323}"/>
    <dgm:cxn modelId="{61F0612A-E1BF-43A8-9355-0E4381263555}" type="presOf" srcId="{25935A65-DE2D-45CD-BB4B-834EAFC6A8F3}" destId="{58195912-16B8-442A-9A96-B9F32C6EDCF8}" srcOrd="0" destOrd="0" presId="urn:microsoft.com/office/officeart/2005/8/layout/lProcess3"/>
    <dgm:cxn modelId="{BD2EC039-C64D-442E-9E2C-1CC6FB0E0DEB}" type="presOf" srcId="{DC95B43B-77A2-42CE-9C2C-8E9B1DE73198}" destId="{AFB32E66-5059-49AF-BABE-38EB69FA009C}" srcOrd="0" destOrd="0" presId="urn:microsoft.com/office/officeart/2005/8/layout/lProcess3"/>
    <dgm:cxn modelId="{62E6D03E-83F8-4E1E-AF75-0DBCAB459DCA}" srcId="{DC95B43B-77A2-42CE-9C2C-8E9B1DE73198}" destId="{D01CFF89-5B14-4524-8407-34F7E2E2CFEE}" srcOrd="0" destOrd="0" parTransId="{3FEF582D-075B-4AB1-953A-0CBF4B6D56FE}" sibTransId="{1D63B3A8-1EA5-43F0-ACCF-D312246AC623}"/>
    <dgm:cxn modelId="{A447447A-5D9D-4233-9E7E-410CEE7C6C16}" type="presOf" srcId="{3A6AD1BC-3AA1-41CD-B6E9-23B0286C9BAA}" destId="{F6FC8BCF-E1FC-4B74-AA0A-4D6F8AB1AEC3}" srcOrd="0" destOrd="0" presId="urn:microsoft.com/office/officeart/2005/8/layout/lProcess3"/>
    <dgm:cxn modelId="{806C6D85-4938-4957-A242-DA286F7F1B69}" srcId="{EE01FB48-751A-4B08-B301-A8AAE389235A}" destId="{56246AF0-1BA7-4DBA-A657-99EF9FF70103}" srcOrd="0" destOrd="0" parTransId="{AD08A5D2-AFC7-47AA-87B9-C394CC8EBFC2}" sibTransId="{3196AB59-B837-4BC9-87CC-EB8F235F2A5A}"/>
    <dgm:cxn modelId="{4EEF1D8C-9ABE-4492-9903-098D54B66520}" srcId="{EE01FB48-751A-4B08-B301-A8AAE389235A}" destId="{3A6AD1BC-3AA1-41CD-B6E9-23B0286C9BAA}" srcOrd="1" destOrd="0" parTransId="{2BB2E6BA-07E4-424E-A5D2-7C67FB74AAC9}" sibTransId="{6751CE81-07AA-45EC-B409-72329B2FEAC6}"/>
    <dgm:cxn modelId="{568AAC9E-0FB4-4E0B-B56E-F3D7F0E3EF2D}" srcId="{3A6AD1BC-3AA1-41CD-B6E9-23B0286C9BAA}" destId="{8A3C25FB-B266-4EC5-AA82-979458984AEE}" srcOrd="0" destOrd="0" parTransId="{FA9CCA6D-35B0-4FF8-A310-D673136551C7}" sibTransId="{3A751EE2-085F-45EE-897C-F6CAE3B72283}"/>
    <dgm:cxn modelId="{1BE147AF-C87F-4A8E-94C7-D58274BD2437}" type="presOf" srcId="{D01CFF89-5B14-4524-8407-34F7E2E2CFEE}" destId="{B0F688EE-C986-452A-888A-08463D08D8E2}" srcOrd="0" destOrd="0" presId="urn:microsoft.com/office/officeart/2005/8/layout/lProcess3"/>
    <dgm:cxn modelId="{660F1FB6-1AF1-4151-92F4-1EC8871C5996}" srcId="{3A6AD1BC-3AA1-41CD-B6E9-23B0286C9BAA}" destId="{25935A65-DE2D-45CD-BB4B-834EAFC6A8F3}" srcOrd="1" destOrd="0" parTransId="{59BDA121-259C-4AEC-A7DF-84583BF9F1AE}" sibTransId="{7A27ED06-3758-41AC-9B13-4B67F24BC234}"/>
    <dgm:cxn modelId="{9E2003C3-74EF-4ADE-84F6-B0C73D7A1E57}" type="presOf" srcId="{8A3C25FB-B266-4EC5-AA82-979458984AEE}" destId="{5809E3EC-6CB2-478D-8BD8-B44E0C37262C}" srcOrd="0" destOrd="0" presId="urn:microsoft.com/office/officeart/2005/8/layout/lProcess3"/>
    <dgm:cxn modelId="{C747E7CB-2198-4AAA-A982-02BA59FFD2BF}" type="presOf" srcId="{56246AF0-1BA7-4DBA-A657-99EF9FF70103}" destId="{EE64A3D6-6BBF-4449-8FD6-E83295603917}" srcOrd="0" destOrd="0" presId="urn:microsoft.com/office/officeart/2005/8/layout/lProcess3"/>
    <dgm:cxn modelId="{A3FE57F7-0DD8-472C-A210-75DD538A5C1D}" type="presOf" srcId="{EE01FB48-751A-4B08-B301-A8AAE389235A}" destId="{984364C0-7C92-4CFE-84DB-8DE51FA971AC}" srcOrd="0" destOrd="0" presId="urn:microsoft.com/office/officeart/2005/8/layout/lProcess3"/>
    <dgm:cxn modelId="{068F32DC-AC83-4A91-9EEF-7B7D3B9C0C8C}" type="presParOf" srcId="{984364C0-7C92-4CFE-84DB-8DE51FA971AC}" destId="{004A4528-1FEA-4829-8810-8CEC43410196}" srcOrd="0" destOrd="0" presId="urn:microsoft.com/office/officeart/2005/8/layout/lProcess3"/>
    <dgm:cxn modelId="{59C5E6AC-5C5A-446B-8AF7-7426A50ACC88}" type="presParOf" srcId="{004A4528-1FEA-4829-8810-8CEC43410196}" destId="{EE64A3D6-6BBF-4449-8FD6-E83295603917}" srcOrd="0" destOrd="0" presId="urn:microsoft.com/office/officeart/2005/8/layout/lProcess3"/>
    <dgm:cxn modelId="{CBB112BB-B886-4015-BD40-7C12116C190E}" type="presParOf" srcId="{984364C0-7C92-4CFE-84DB-8DE51FA971AC}" destId="{FED5BA77-9E6C-448F-83A5-55CA2B5D033E}" srcOrd="1" destOrd="0" presId="urn:microsoft.com/office/officeart/2005/8/layout/lProcess3"/>
    <dgm:cxn modelId="{363F7D72-A88F-4464-8F65-F2613AFF9A5B}" type="presParOf" srcId="{984364C0-7C92-4CFE-84DB-8DE51FA971AC}" destId="{F248A8FF-80AE-4D97-BEA7-FC2A506B037C}" srcOrd="2" destOrd="0" presId="urn:microsoft.com/office/officeart/2005/8/layout/lProcess3"/>
    <dgm:cxn modelId="{C867CB6B-08C0-4F44-A3D2-337F51C880A7}" type="presParOf" srcId="{F248A8FF-80AE-4D97-BEA7-FC2A506B037C}" destId="{F6FC8BCF-E1FC-4B74-AA0A-4D6F8AB1AEC3}" srcOrd="0" destOrd="0" presId="urn:microsoft.com/office/officeart/2005/8/layout/lProcess3"/>
    <dgm:cxn modelId="{51788925-50B3-44A5-942F-25275982F642}" type="presParOf" srcId="{F248A8FF-80AE-4D97-BEA7-FC2A506B037C}" destId="{C0BA5A1B-8929-4E0B-AFDE-34B97880AB9B}" srcOrd="1" destOrd="0" presId="urn:microsoft.com/office/officeart/2005/8/layout/lProcess3"/>
    <dgm:cxn modelId="{4393ABFB-FFAA-49DD-B61C-8DB3515573F4}" type="presParOf" srcId="{F248A8FF-80AE-4D97-BEA7-FC2A506B037C}" destId="{5809E3EC-6CB2-478D-8BD8-B44E0C37262C}" srcOrd="2" destOrd="0" presId="urn:microsoft.com/office/officeart/2005/8/layout/lProcess3"/>
    <dgm:cxn modelId="{8010BBBF-177F-4DAF-A2F6-EC9366AF87A3}" type="presParOf" srcId="{F248A8FF-80AE-4D97-BEA7-FC2A506B037C}" destId="{4071E123-D115-410E-9913-AFB703612736}" srcOrd="3" destOrd="0" presId="urn:microsoft.com/office/officeart/2005/8/layout/lProcess3"/>
    <dgm:cxn modelId="{D2896B14-4A6C-4F8F-BCA0-1910659B7AD2}" type="presParOf" srcId="{F248A8FF-80AE-4D97-BEA7-FC2A506B037C}" destId="{58195912-16B8-442A-9A96-B9F32C6EDCF8}" srcOrd="4" destOrd="0" presId="urn:microsoft.com/office/officeart/2005/8/layout/lProcess3"/>
    <dgm:cxn modelId="{40627E9C-FB3D-43FB-8D16-2484F9EEBCE0}" type="presParOf" srcId="{984364C0-7C92-4CFE-84DB-8DE51FA971AC}" destId="{17A603C6-4C59-4DC9-9178-61508E677707}" srcOrd="3" destOrd="0" presId="urn:microsoft.com/office/officeart/2005/8/layout/lProcess3"/>
    <dgm:cxn modelId="{9B44EA6D-077B-45F0-BD26-883A73E00350}" type="presParOf" srcId="{984364C0-7C92-4CFE-84DB-8DE51FA971AC}" destId="{46754875-250F-4EA8-9A0E-37A1BF600482}" srcOrd="4" destOrd="0" presId="urn:microsoft.com/office/officeart/2005/8/layout/lProcess3"/>
    <dgm:cxn modelId="{F342CE34-2BA9-48FD-9FFB-6A0AFB7ADA90}" type="presParOf" srcId="{46754875-250F-4EA8-9A0E-37A1BF600482}" destId="{AFB32E66-5059-49AF-BABE-38EB69FA009C}" srcOrd="0" destOrd="0" presId="urn:microsoft.com/office/officeart/2005/8/layout/lProcess3"/>
    <dgm:cxn modelId="{03EDB0CC-66E3-4D8E-A29C-118FFBBADD48}" type="presParOf" srcId="{46754875-250F-4EA8-9A0E-37A1BF600482}" destId="{28DEDB67-BA40-4270-87DF-5B0C640AA69D}" srcOrd="1" destOrd="0" presId="urn:microsoft.com/office/officeart/2005/8/layout/lProcess3"/>
    <dgm:cxn modelId="{73FE0245-EB7D-49EC-874A-F446369304DE}" type="presParOf" srcId="{46754875-250F-4EA8-9A0E-37A1BF600482}" destId="{B0F688EE-C986-452A-888A-08463D08D8E2}" srcOrd="2" destOrd="0" presId="urn:microsoft.com/office/officeart/2005/8/layout/lProcess3"/>
    <dgm:cxn modelId="{3F46C998-A535-44EF-824D-49BAB6DCFA0F}" type="presParOf" srcId="{46754875-250F-4EA8-9A0E-37A1BF600482}" destId="{9C4B7A03-5EE6-48F2-9266-E74262E57C4C}" srcOrd="3" destOrd="0" presId="urn:microsoft.com/office/officeart/2005/8/layout/lProcess3"/>
    <dgm:cxn modelId="{DD8C4E04-4FD0-4153-9D4A-9345F4F54F7E}" type="presParOf" srcId="{46754875-250F-4EA8-9A0E-37A1BF600482}" destId="{605114FF-9B4E-4DE8-B963-543B6BBC7E85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E01FB48-751A-4B08-B301-A8AAE389235A}" type="doc">
      <dgm:prSet loTypeId="urn:microsoft.com/office/officeart/2005/8/layout/lProcess3" loCatId="process" qsTypeId="urn:microsoft.com/office/officeart/2005/8/quickstyle/simple1" qsCatId="simple" csTypeId="urn:microsoft.com/office/officeart/2005/8/colors/accent6_2" csCatId="accent6" phldr="1"/>
      <dgm:spPr/>
    </dgm:pt>
    <dgm:pt modelId="{2DA9A1FC-3322-4640-A6D4-759136585C8B}">
      <dgm:prSet phldrT="[Text]"/>
      <dgm:spPr>
        <a:solidFill>
          <a:schemeClr val="accent6"/>
        </a:solidFill>
      </dgm:spPr>
      <dgm:t>
        <a:bodyPr/>
        <a:lstStyle/>
        <a:p>
          <a:r>
            <a:rPr lang="en-GB" dirty="0"/>
            <a:t>Recognised for stewardship of the environment</a:t>
          </a:r>
        </a:p>
      </dgm:t>
    </dgm:pt>
    <dgm:pt modelId="{7FF4EBB8-DDB8-4A1D-9191-8B7E4952FFCF}" type="parTrans" cxnId="{48A622F9-8DF7-4BE8-B593-CE51D96E67BC}">
      <dgm:prSet/>
      <dgm:spPr/>
      <dgm:t>
        <a:bodyPr/>
        <a:lstStyle/>
        <a:p>
          <a:endParaRPr lang="en-GB"/>
        </a:p>
      </dgm:t>
    </dgm:pt>
    <dgm:pt modelId="{61F7735B-860C-4AC8-8C0D-8B0AF1B0460A}" type="sibTrans" cxnId="{48A622F9-8DF7-4BE8-B593-CE51D96E67BC}">
      <dgm:prSet/>
      <dgm:spPr/>
      <dgm:t>
        <a:bodyPr/>
        <a:lstStyle/>
        <a:p>
          <a:endParaRPr lang="en-GB"/>
        </a:p>
      </dgm:t>
    </dgm:pt>
    <dgm:pt modelId="{3A6AD1BC-3AA1-41CD-B6E9-23B0286C9BAA}">
      <dgm:prSet phldrT="[Text]"/>
      <dgm:spPr/>
      <dgm:t>
        <a:bodyPr/>
        <a:lstStyle/>
        <a:p>
          <a:r>
            <a:rPr lang="en-GB" dirty="0"/>
            <a:t>Raising our voice whenever we see injustice</a:t>
          </a:r>
        </a:p>
      </dgm:t>
    </dgm:pt>
    <dgm:pt modelId="{2BB2E6BA-07E4-424E-A5D2-7C67FB74AAC9}" type="parTrans" cxnId="{4EEF1D8C-9ABE-4492-9903-098D54B66520}">
      <dgm:prSet/>
      <dgm:spPr/>
      <dgm:t>
        <a:bodyPr/>
        <a:lstStyle/>
        <a:p>
          <a:endParaRPr lang="en-GB"/>
        </a:p>
      </dgm:t>
    </dgm:pt>
    <dgm:pt modelId="{6751CE81-07AA-45EC-B409-72329B2FEAC6}" type="sibTrans" cxnId="{4EEF1D8C-9ABE-4492-9903-098D54B66520}">
      <dgm:prSet/>
      <dgm:spPr/>
      <dgm:t>
        <a:bodyPr/>
        <a:lstStyle/>
        <a:p>
          <a:endParaRPr lang="en-GB"/>
        </a:p>
      </dgm:t>
    </dgm:pt>
    <dgm:pt modelId="{874CD312-F681-4B08-AAC7-3046F2AF22CF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dirty="0"/>
            <a:t>Extend Eco Church certification to other churches buildings</a:t>
          </a:r>
        </a:p>
      </dgm:t>
    </dgm:pt>
    <dgm:pt modelId="{23579E94-1E2B-47C8-86F2-DBE723771E0A}" type="parTrans" cxnId="{44AE3A2E-6A3F-4E36-9C46-B36D74FF499D}">
      <dgm:prSet/>
      <dgm:spPr/>
      <dgm:t>
        <a:bodyPr/>
        <a:lstStyle/>
        <a:p>
          <a:endParaRPr lang="en-GB"/>
        </a:p>
      </dgm:t>
    </dgm:pt>
    <dgm:pt modelId="{ECA5C9A0-DD81-4BD1-9BD8-BBB6DF18F5EE}" type="sibTrans" cxnId="{44AE3A2E-6A3F-4E36-9C46-B36D74FF499D}">
      <dgm:prSet/>
      <dgm:spPr/>
      <dgm:t>
        <a:bodyPr/>
        <a:lstStyle/>
        <a:p>
          <a:endParaRPr lang="en-GB"/>
        </a:p>
      </dgm:t>
    </dgm:pt>
    <dgm:pt modelId="{63C0D0FF-0DD4-4FC5-BF73-FD0C4998DE4F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dirty="0"/>
            <a:t>Next level Eco Church status for St Augustine’s	 </a:t>
          </a:r>
        </a:p>
      </dgm:t>
    </dgm:pt>
    <dgm:pt modelId="{835DA0A8-45B2-430B-8EC2-94B7BC9842F2}" type="parTrans" cxnId="{CF3AC631-CA37-4F9B-BBF3-A548F712E345}">
      <dgm:prSet/>
      <dgm:spPr/>
      <dgm:t>
        <a:bodyPr/>
        <a:lstStyle/>
        <a:p>
          <a:endParaRPr lang="en-GB"/>
        </a:p>
      </dgm:t>
    </dgm:pt>
    <dgm:pt modelId="{234FCDF6-99C0-459E-9029-79A6083367AF}" type="sibTrans" cxnId="{CF3AC631-CA37-4F9B-BBF3-A548F712E345}">
      <dgm:prSet/>
      <dgm:spPr/>
      <dgm:t>
        <a:bodyPr/>
        <a:lstStyle/>
        <a:p>
          <a:endParaRPr lang="en-GB"/>
        </a:p>
      </dgm:t>
    </dgm:pt>
    <dgm:pt modelId="{DC95B43B-77A2-42CE-9C2C-8E9B1DE73198}">
      <dgm:prSet phldrT="[Text]"/>
      <dgm:spPr/>
      <dgm:t>
        <a:bodyPr/>
        <a:lstStyle/>
        <a:p>
          <a:r>
            <a:rPr lang="en-GB" dirty="0"/>
            <a:t>Actively participating in social justice initiatives</a:t>
          </a:r>
        </a:p>
      </dgm:t>
    </dgm:pt>
    <dgm:pt modelId="{A3B2E6AB-0D09-463C-B881-F6F856287DE6}" type="parTrans" cxnId="{61FADC08-C054-4288-BDA5-8033C3E4FE18}">
      <dgm:prSet/>
      <dgm:spPr/>
      <dgm:t>
        <a:bodyPr/>
        <a:lstStyle/>
        <a:p>
          <a:endParaRPr lang="en-GB"/>
        </a:p>
      </dgm:t>
    </dgm:pt>
    <dgm:pt modelId="{6E4817B0-575C-4B6D-902D-0C3CE8F7427E}" type="sibTrans" cxnId="{61FADC08-C054-4288-BDA5-8033C3E4FE18}">
      <dgm:prSet/>
      <dgm:spPr/>
      <dgm:t>
        <a:bodyPr/>
        <a:lstStyle/>
        <a:p>
          <a:endParaRPr lang="en-GB"/>
        </a:p>
      </dgm:t>
    </dgm:pt>
    <dgm:pt modelId="{56246AF0-1BA7-4DBA-A657-99EF9FF70103}">
      <dgm:prSet phldrT="[Text]"/>
      <dgm:spPr/>
      <dgm:t>
        <a:bodyPr/>
        <a:lstStyle/>
        <a:p>
          <a:r>
            <a:rPr lang="en-GB" dirty="0"/>
            <a:t>Environmentally responsible</a:t>
          </a:r>
        </a:p>
      </dgm:t>
    </dgm:pt>
    <dgm:pt modelId="{AD08A5D2-AFC7-47AA-87B9-C394CC8EBFC2}" type="parTrans" cxnId="{806C6D85-4938-4957-A242-DA286F7F1B69}">
      <dgm:prSet/>
      <dgm:spPr/>
      <dgm:t>
        <a:bodyPr/>
        <a:lstStyle/>
        <a:p>
          <a:endParaRPr lang="en-GB"/>
        </a:p>
      </dgm:t>
    </dgm:pt>
    <dgm:pt modelId="{3196AB59-B837-4BC9-87CC-EB8F235F2A5A}" type="sibTrans" cxnId="{806C6D85-4938-4957-A242-DA286F7F1B69}">
      <dgm:prSet/>
      <dgm:spPr/>
      <dgm:t>
        <a:bodyPr/>
        <a:lstStyle/>
        <a:p>
          <a:endParaRPr lang="en-GB"/>
        </a:p>
      </dgm:t>
    </dgm:pt>
    <dgm:pt modelId="{D01CFF89-5B14-4524-8407-34F7E2E2CFEE}">
      <dgm:prSet phldrT="[Text]"/>
      <dgm:spPr>
        <a:solidFill>
          <a:schemeClr val="accent5">
            <a:lumMod val="40000"/>
            <a:lumOff val="60000"/>
            <a:alpha val="90000"/>
          </a:schemeClr>
        </a:solidFill>
        <a:ln>
          <a:solidFill>
            <a:schemeClr val="accent1">
              <a:lumMod val="40000"/>
              <a:lumOff val="60000"/>
              <a:alpha val="90000"/>
            </a:schemeClr>
          </a:solidFill>
        </a:ln>
      </dgm:spPr>
      <dgm:t>
        <a:bodyPr/>
        <a:lstStyle/>
        <a:p>
          <a:r>
            <a:rPr lang="en-GB" dirty="0"/>
            <a:t>Seek volunteer for Cyt</a:t>
          </a:r>
          <a:r>
            <a: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ûn Social Justice committee</a:t>
          </a:r>
          <a:endParaRPr lang="en-GB" dirty="0"/>
        </a:p>
      </dgm:t>
    </dgm:pt>
    <dgm:pt modelId="{3FEF582D-075B-4AB1-953A-0CBF4B6D56FE}" type="parTrans" cxnId="{62E6D03E-83F8-4E1E-AF75-0DBCAB459DCA}">
      <dgm:prSet/>
      <dgm:spPr/>
      <dgm:t>
        <a:bodyPr/>
        <a:lstStyle/>
        <a:p>
          <a:endParaRPr lang="en-GB"/>
        </a:p>
      </dgm:t>
    </dgm:pt>
    <dgm:pt modelId="{1D63B3A8-1EA5-43F0-ACCF-D312246AC623}" type="sibTrans" cxnId="{62E6D03E-83F8-4E1E-AF75-0DBCAB459DCA}">
      <dgm:prSet/>
      <dgm:spPr/>
      <dgm:t>
        <a:bodyPr/>
        <a:lstStyle/>
        <a:p>
          <a:endParaRPr lang="en-GB"/>
        </a:p>
      </dgm:t>
    </dgm:pt>
    <dgm:pt modelId="{CB5ABD62-9ED8-4547-9BFB-D34069B91C36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dirty="0"/>
            <a:t>Promote and support Cyt</a:t>
          </a:r>
          <a:r>
            <a: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ûn social justice initiatives</a:t>
          </a:r>
          <a:endParaRPr lang="en-GB" dirty="0"/>
        </a:p>
      </dgm:t>
    </dgm:pt>
    <dgm:pt modelId="{34C0BED6-05ED-4756-BB4B-A7E9E729D41F}" type="parTrans" cxnId="{6D366878-E105-4682-89D3-5C8F6D3ECC9B}">
      <dgm:prSet/>
      <dgm:spPr/>
      <dgm:t>
        <a:bodyPr/>
        <a:lstStyle/>
        <a:p>
          <a:endParaRPr lang="en-GB"/>
        </a:p>
      </dgm:t>
    </dgm:pt>
    <dgm:pt modelId="{B1BB2A73-8E57-4006-A394-3ADD77C8BCAC}" type="sibTrans" cxnId="{6D366878-E105-4682-89D3-5C8F6D3ECC9B}">
      <dgm:prSet/>
      <dgm:spPr/>
      <dgm:t>
        <a:bodyPr/>
        <a:lstStyle/>
        <a:p>
          <a:endParaRPr lang="en-GB"/>
        </a:p>
      </dgm:t>
    </dgm:pt>
    <dgm:pt modelId="{1D6E1016-E686-46A6-BBA1-ACD90FDB3F23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dirty="0"/>
            <a:t>Sustainability a consideration in all decision making</a:t>
          </a:r>
        </a:p>
      </dgm:t>
    </dgm:pt>
    <dgm:pt modelId="{5FC4F42A-528E-464A-A5F7-6E9E7D91B317}" type="parTrans" cxnId="{556EC113-E887-4CA4-B4C3-A40BA151A1E1}">
      <dgm:prSet/>
      <dgm:spPr/>
      <dgm:t>
        <a:bodyPr/>
        <a:lstStyle/>
        <a:p>
          <a:endParaRPr lang="en-GB"/>
        </a:p>
      </dgm:t>
    </dgm:pt>
    <dgm:pt modelId="{A4A52BE9-F23F-4427-8E28-6AECD15AC221}" type="sibTrans" cxnId="{556EC113-E887-4CA4-B4C3-A40BA151A1E1}">
      <dgm:prSet/>
      <dgm:spPr/>
      <dgm:t>
        <a:bodyPr/>
        <a:lstStyle/>
        <a:p>
          <a:endParaRPr lang="en-GB"/>
        </a:p>
      </dgm:t>
    </dgm:pt>
    <dgm:pt modelId="{984364C0-7C92-4CFE-84DB-8DE51FA971AC}" type="pres">
      <dgm:prSet presAssocID="{EE01FB48-751A-4B08-B301-A8AAE389235A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004A4528-1FEA-4829-8810-8CEC43410196}" type="pres">
      <dgm:prSet presAssocID="{56246AF0-1BA7-4DBA-A657-99EF9FF70103}" presName="horFlow" presStyleCnt="0"/>
      <dgm:spPr/>
    </dgm:pt>
    <dgm:pt modelId="{EE64A3D6-6BBF-4449-8FD6-E83295603917}" type="pres">
      <dgm:prSet presAssocID="{56246AF0-1BA7-4DBA-A657-99EF9FF70103}" presName="bigChev" presStyleLbl="node1" presStyleIdx="0" presStyleCnt="4"/>
      <dgm:spPr/>
    </dgm:pt>
    <dgm:pt modelId="{A9143DB5-41E2-4B5B-ACE0-A7507F5ED469}" type="pres">
      <dgm:prSet presAssocID="{5FC4F42A-528E-464A-A5F7-6E9E7D91B317}" presName="parTrans" presStyleCnt="0"/>
      <dgm:spPr/>
    </dgm:pt>
    <dgm:pt modelId="{C45666BE-0637-40BD-814F-B7946F4F4E66}" type="pres">
      <dgm:prSet presAssocID="{1D6E1016-E686-46A6-BBA1-ACD90FDB3F23}" presName="node" presStyleLbl="alignAccFollowNode1" presStyleIdx="0" presStyleCnt="5" custScaleX="317704">
        <dgm:presLayoutVars>
          <dgm:bulletEnabled val="1"/>
        </dgm:presLayoutVars>
      </dgm:prSet>
      <dgm:spPr/>
    </dgm:pt>
    <dgm:pt modelId="{FED5BA77-9E6C-448F-83A5-55CA2B5D033E}" type="pres">
      <dgm:prSet presAssocID="{56246AF0-1BA7-4DBA-A657-99EF9FF70103}" presName="vSp" presStyleCnt="0"/>
      <dgm:spPr/>
    </dgm:pt>
    <dgm:pt modelId="{6D76BA7D-2A43-424D-A568-12390B16A292}" type="pres">
      <dgm:prSet presAssocID="{2DA9A1FC-3322-4640-A6D4-759136585C8B}" presName="horFlow" presStyleCnt="0"/>
      <dgm:spPr/>
    </dgm:pt>
    <dgm:pt modelId="{D2F4EF30-9C74-4ABF-96B1-3CA273B1C6C1}" type="pres">
      <dgm:prSet presAssocID="{2DA9A1FC-3322-4640-A6D4-759136585C8B}" presName="bigChev" presStyleLbl="node1" presStyleIdx="1" presStyleCnt="4"/>
      <dgm:spPr/>
    </dgm:pt>
    <dgm:pt modelId="{32734EF2-5BDF-4145-8BE1-C9C95FA5FE76}" type="pres">
      <dgm:prSet presAssocID="{835DA0A8-45B2-430B-8EC2-94B7BC9842F2}" presName="parTrans" presStyleCnt="0"/>
      <dgm:spPr/>
    </dgm:pt>
    <dgm:pt modelId="{D9D3E7D8-9B98-4AEA-8C4E-34635C6573B0}" type="pres">
      <dgm:prSet presAssocID="{63C0D0FF-0DD4-4FC5-BF73-FD0C4998DE4F}" presName="node" presStyleLbl="alignAccFollowNode1" presStyleIdx="1" presStyleCnt="5">
        <dgm:presLayoutVars>
          <dgm:bulletEnabled val="1"/>
        </dgm:presLayoutVars>
      </dgm:prSet>
      <dgm:spPr/>
    </dgm:pt>
    <dgm:pt modelId="{81F4C712-5BEF-4F76-B26E-856024C3D476}" type="pres">
      <dgm:prSet presAssocID="{234FCDF6-99C0-459E-9029-79A6083367AF}" presName="sibTrans" presStyleCnt="0"/>
      <dgm:spPr/>
    </dgm:pt>
    <dgm:pt modelId="{582A009B-349D-4671-987B-F6C37062AAFC}" type="pres">
      <dgm:prSet presAssocID="{874CD312-F681-4B08-AAC7-3046F2AF22CF}" presName="node" presStyleLbl="alignAccFollowNode1" presStyleIdx="2" presStyleCnt="5" custScaleX="229798">
        <dgm:presLayoutVars>
          <dgm:bulletEnabled val="1"/>
        </dgm:presLayoutVars>
      </dgm:prSet>
      <dgm:spPr/>
    </dgm:pt>
    <dgm:pt modelId="{5AB15E38-4333-411D-9046-761AF052D5E0}" type="pres">
      <dgm:prSet presAssocID="{2DA9A1FC-3322-4640-A6D4-759136585C8B}" presName="vSp" presStyleCnt="0"/>
      <dgm:spPr/>
    </dgm:pt>
    <dgm:pt modelId="{F248A8FF-80AE-4D97-BEA7-FC2A506B037C}" type="pres">
      <dgm:prSet presAssocID="{3A6AD1BC-3AA1-41CD-B6E9-23B0286C9BAA}" presName="horFlow" presStyleCnt="0"/>
      <dgm:spPr/>
    </dgm:pt>
    <dgm:pt modelId="{F6FC8BCF-E1FC-4B74-AA0A-4D6F8AB1AEC3}" type="pres">
      <dgm:prSet presAssocID="{3A6AD1BC-3AA1-41CD-B6E9-23B0286C9BAA}" presName="bigChev" presStyleLbl="node1" presStyleIdx="2" presStyleCnt="4"/>
      <dgm:spPr/>
    </dgm:pt>
    <dgm:pt modelId="{17A603C6-4C59-4DC9-9178-61508E677707}" type="pres">
      <dgm:prSet presAssocID="{3A6AD1BC-3AA1-41CD-B6E9-23B0286C9BAA}" presName="vSp" presStyleCnt="0"/>
      <dgm:spPr/>
    </dgm:pt>
    <dgm:pt modelId="{46754875-250F-4EA8-9A0E-37A1BF600482}" type="pres">
      <dgm:prSet presAssocID="{DC95B43B-77A2-42CE-9C2C-8E9B1DE73198}" presName="horFlow" presStyleCnt="0"/>
      <dgm:spPr/>
    </dgm:pt>
    <dgm:pt modelId="{AFB32E66-5059-49AF-BABE-38EB69FA009C}" type="pres">
      <dgm:prSet presAssocID="{DC95B43B-77A2-42CE-9C2C-8E9B1DE73198}" presName="bigChev" presStyleLbl="node1" presStyleIdx="3" presStyleCnt="4"/>
      <dgm:spPr/>
    </dgm:pt>
    <dgm:pt modelId="{28DEDB67-BA40-4270-87DF-5B0C640AA69D}" type="pres">
      <dgm:prSet presAssocID="{3FEF582D-075B-4AB1-953A-0CBF4B6D56FE}" presName="parTrans" presStyleCnt="0"/>
      <dgm:spPr/>
    </dgm:pt>
    <dgm:pt modelId="{B0F688EE-C986-452A-888A-08463D08D8E2}" type="pres">
      <dgm:prSet presAssocID="{D01CFF89-5B14-4524-8407-34F7E2E2CFEE}" presName="node" presStyleLbl="alignAccFollowNode1" presStyleIdx="3" presStyleCnt="5">
        <dgm:presLayoutVars>
          <dgm:bulletEnabled val="1"/>
        </dgm:presLayoutVars>
      </dgm:prSet>
      <dgm:spPr/>
    </dgm:pt>
    <dgm:pt modelId="{5EFED634-21A6-4B27-81AF-71ABAAD78C9B}" type="pres">
      <dgm:prSet presAssocID="{1D63B3A8-1EA5-43F0-ACCF-D312246AC623}" presName="sibTrans" presStyleCnt="0"/>
      <dgm:spPr/>
    </dgm:pt>
    <dgm:pt modelId="{535B5DD0-84B4-4636-8FE2-08C68F910D62}" type="pres">
      <dgm:prSet presAssocID="{CB5ABD62-9ED8-4547-9BFB-D34069B91C36}" presName="node" presStyleLbl="alignAccFollowNode1" presStyleIdx="4" presStyleCnt="5" custScaleX="234520">
        <dgm:presLayoutVars>
          <dgm:bulletEnabled val="1"/>
        </dgm:presLayoutVars>
      </dgm:prSet>
      <dgm:spPr/>
    </dgm:pt>
  </dgm:ptLst>
  <dgm:cxnLst>
    <dgm:cxn modelId="{61FADC08-C054-4288-BDA5-8033C3E4FE18}" srcId="{EE01FB48-751A-4B08-B301-A8AAE389235A}" destId="{DC95B43B-77A2-42CE-9C2C-8E9B1DE73198}" srcOrd="3" destOrd="0" parTransId="{A3B2E6AB-0D09-463C-B881-F6F856287DE6}" sibTransId="{6E4817B0-575C-4B6D-902D-0C3CE8F7427E}"/>
    <dgm:cxn modelId="{556EC113-E887-4CA4-B4C3-A40BA151A1E1}" srcId="{56246AF0-1BA7-4DBA-A657-99EF9FF70103}" destId="{1D6E1016-E686-46A6-BBA1-ACD90FDB3F23}" srcOrd="0" destOrd="0" parTransId="{5FC4F42A-528E-464A-A5F7-6E9E7D91B317}" sibTransId="{A4A52BE9-F23F-4427-8E28-6AECD15AC221}"/>
    <dgm:cxn modelId="{44AE3A2E-6A3F-4E36-9C46-B36D74FF499D}" srcId="{2DA9A1FC-3322-4640-A6D4-759136585C8B}" destId="{874CD312-F681-4B08-AAC7-3046F2AF22CF}" srcOrd="1" destOrd="0" parTransId="{23579E94-1E2B-47C8-86F2-DBE723771E0A}" sibTransId="{ECA5C9A0-DD81-4BD1-9BD8-BBB6DF18F5EE}"/>
    <dgm:cxn modelId="{CF3AC631-CA37-4F9B-BBF3-A548F712E345}" srcId="{2DA9A1FC-3322-4640-A6D4-759136585C8B}" destId="{63C0D0FF-0DD4-4FC5-BF73-FD0C4998DE4F}" srcOrd="0" destOrd="0" parTransId="{835DA0A8-45B2-430B-8EC2-94B7BC9842F2}" sibTransId="{234FCDF6-99C0-459E-9029-79A6083367AF}"/>
    <dgm:cxn modelId="{575F8E36-2707-4091-9C6F-BA01FA63BF47}" type="presOf" srcId="{2DA9A1FC-3322-4640-A6D4-759136585C8B}" destId="{D2F4EF30-9C74-4ABF-96B1-3CA273B1C6C1}" srcOrd="0" destOrd="0" presId="urn:microsoft.com/office/officeart/2005/8/layout/lProcess3"/>
    <dgm:cxn modelId="{BD2EC039-C64D-442E-9E2C-1CC6FB0E0DEB}" type="presOf" srcId="{DC95B43B-77A2-42CE-9C2C-8E9B1DE73198}" destId="{AFB32E66-5059-49AF-BABE-38EB69FA009C}" srcOrd="0" destOrd="0" presId="urn:microsoft.com/office/officeart/2005/8/layout/lProcess3"/>
    <dgm:cxn modelId="{9075283B-DF6E-4704-AB8C-3EDF6170FCF6}" type="presOf" srcId="{1D6E1016-E686-46A6-BBA1-ACD90FDB3F23}" destId="{C45666BE-0637-40BD-814F-B7946F4F4E66}" srcOrd="0" destOrd="0" presId="urn:microsoft.com/office/officeart/2005/8/layout/lProcess3"/>
    <dgm:cxn modelId="{62E6D03E-83F8-4E1E-AF75-0DBCAB459DCA}" srcId="{DC95B43B-77A2-42CE-9C2C-8E9B1DE73198}" destId="{D01CFF89-5B14-4524-8407-34F7E2E2CFEE}" srcOrd="0" destOrd="0" parTransId="{3FEF582D-075B-4AB1-953A-0CBF4B6D56FE}" sibTransId="{1D63B3A8-1EA5-43F0-ACCF-D312246AC623}"/>
    <dgm:cxn modelId="{6D366878-E105-4682-89D3-5C8F6D3ECC9B}" srcId="{DC95B43B-77A2-42CE-9C2C-8E9B1DE73198}" destId="{CB5ABD62-9ED8-4547-9BFB-D34069B91C36}" srcOrd="1" destOrd="0" parTransId="{34C0BED6-05ED-4756-BB4B-A7E9E729D41F}" sibTransId="{B1BB2A73-8E57-4006-A394-3ADD77C8BCAC}"/>
    <dgm:cxn modelId="{A447447A-5D9D-4233-9E7E-410CEE7C6C16}" type="presOf" srcId="{3A6AD1BC-3AA1-41CD-B6E9-23B0286C9BAA}" destId="{F6FC8BCF-E1FC-4B74-AA0A-4D6F8AB1AEC3}" srcOrd="0" destOrd="0" presId="urn:microsoft.com/office/officeart/2005/8/layout/lProcess3"/>
    <dgm:cxn modelId="{84E9327B-E763-4C85-91B5-9BF64E93247A}" type="presOf" srcId="{63C0D0FF-0DD4-4FC5-BF73-FD0C4998DE4F}" destId="{D9D3E7D8-9B98-4AEA-8C4E-34635C6573B0}" srcOrd="0" destOrd="0" presId="urn:microsoft.com/office/officeart/2005/8/layout/lProcess3"/>
    <dgm:cxn modelId="{806C6D85-4938-4957-A242-DA286F7F1B69}" srcId="{EE01FB48-751A-4B08-B301-A8AAE389235A}" destId="{56246AF0-1BA7-4DBA-A657-99EF9FF70103}" srcOrd="0" destOrd="0" parTransId="{AD08A5D2-AFC7-47AA-87B9-C394CC8EBFC2}" sibTransId="{3196AB59-B837-4BC9-87CC-EB8F235F2A5A}"/>
    <dgm:cxn modelId="{4EEF1D8C-9ABE-4492-9903-098D54B66520}" srcId="{EE01FB48-751A-4B08-B301-A8AAE389235A}" destId="{3A6AD1BC-3AA1-41CD-B6E9-23B0286C9BAA}" srcOrd="2" destOrd="0" parTransId="{2BB2E6BA-07E4-424E-A5D2-7C67FB74AAC9}" sibTransId="{6751CE81-07AA-45EC-B409-72329B2FEAC6}"/>
    <dgm:cxn modelId="{8BE2899E-944F-49FB-BDD1-4F7E073E7C48}" type="presOf" srcId="{CB5ABD62-9ED8-4547-9BFB-D34069B91C36}" destId="{535B5DD0-84B4-4636-8FE2-08C68F910D62}" srcOrd="0" destOrd="0" presId="urn:microsoft.com/office/officeart/2005/8/layout/lProcess3"/>
    <dgm:cxn modelId="{1BE147AF-C87F-4A8E-94C7-D58274BD2437}" type="presOf" srcId="{D01CFF89-5B14-4524-8407-34F7E2E2CFEE}" destId="{B0F688EE-C986-452A-888A-08463D08D8E2}" srcOrd="0" destOrd="0" presId="urn:microsoft.com/office/officeart/2005/8/layout/lProcess3"/>
    <dgm:cxn modelId="{97BC09C7-3FCC-44BA-A362-9992915402F5}" type="presOf" srcId="{874CD312-F681-4B08-AAC7-3046F2AF22CF}" destId="{582A009B-349D-4671-987B-F6C37062AAFC}" srcOrd="0" destOrd="0" presId="urn:microsoft.com/office/officeart/2005/8/layout/lProcess3"/>
    <dgm:cxn modelId="{C747E7CB-2198-4AAA-A982-02BA59FFD2BF}" type="presOf" srcId="{56246AF0-1BA7-4DBA-A657-99EF9FF70103}" destId="{EE64A3D6-6BBF-4449-8FD6-E83295603917}" srcOrd="0" destOrd="0" presId="urn:microsoft.com/office/officeart/2005/8/layout/lProcess3"/>
    <dgm:cxn modelId="{A3FE57F7-0DD8-472C-A210-75DD538A5C1D}" type="presOf" srcId="{EE01FB48-751A-4B08-B301-A8AAE389235A}" destId="{984364C0-7C92-4CFE-84DB-8DE51FA971AC}" srcOrd="0" destOrd="0" presId="urn:microsoft.com/office/officeart/2005/8/layout/lProcess3"/>
    <dgm:cxn modelId="{48A622F9-8DF7-4BE8-B593-CE51D96E67BC}" srcId="{EE01FB48-751A-4B08-B301-A8AAE389235A}" destId="{2DA9A1FC-3322-4640-A6D4-759136585C8B}" srcOrd="1" destOrd="0" parTransId="{7FF4EBB8-DDB8-4A1D-9191-8B7E4952FFCF}" sibTransId="{61F7735B-860C-4AC8-8C0D-8B0AF1B0460A}"/>
    <dgm:cxn modelId="{068F32DC-AC83-4A91-9EEF-7B7D3B9C0C8C}" type="presParOf" srcId="{984364C0-7C92-4CFE-84DB-8DE51FA971AC}" destId="{004A4528-1FEA-4829-8810-8CEC43410196}" srcOrd="0" destOrd="0" presId="urn:microsoft.com/office/officeart/2005/8/layout/lProcess3"/>
    <dgm:cxn modelId="{59C5E6AC-5C5A-446B-8AF7-7426A50ACC88}" type="presParOf" srcId="{004A4528-1FEA-4829-8810-8CEC43410196}" destId="{EE64A3D6-6BBF-4449-8FD6-E83295603917}" srcOrd="0" destOrd="0" presId="urn:microsoft.com/office/officeart/2005/8/layout/lProcess3"/>
    <dgm:cxn modelId="{7944745A-D924-4300-862D-5BCA04744803}" type="presParOf" srcId="{004A4528-1FEA-4829-8810-8CEC43410196}" destId="{A9143DB5-41E2-4B5B-ACE0-A7507F5ED469}" srcOrd="1" destOrd="0" presId="urn:microsoft.com/office/officeart/2005/8/layout/lProcess3"/>
    <dgm:cxn modelId="{0B13139F-8576-4752-A625-BF920FA73BD1}" type="presParOf" srcId="{004A4528-1FEA-4829-8810-8CEC43410196}" destId="{C45666BE-0637-40BD-814F-B7946F4F4E66}" srcOrd="2" destOrd="0" presId="urn:microsoft.com/office/officeart/2005/8/layout/lProcess3"/>
    <dgm:cxn modelId="{CBB112BB-B886-4015-BD40-7C12116C190E}" type="presParOf" srcId="{984364C0-7C92-4CFE-84DB-8DE51FA971AC}" destId="{FED5BA77-9E6C-448F-83A5-55CA2B5D033E}" srcOrd="1" destOrd="0" presId="urn:microsoft.com/office/officeart/2005/8/layout/lProcess3"/>
    <dgm:cxn modelId="{5B2DF5ED-5B30-4C72-A33A-85015C0971CA}" type="presParOf" srcId="{984364C0-7C92-4CFE-84DB-8DE51FA971AC}" destId="{6D76BA7D-2A43-424D-A568-12390B16A292}" srcOrd="2" destOrd="0" presId="urn:microsoft.com/office/officeart/2005/8/layout/lProcess3"/>
    <dgm:cxn modelId="{0A633579-F0E0-409A-85C1-23941540F62D}" type="presParOf" srcId="{6D76BA7D-2A43-424D-A568-12390B16A292}" destId="{D2F4EF30-9C74-4ABF-96B1-3CA273B1C6C1}" srcOrd="0" destOrd="0" presId="urn:microsoft.com/office/officeart/2005/8/layout/lProcess3"/>
    <dgm:cxn modelId="{4A366184-67D1-46D3-94AA-DC917D153CEB}" type="presParOf" srcId="{6D76BA7D-2A43-424D-A568-12390B16A292}" destId="{32734EF2-5BDF-4145-8BE1-C9C95FA5FE76}" srcOrd="1" destOrd="0" presId="urn:microsoft.com/office/officeart/2005/8/layout/lProcess3"/>
    <dgm:cxn modelId="{10C8E281-6235-47C6-A9C9-D7B26872A891}" type="presParOf" srcId="{6D76BA7D-2A43-424D-A568-12390B16A292}" destId="{D9D3E7D8-9B98-4AEA-8C4E-34635C6573B0}" srcOrd="2" destOrd="0" presId="urn:microsoft.com/office/officeart/2005/8/layout/lProcess3"/>
    <dgm:cxn modelId="{FE31E20F-5869-458E-9C4B-4065DE714A38}" type="presParOf" srcId="{6D76BA7D-2A43-424D-A568-12390B16A292}" destId="{81F4C712-5BEF-4F76-B26E-856024C3D476}" srcOrd="3" destOrd="0" presId="urn:microsoft.com/office/officeart/2005/8/layout/lProcess3"/>
    <dgm:cxn modelId="{EFB8543E-5FD4-4972-A765-6D0FC6F68687}" type="presParOf" srcId="{6D76BA7D-2A43-424D-A568-12390B16A292}" destId="{582A009B-349D-4671-987B-F6C37062AAFC}" srcOrd="4" destOrd="0" presId="urn:microsoft.com/office/officeart/2005/8/layout/lProcess3"/>
    <dgm:cxn modelId="{0E5E4CF6-B5CD-44CD-83DC-DC38B58E6628}" type="presParOf" srcId="{984364C0-7C92-4CFE-84DB-8DE51FA971AC}" destId="{5AB15E38-4333-411D-9046-761AF052D5E0}" srcOrd="3" destOrd="0" presId="urn:microsoft.com/office/officeart/2005/8/layout/lProcess3"/>
    <dgm:cxn modelId="{363F7D72-A88F-4464-8F65-F2613AFF9A5B}" type="presParOf" srcId="{984364C0-7C92-4CFE-84DB-8DE51FA971AC}" destId="{F248A8FF-80AE-4D97-BEA7-FC2A506B037C}" srcOrd="4" destOrd="0" presId="urn:microsoft.com/office/officeart/2005/8/layout/lProcess3"/>
    <dgm:cxn modelId="{C867CB6B-08C0-4F44-A3D2-337F51C880A7}" type="presParOf" srcId="{F248A8FF-80AE-4D97-BEA7-FC2A506B037C}" destId="{F6FC8BCF-E1FC-4B74-AA0A-4D6F8AB1AEC3}" srcOrd="0" destOrd="0" presId="urn:microsoft.com/office/officeart/2005/8/layout/lProcess3"/>
    <dgm:cxn modelId="{40627E9C-FB3D-43FB-8D16-2484F9EEBCE0}" type="presParOf" srcId="{984364C0-7C92-4CFE-84DB-8DE51FA971AC}" destId="{17A603C6-4C59-4DC9-9178-61508E677707}" srcOrd="5" destOrd="0" presId="urn:microsoft.com/office/officeart/2005/8/layout/lProcess3"/>
    <dgm:cxn modelId="{9B44EA6D-077B-45F0-BD26-883A73E00350}" type="presParOf" srcId="{984364C0-7C92-4CFE-84DB-8DE51FA971AC}" destId="{46754875-250F-4EA8-9A0E-37A1BF600482}" srcOrd="6" destOrd="0" presId="urn:microsoft.com/office/officeart/2005/8/layout/lProcess3"/>
    <dgm:cxn modelId="{F342CE34-2BA9-48FD-9FFB-6A0AFB7ADA90}" type="presParOf" srcId="{46754875-250F-4EA8-9A0E-37A1BF600482}" destId="{AFB32E66-5059-49AF-BABE-38EB69FA009C}" srcOrd="0" destOrd="0" presId="urn:microsoft.com/office/officeart/2005/8/layout/lProcess3"/>
    <dgm:cxn modelId="{03EDB0CC-66E3-4D8E-A29C-118FFBBADD48}" type="presParOf" srcId="{46754875-250F-4EA8-9A0E-37A1BF600482}" destId="{28DEDB67-BA40-4270-87DF-5B0C640AA69D}" srcOrd="1" destOrd="0" presId="urn:microsoft.com/office/officeart/2005/8/layout/lProcess3"/>
    <dgm:cxn modelId="{73FE0245-EB7D-49EC-874A-F446369304DE}" type="presParOf" srcId="{46754875-250F-4EA8-9A0E-37A1BF600482}" destId="{B0F688EE-C986-452A-888A-08463D08D8E2}" srcOrd="2" destOrd="0" presId="urn:microsoft.com/office/officeart/2005/8/layout/lProcess3"/>
    <dgm:cxn modelId="{713FF1E1-D138-4B37-BFD3-27981F2E93B8}" type="presParOf" srcId="{46754875-250F-4EA8-9A0E-37A1BF600482}" destId="{5EFED634-21A6-4B27-81AF-71ABAAD78C9B}" srcOrd="3" destOrd="0" presId="urn:microsoft.com/office/officeart/2005/8/layout/lProcess3"/>
    <dgm:cxn modelId="{46C6C6D4-BE47-4832-ADF0-975120FAA425}" type="presParOf" srcId="{46754875-250F-4EA8-9A0E-37A1BF600482}" destId="{535B5DD0-84B4-4636-8FE2-08C68F910D62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64A3D6-6BBF-4449-8FD6-E83295603917}">
      <dsp:nvSpPr>
        <dsp:cNvPr id="0" name=""/>
        <dsp:cNvSpPr/>
      </dsp:nvSpPr>
      <dsp:spPr>
        <a:xfrm>
          <a:off x="696977" y="1603"/>
          <a:ext cx="2844551" cy="1137820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One unified organisation</a:t>
          </a:r>
        </a:p>
      </dsp:txBody>
      <dsp:txXfrm>
        <a:off x="1265887" y="1603"/>
        <a:ext cx="1706731" cy="1137820"/>
      </dsp:txXfrm>
    </dsp:sp>
    <dsp:sp modelId="{9CC07E99-B735-4020-9E1C-F07B4E74E04B}">
      <dsp:nvSpPr>
        <dsp:cNvPr id="0" name=""/>
        <dsp:cNvSpPr/>
      </dsp:nvSpPr>
      <dsp:spPr>
        <a:xfrm>
          <a:off x="3171737" y="98318"/>
          <a:ext cx="2360978" cy="944391"/>
        </a:xfrm>
        <a:prstGeom prst="chevron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Integration of comms platforms</a:t>
          </a:r>
        </a:p>
      </dsp:txBody>
      <dsp:txXfrm>
        <a:off x="3643933" y="98318"/>
        <a:ext cx="1416587" cy="944391"/>
      </dsp:txXfrm>
    </dsp:sp>
    <dsp:sp modelId="{9801F5F3-EA51-46D9-BAB4-852B2E3DEA9E}">
      <dsp:nvSpPr>
        <dsp:cNvPr id="0" name=""/>
        <dsp:cNvSpPr/>
      </dsp:nvSpPr>
      <dsp:spPr>
        <a:xfrm>
          <a:off x="5202178" y="98318"/>
          <a:ext cx="2360978" cy="944391"/>
        </a:xfrm>
        <a:prstGeom prst="chevron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New website (design phase)</a:t>
          </a:r>
        </a:p>
      </dsp:txBody>
      <dsp:txXfrm>
        <a:off x="5674374" y="98318"/>
        <a:ext cx="1416587" cy="944391"/>
      </dsp:txXfrm>
    </dsp:sp>
    <dsp:sp modelId="{5A6CEC49-88FF-463E-A7A3-20ED60EF378E}">
      <dsp:nvSpPr>
        <dsp:cNvPr id="0" name=""/>
        <dsp:cNvSpPr/>
      </dsp:nvSpPr>
      <dsp:spPr>
        <a:xfrm>
          <a:off x="7232619" y="98318"/>
          <a:ext cx="2360978" cy="944391"/>
        </a:xfrm>
        <a:prstGeom prst="chevron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New website (build/deploy phase)</a:t>
          </a:r>
        </a:p>
      </dsp:txBody>
      <dsp:txXfrm>
        <a:off x="7704815" y="98318"/>
        <a:ext cx="1416587" cy="944391"/>
      </dsp:txXfrm>
    </dsp:sp>
    <dsp:sp modelId="{D2F4EF30-9C74-4ABF-96B1-3CA273B1C6C1}">
      <dsp:nvSpPr>
        <dsp:cNvPr id="0" name=""/>
        <dsp:cNvSpPr/>
      </dsp:nvSpPr>
      <dsp:spPr>
        <a:xfrm>
          <a:off x="696977" y="1298719"/>
          <a:ext cx="2844551" cy="1137820"/>
        </a:xfrm>
        <a:prstGeom prst="chevron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41275" rIns="0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6500" kern="1200" dirty="0"/>
        </a:p>
      </dsp:txBody>
      <dsp:txXfrm>
        <a:off x="1265887" y="1298719"/>
        <a:ext cx="1706731" cy="1137820"/>
      </dsp:txXfrm>
    </dsp:sp>
    <dsp:sp modelId="{D9D3E7D8-9B98-4AEA-8C4E-34635C6573B0}">
      <dsp:nvSpPr>
        <dsp:cNvPr id="0" name=""/>
        <dsp:cNvSpPr/>
      </dsp:nvSpPr>
      <dsp:spPr>
        <a:xfrm>
          <a:off x="3171737" y="1395434"/>
          <a:ext cx="2360978" cy="944391"/>
        </a:xfrm>
        <a:prstGeom prst="chevron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Consistent displays in all buildings</a:t>
          </a:r>
        </a:p>
      </dsp:txBody>
      <dsp:txXfrm>
        <a:off x="3643933" y="1395434"/>
        <a:ext cx="1416587" cy="944391"/>
      </dsp:txXfrm>
    </dsp:sp>
    <dsp:sp modelId="{582A009B-349D-4671-987B-F6C37062AAFC}">
      <dsp:nvSpPr>
        <dsp:cNvPr id="0" name=""/>
        <dsp:cNvSpPr/>
      </dsp:nvSpPr>
      <dsp:spPr>
        <a:xfrm>
          <a:off x="5202178" y="1395434"/>
          <a:ext cx="2360978" cy="944391"/>
        </a:xfrm>
        <a:prstGeom prst="chevron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New signage outside all buildings</a:t>
          </a:r>
        </a:p>
      </dsp:txBody>
      <dsp:txXfrm>
        <a:off x="5674374" y="1395434"/>
        <a:ext cx="1416587" cy="944391"/>
      </dsp:txXfrm>
    </dsp:sp>
    <dsp:sp modelId="{F6FC8BCF-E1FC-4B74-AA0A-4D6F8AB1AEC3}">
      <dsp:nvSpPr>
        <dsp:cNvPr id="0" name=""/>
        <dsp:cNvSpPr/>
      </dsp:nvSpPr>
      <dsp:spPr>
        <a:xfrm>
          <a:off x="696977" y="2595834"/>
          <a:ext cx="2844551" cy="1137820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An active voice in our community</a:t>
          </a:r>
        </a:p>
      </dsp:txBody>
      <dsp:txXfrm>
        <a:off x="1265887" y="2595834"/>
        <a:ext cx="1706731" cy="1137820"/>
      </dsp:txXfrm>
    </dsp:sp>
    <dsp:sp modelId="{5809E3EC-6CB2-478D-8BD8-B44E0C37262C}">
      <dsp:nvSpPr>
        <dsp:cNvPr id="0" name=""/>
        <dsp:cNvSpPr/>
      </dsp:nvSpPr>
      <dsp:spPr>
        <a:xfrm>
          <a:off x="3171737" y="2692549"/>
          <a:ext cx="2360978" cy="944391"/>
        </a:xfrm>
        <a:prstGeom prst="chevron">
          <a:avLst/>
        </a:prstGeom>
        <a:solidFill>
          <a:schemeClr val="accent1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Welcome pack for newcomers</a:t>
          </a:r>
        </a:p>
      </dsp:txBody>
      <dsp:txXfrm>
        <a:off x="3643933" y="2692549"/>
        <a:ext cx="1416587" cy="944391"/>
      </dsp:txXfrm>
    </dsp:sp>
    <dsp:sp modelId="{AFB32E66-5059-49AF-BABE-38EB69FA009C}">
      <dsp:nvSpPr>
        <dsp:cNvPr id="0" name=""/>
        <dsp:cNvSpPr/>
      </dsp:nvSpPr>
      <dsp:spPr>
        <a:xfrm>
          <a:off x="696977" y="3894554"/>
          <a:ext cx="2844551" cy="1137820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Engaging regularly with local schools/ orgs</a:t>
          </a:r>
        </a:p>
      </dsp:txBody>
      <dsp:txXfrm>
        <a:off x="1265887" y="3894554"/>
        <a:ext cx="1706731" cy="1137820"/>
      </dsp:txXfrm>
    </dsp:sp>
    <dsp:sp modelId="{B0F688EE-C986-452A-888A-08463D08D8E2}">
      <dsp:nvSpPr>
        <dsp:cNvPr id="0" name=""/>
        <dsp:cNvSpPr/>
      </dsp:nvSpPr>
      <dsp:spPr>
        <a:xfrm>
          <a:off x="3171737" y="3989665"/>
          <a:ext cx="2360978" cy="944391"/>
        </a:xfrm>
        <a:prstGeom prst="chevron">
          <a:avLst/>
        </a:prstGeom>
        <a:solidFill>
          <a:schemeClr val="accent2">
            <a:lumMod val="60000"/>
            <a:lumOff val="4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Recruit FT youth/ children’s worker</a:t>
          </a:r>
        </a:p>
      </dsp:txBody>
      <dsp:txXfrm>
        <a:off x="3643933" y="3989665"/>
        <a:ext cx="1416587" cy="944391"/>
      </dsp:txXfrm>
    </dsp:sp>
    <dsp:sp modelId="{535B5DD0-84B4-4636-8FE2-08C68F910D62}">
      <dsp:nvSpPr>
        <dsp:cNvPr id="0" name=""/>
        <dsp:cNvSpPr/>
      </dsp:nvSpPr>
      <dsp:spPr>
        <a:xfrm>
          <a:off x="5202178" y="3989665"/>
          <a:ext cx="4616444" cy="944391"/>
        </a:xfrm>
        <a:prstGeom prst="chevron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New outreach to youth/children/families</a:t>
          </a:r>
        </a:p>
      </dsp:txBody>
      <dsp:txXfrm>
        <a:off x="5674374" y="3989665"/>
        <a:ext cx="3672053" cy="9443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64A3D6-6BBF-4449-8FD6-E83295603917}">
      <dsp:nvSpPr>
        <dsp:cNvPr id="0" name=""/>
        <dsp:cNvSpPr/>
      </dsp:nvSpPr>
      <dsp:spPr>
        <a:xfrm>
          <a:off x="1307462" y="2082"/>
          <a:ext cx="2433786" cy="973514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Reaching out to those outside church</a:t>
          </a:r>
        </a:p>
      </dsp:txBody>
      <dsp:txXfrm>
        <a:off x="1794219" y="2082"/>
        <a:ext cx="1460272" cy="973514"/>
      </dsp:txXfrm>
    </dsp:sp>
    <dsp:sp modelId="{61B870C5-4EEC-49EE-A84D-B7DD544AB638}">
      <dsp:nvSpPr>
        <dsp:cNvPr id="0" name=""/>
        <dsp:cNvSpPr/>
      </dsp:nvSpPr>
      <dsp:spPr>
        <a:xfrm>
          <a:off x="3424856" y="84830"/>
          <a:ext cx="3788589" cy="808017"/>
        </a:xfrm>
        <a:prstGeom prst="chevron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New regular service at St Dochdwy’s targeting families </a:t>
          </a:r>
          <a:r>
            <a:rPr lang="en-GB" sz="1400" i="1" kern="1200" dirty="0"/>
            <a:t>(initial 6-month trial)</a:t>
          </a:r>
        </a:p>
      </dsp:txBody>
      <dsp:txXfrm>
        <a:off x="3828865" y="84830"/>
        <a:ext cx="2980572" cy="808017"/>
      </dsp:txXfrm>
    </dsp:sp>
    <dsp:sp modelId="{13CDE684-5530-45FF-A2C7-3B02BF9FDC5D}">
      <dsp:nvSpPr>
        <dsp:cNvPr id="0" name=""/>
        <dsp:cNvSpPr/>
      </dsp:nvSpPr>
      <dsp:spPr>
        <a:xfrm>
          <a:off x="7050445" y="84830"/>
          <a:ext cx="2020042" cy="808017"/>
        </a:xfrm>
        <a:prstGeom prst="chevron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New outreach initiative based at another church</a:t>
          </a:r>
        </a:p>
      </dsp:txBody>
      <dsp:txXfrm>
        <a:off x="7454454" y="84830"/>
        <a:ext cx="1212025" cy="808017"/>
      </dsp:txXfrm>
    </dsp:sp>
    <dsp:sp modelId="{3AB1560D-9B82-4538-861E-E0B4699DAEB5}">
      <dsp:nvSpPr>
        <dsp:cNvPr id="0" name=""/>
        <dsp:cNvSpPr/>
      </dsp:nvSpPr>
      <dsp:spPr>
        <a:xfrm>
          <a:off x="1307462" y="1111888"/>
          <a:ext cx="2433786" cy="973514"/>
        </a:xfrm>
        <a:prstGeom prst="chevron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700" kern="1200" dirty="0"/>
        </a:p>
      </dsp:txBody>
      <dsp:txXfrm>
        <a:off x="1794219" y="1111888"/>
        <a:ext cx="1460272" cy="973514"/>
      </dsp:txXfrm>
    </dsp:sp>
    <dsp:sp modelId="{9A88BFEF-4CE2-4996-B515-C2CA17F1D3DE}">
      <dsp:nvSpPr>
        <dsp:cNvPr id="0" name=""/>
        <dsp:cNvSpPr/>
      </dsp:nvSpPr>
      <dsp:spPr>
        <a:xfrm>
          <a:off x="3424856" y="1194637"/>
          <a:ext cx="2020042" cy="808017"/>
        </a:xfrm>
        <a:prstGeom prst="chevron">
          <a:avLst/>
        </a:prstGeom>
        <a:noFill/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 dirty="0"/>
        </a:p>
      </dsp:txBody>
      <dsp:txXfrm>
        <a:off x="3828865" y="1194637"/>
        <a:ext cx="1212025" cy="808017"/>
      </dsp:txXfrm>
    </dsp:sp>
    <dsp:sp modelId="{4A06FFC3-019A-4930-8CDD-E5229FD06697}">
      <dsp:nvSpPr>
        <dsp:cNvPr id="0" name=""/>
        <dsp:cNvSpPr/>
      </dsp:nvSpPr>
      <dsp:spPr>
        <a:xfrm>
          <a:off x="5162093" y="1194637"/>
          <a:ext cx="2020042" cy="808017"/>
        </a:xfrm>
        <a:prstGeom prst="chevron">
          <a:avLst/>
        </a:prstGeom>
        <a:noFill/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 dirty="0"/>
        </a:p>
      </dsp:txBody>
      <dsp:txXfrm>
        <a:off x="5566102" y="1194637"/>
        <a:ext cx="1212025" cy="808017"/>
      </dsp:txXfrm>
    </dsp:sp>
    <dsp:sp modelId="{03236B32-EE3C-4D9D-85F2-83BA7C0E2B2F}">
      <dsp:nvSpPr>
        <dsp:cNvPr id="0" name=""/>
        <dsp:cNvSpPr/>
      </dsp:nvSpPr>
      <dsp:spPr>
        <a:xfrm>
          <a:off x="6899329" y="1194637"/>
          <a:ext cx="2289556" cy="808017"/>
        </a:xfrm>
        <a:prstGeom prst="chevron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Prayer space or prayer walk at each church</a:t>
          </a:r>
        </a:p>
      </dsp:txBody>
      <dsp:txXfrm>
        <a:off x="7303338" y="1194637"/>
        <a:ext cx="1481539" cy="808017"/>
      </dsp:txXfrm>
    </dsp:sp>
    <dsp:sp modelId="{F6FC8BCF-E1FC-4B74-AA0A-4D6F8AB1AEC3}">
      <dsp:nvSpPr>
        <dsp:cNvPr id="0" name=""/>
        <dsp:cNvSpPr/>
      </dsp:nvSpPr>
      <dsp:spPr>
        <a:xfrm>
          <a:off x="1307462" y="2221695"/>
          <a:ext cx="2433786" cy="973514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All feel welcomed, valued, included</a:t>
          </a:r>
        </a:p>
      </dsp:txBody>
      <dsp:txXfrm>
        <a:off x="1794219" y="2221695"/>
        <a:ext cx="1460272" cy="973514"/>
      </dsp:txXfrm>
    </dsp:sp>
    <dsp:sp modelId="{5809E3EC-6CB2-478D-8BD8-B44E0C37262C}">
      <dsp:nvSpPr>
        <dsp:cNvPr id="0" name=""/>
        <dsp:cNvSpPr/>
      </dsp:nvSpPr>
      <dsp:spPr>
        <a:xfrm>
          <a:off x="3424856" y="2304443"/>
          <a:ext cx="2020042" cy="808017"/>
        </a:xfrm>
        <a:prstGeom prst="chevron">
          <a:avLst/>
        </a:prstGeom>
        <a:solidFill>
          <a:schemeClr val="accent1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Register with Inclusive Church</a:t>
          </a:r>
        </a:p>
      </dsp:txBody>
      <dsp:txXfrm>
        <a:off x="3828865" y="2304443"/>
        <a:ext cx="1212025" cy="808017"/>
      </dsp:txXfrm>
    </dsp:sp>
    <dsp:sp modelId="{6D448946-5220-4FA6-9ADE-645A1A4769C6}">
      <dsp:nvSpPr>
        <dsp:cNvPr id="0" name=""/>
        <dsp:cNvSpPr/>
      </dsp:nvSpPr>
      <dsp:spPr>
        <a:xfrm>
          <a:off x="5162093" y="2304443"/>
          <a:ext cx="2020042" cy="808017"/>
        </a:xfrm>
        <a:prstGeom prst="chevron">
          <a:avLst/>
        </a:prstGeom>
        <a:solidFill>
          <a:schemeClr val="accent1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Commission accessibility audit</a:t>
          </a:r>
        </a:p>
      </dsp:txBody>
      <dsp:txXfrm>
        <a:off x="5566102" y="2304443"/>
        <a:ext cx="1212025" cy="808017"/>
      </dsp:txXfrm>
    </dsp:sp>
    <dsp:sp modelId="{99468F59-4CE1-4129-B891-BDA0004A3DB7}">
      <dsp:nvSpPr>
        <dsp:cNvPr id="0" name=""/>
        <dsp:cNvSpPr/>
      </dsp:nvSpPr>
      <dsp:spPr>
        <a:xfrm>
          <a:off x="6899329" y="2304443"/>
          <a:ext cx="2308807" cy="808017"/>
        </a:xfrm>
        <a:prstGeom prst="chevron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Accessibility improvements based on audit</a:t>
          </a:r>
        </a:p>
      </dsp:txBody>
      <dsp:txXfrm>
        <a:off x="7303338" y="2304443"/>
        <a:ext cx="1500790" cy="808017"/>
      </dsp:txXfrm>
    </dsp:sp>
    <dsp:sp modelId="{F497CC46-BAF3-4F30-BBE2-95392E0090A6}">
      <dsp:nvSpPr>
        <dsp:cNvPr id="0" name=""/>
        <dsp:cNvSpPr/>
      </dsp:nvSpPr>
      <dsp:spPr>
        <a:xfrm>
          <a:off x="1307462" y="3331501"/>
          <a:ext cx="2433786" cy="973514"/>
        </a:xfrm>
        <a:prstGeom prst="chevron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700" kern="1200" dirty="0"/>
        </a:p>
      </dsp:txBody>
      <dsp:txXfrm>
        <a:off x="1794219" y="3331501"/>
        <a:ext cx="1460272" cy="973514"/>
      </dsp:txXfrm>
    </dsp:sp>
    <dsp:sp modelId="{9A2A43DE-6601-45C7-8D23-D0AF7629E0BF}">
      <dsp:nvSpPr>
        <dsp:cNvPr id="0" name=""/>
        <dsp:cNvSpPr/>
      </dsp:nvSpPr>
      <dsp:spPr>
        <a:xfrm>
          <a:off x="3424856" y="3414250"/>
          <a:ext cx="2020042" cy="808017"/>
        </a:xfrm>
        <a:prstGeom prst="chevron">
          <a:avLst/>
        </a:prstGeom>
        <a:noFill/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 dirty="0"/>
        </a:p>
      </dsp:txBody>
      <dsp:txXfrm>
        <a:off x="3828865" y="3414250"/>
        <a:ext cx="1212025" cy="808017"/>
      </dsp:txXfrm>
    </dsp:sp>
    <dsp:sp modelId="{393BC260-2FA1-4A69-9960-C80B331F42F6}">
      <dsp:nvSpPr>
        <dsp:cNvPr id="0" name=""/>
        <dsp:cNvSpPr/>
      </dsp:nvSpPr>
      <dsp:spPr>
        <a:xfrm>
          <a:off x="5162093" y="3414250"/>
          <a:ext cx="2020042" cy="808017"/>
        </a:xfrm>
        <a:prstGeom prst="chevron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MA-wide Welcome Team with training</a:t>
          </a:r>
        </a:p>
      </dsp:txBody>
      <dsp:txXfrm>
        <a:off x="5566102" y="3414250"/>
        <a:ext cx="1212025" cy="808017"/>
      </dsp:txXfrm>
    </dsp:sp>
    <dsp:sp modelId="{AFB32E66-5059-49AF-BABE-38EB69FA009C}">
      <dsp:nvSpPr>
        <dsp:cNvPr id="0" name=""/>
        <dsp:cNvSpPr/>
      </dsp:nvSpPr>
      <dsp:spPr>
        <a:xfrm>
          <a:off x="1307462" y="4441308"/>
          <a:ext cx="2433786" cy="973514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Clear faith ‘pathways’</a:t>
          </a:r>
        </a:p>
      </dsp:txBody>
      <dsp:txXfrm>
        <a:off x="1794219" y="4441308"/>
        <a:ext cx="1460272" cy="973514"/>
      </dsp:txXfrm>
    </dsp:sp>
    <dsp:sp modelId="{B0F688EE-C986-452A-888A-08463D08D8E2}">
      <dsp:nvSpPr>
        <dsp:cNvPr id="0" name=""/>
        <dsp:cNvSpPr/>
      </dsp:nvSpPr>
      <dsp:spPr>
        <a:xfrm>
          <a:off x="3424856" y="4524057"/>
          <a:ext cx="2020042" cy="808017"/>
        </a:xfrm>
        <a:prstGeom prst="chevron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Strategy for faith-based courses, pilot first course</a:t>
          </a:r>
        </a:p>
      </dsp:txBody>
      <dsp:txXfrm>
        <a:off x="3828865" y="4524057"/>
        <a:ext cx="1212025" cy="808017"/>
      </dsp:txXfrm>
    </dsp:sp>
    <dsp:sp modelId="{535B5DD0-84B4-4636-8FE2-08C68F910D62}">
      <dsp:nvSpPr>
        <dsp:cNvPr id="0" name=""/>
        <dsp:cNvSpPr/>
      </dsp:nvSpPr>
      <dsp:spPr>
        <a:xfrm>
          <a:off x="5162093" y="4524057"/>
          <a:ext cx="4046044" cy="808017"/>
        </a:xfrm>
        <a:prstGeom prst="chevron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Faith-based courses rollout (eg baptism, marriage, bereavement, new disciples) – clear pathways &amp; signup opportunities</a:t>
          </a:r>
        </a:p>
      </dsp:txBody>
      <dsp:txXfrm>
        <a:off x="5566102" y="4524057"/>
        <a:ext cx="3238027" cy="8080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64A3D6-6BBF-4449-8FD6-E83295603917}">
      <dsp:nvSpPr>
        <dsp:cNvPr id="0" name=""/>
        <dsp:cNvSpPr/>
      </dsp:nvSpPr>
      <dsp:spPr>
        <a:xfrm>
          <a:off x="444663" y="3274"/>
          <a:ext cx="2972916" cy="1189166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Effectively using members’ time &amp; talents</a:t>
          </a:r>
        </a:p>
      </dsp:txBody>
      <dsp:txXfrm>
        <a:off x="1039246" y="3274"/>
        <a:ext cx="1783750" cy="1189166"/>
      </dsp:txXfrm>
    </dsp:sp>
    <dsp:sp modelId="{9CC07E99-B735-4020-9E1C-F07B4E74E04B}">
      <dsp:nvSpPr>
        <dsp:cNvPr id="0" name=""/>
        <dsp:cNvSpPr/>
      </dsp:nvSpPr>
      <dsp:spPr>
        <a:xfrm>
          <a:off x="3031100" y="104353"/>
          <a:ext cx="2467520" cy="987008"/>
        </a:xfrm>
        <a:prstGeom prst="chevron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Role descriptions for new volunteers, succession plans</a:t>
          </a:r>
        </a:p>
      </dsp:txBody>
      <dsp:txXfrm>
        <a:off x="3524604" y="104353"/>
        <a:ext cx="1480512" cy="987008"/>
      </dsp:txXfrm>
    </dsp:sp>
    <dsp:sp modelId="{9801F5F3-EA51-46D9-BAB4-852B2E3DEA9E}">
      <dsp:nvSpPr>
        <dsp:cNvPr id="0" name=""/>
        <dsp:cNvSpPr/>
      </dsp:nvSpPr>
      <dsp:spPr>
        <a:xfrm>
          <a:off x="5153168" y="104353"/>
          <a:ext cx="4824767" cy="987008"/>
        </a:xfrm>
        <a:prstGeom prst="chevron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Continue building up repository of role descriptions</a:t>
          </a:r>
        </a:p>
      </dsp:txBody>
      <dsp:txXfrm>
        <a:off x="5646672" y="104353"/>
        <a:ext cx="3837759" cy="987008"/>
      </dsp:txXfrm>
    </dsp:sp>
    <dsp:sp modelId="{F6FC8BCF-E1FC-4B74-AA0A-4D6F8AB1AEC3}">
      <dsp:nvSpPr>
        <dsp:cNvPr id="0" name=""/>
        <dsp:cNvSpPr/>
      </dsp:nvSpPr>
      <dsp:spPr>
        <a:xfrm>
          <a:off x="444663" y="1358923"/>
          <a:ext cx="2972916" cy="1189166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Using and developing our buildings</a:t>
          </a:r>
        </a:p>
      </dsp:txBody>
      <dsp:txXfrm>
        <a:off x="1039246" y="1358923"/>
        <a:ext cx="1783750" cy="1189166"/>
      </dsp:txXfrm>
    </dsp:sp>
    <dsp:sp modelId="{5809E3EC-6CB2-478D-8BD8-B44E0C37262C}">
      <dsp:nvSpPr>
        <dsp:cNvPr id="0" name=""/>
        <dsp:cNvSpPr/>
      </dsp:nvSpPr>
      <dsp:spPr>
        <a:xfrm>
          <a:off x="3031100" y="1460003"/>
          <a:ext cx="2467520" cy="987008"/>
        </a:xfrm>
        <a:prstGeom prst="chevron">
          <a:avLst/>
        </a:prstGeom>
        <a:solidFill>
          <a:schemeClr val="accent2">
            <a:lumMod val="60000"/>
            <a:lumOff val="4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St Augustine’s improvements: costed plans &amp; Phase 1 implementation</a:t>
          </a:r>
        </a:p>
      </dsp:txBody>
      <dsp:txXfrm>
        <a:off x="3524604" y="1460003"/>
        <a:ext cx="1480512" cy="987008"/>
      </dsp:txXfrm>
    </dsp:sp>
    <dsp:sp modelId="{57E0CACE-2221-4CE8-9ED5-931FDACC6E25}">
      <dsp:nvSpPr>
        <dsp:cNvPr id="0" name=""/>
        <dsp:cNvSpPr/>
      </dsp:nvSpPr>
      <dsp:spPr>
        <a:xfrm>
          <a:off x="5153168" y="1460003"/>
          <a:ext cx="4868886" cy="987008"/>
        </a:xfrm>
        <a:prstGeom prst="chevron">
          <a:avLst/>
        </a:prstGeom>
        <a:solidFill>
          <a:schemeClr val="accent2">
            <a:lumMod val="60000"/>
            <a:lumOff val="4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Phased implementation of St Augustine’s improvements</a:t>
          </a:r>
        </a:p>
      </dsp:txBody>
      <dsp:txXfrm>
        <a:off x="5646672" y="1460003"/>
        <a:ext cx="3881878" cy="987008"/>
      </dsp:txXfrm>
    </dsp:sp>
    <dsp:sp modelId="{8E5366FB-2891-4514-8DFD-835752E525D7}">
      <dsp:nvSpPr>
        <dsp:cNvPr id="0" name=""/>
        <dsp:cNvSpPr/>
      </dsp:nvSpPr>
      <dsp:spPr>
        <a:xfrm>
          <a:off x="444663" y="2714573"/>
          <a:ext cx="2972916" cy="1189166"/>
        </a:xfrm>
        <a:prstGeom prst="chevron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000" kern="1200" dirty="0"/>
        </a:p>
      </dsp:txBody>
      <dsp:txXfrm>
        <a:off x="1039246" y="2714573"/>
        <a:ext cx="1783750" cy="1189166"/>
      </dsp:txXfrm>
    </dsp:sp>
    <dsp:sp modelId="{6C167C72-06AF-4942-8D2F-AF4272AE9F99}">
      <dsp:nvSpPr>
        <dsp:cNvPr id="0" name=""/>
        <dsp:cNvSpPr/>
      </dsp:nvSpPr>
      <dsp:spPr>
        <a:xfrm>
          <a:off x="3031100" y="2815652"/>
          <a:ext cx="2467520" cy="987008"/>
        </a:xfrm>
        <a:prstGeom prst="chevron">
          <a:avLst/>
        </a:prstGeom>
        <a:solidFill>
          <a:schemeClr val="accent1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Halls audit (usage, maintenance needs)</a:t>
          </a:r>
          <a:br>
            <a:rPr lang="en-GB" sz="1300" kern="1200" dirty="0"/>
          </a:br>
          <a:r>
            <a:rPr lang="en-GB" sz="1300" kern="1200" dirty="0"/>
            <a:t>Portable toilets at smaller churches</a:t>
          </a:r>
        </a:p>
      </dsp:txBody>
      <dsp:txXfrm>
        <a:off x="3524604" y="2815652"/>
        <a:ext cx="1480512" cy="987008"/>
      </dsp:txXfrm>
    </dsp:sp>
    <dsp:sp modelId="{CD278A14-9D81-49F3-A8EE-32B9F458BE42}">
      <dsp:nvSpPr>
        <dsp:cNvPr id="0" name=""/>
        <dsp:cNvSpPr/>
      </dsp:nvSpPr>
      <dsp:spPr>
        <a:xfrm>
          <a:off x="5153168" y="2815652"/>
          <a:ext cx="4917768" cy="987008"/>
        </a:xfrm>
        <a:prstGeom prst="chevron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Halls improvements based on audit priorities</a:t>
          </a:r>
        </a:p>
      </dsp:txBody>
      <dsp:txXfrm>
        <a:off x="5646672" y="2815652"/>
        <a:ext cx="3930760" cy="987008"/>
      </dsp:txXfrm>
    </dsp:sp>
    <dsp:sp modelId="{AFB32E66-5059-49AF-BABE-38EB69FA009C}">
      <dsp:nvSpPr>
        <dsp:cNvPr id="0" name=""/>
        <dsp:cNvSpPr/>
      </dsp:nvSpPr>
      <dsp:spPr>
        <a:xfrm>
          <a:off x="444663" y="4070223"/>
          <a:ext cx="2972916" cy="1189166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Financially viable, supported by generous giving</a:t>
          </a:r>
        </a:p>
      </dsp:txBody>
      <dsp:txXfrm>
        <a:off x="1039246" y="4070223"/>
        <a:ext cx="1783750" cy="1189166"/>
      </dsp:txXfrm>
    </dsp:sp>
    <dsp:sp modelId="{B0F688EE-C986-452A-888A-08463D08D8E2}">
      <dsp:nvSpPr>
        <dsp:cNvPr id="0" name=""/>
        <dsp:cNvSpPr/>
      </dsp:nvSpPr>
      <dsp:spPr>
        <a:xfrm>
          <a:off x="3031100" y="4171302"/>
          <a:ext cx="2467520" cy="987008"/>
        </a:xfrm>
        <a:prstGeom prst="chevron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Define income generation strategy; legacy giving campaign</a:t>
          </a:r>
        </a:p>
      </dsp:txBody>
      <dsp:txXfrm>
        <a:off x="3524604" y="4171302"/>
        <a:ext cx="1480512" cy="987008"/>
      </dsp:txXfrm>
    </dsp:sp>
    <dsp:sp modelId="{535B5DD0-84B4-4636-8FE2-08C68F910D62}">
      <dsp:nvSpPr>
        <dsp:cNvPr id="0" name=""/>
        <dsp:cNvSpPr/>
      </dsp:nvSpPr>
      <dsp:spPr>
        <a:xfrm>
          <a:off x="5153168" y="4171302"/>
          <a:ext cx="4824767" cy="987008"/>
        </a:xfrm>
        <a:prstGeom prst="chevron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Income generation phases 2/3</a:t>
          </a:r>
        </a:p>
      </dsp:txBody>
      <dsp:txXfrm>
        <a:off x="5646672" y="4171302"/>
        <a:ext cx="3837759" cy="98700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64A3D6-6BBF-4449-8FD6-E83295603917}">
      <dsp:nvSpPr>
        <dsp:cNvPr id="0" name=""/>
        <dsp:cNvSpPr/>
      </dsp:nvSpPr>
      <dsp:spPr>
        <a:xfrm>
          <a:off x="1694575" y="632"/>
          <a:ext cx="2952377" cy="1180951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Integrated clergy/lay pastoral support teams</a:t>
          </a:r>
        </a:p>
      </dsp:txBody>
      <dsp:txXfrm>
        <a:off x="2285051" y="632"/>
        <a:ext cx="1771426" cy="1180951"/>
      </dsp:txXfrm>
    </dsp:sp>
    <dsp:sp modelId="{F6FC8BCF-E1FC-4B74-AA0A-4D6F8AB1AEC3}">
      <dsp:nvSpPr>
        <dsp:cNvPr id="0" name=""/>
        <dsp:cNvSpPr/>
      </dsp:nvSpPr>
      <dsp:spPr>
        <a:xfrm>
          <a:off x="1694575" y="1346916"/>
          <a:ext cx="2952377" cy="1180951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Partnering to address loneliness and isolation</a:t>
          </a:r>
        </a:p>
      </dsp:txBody>
      <dsp:txXfrm>
        <a:off x="2285051" y="1346916"/>
        <a:ext cx="1771426" cy="1180951"/>
      </dsp:txXfrm>
    </dsp:sp>
    <dsp:sp modelId="{5809E3EC-6CB2-478D-8BD8-B44E0C37262C}">
      <dsp:nvSpPr>
        <dsp:cNvPr id="0" name=""/>
        <dsp:cNvSpPr/>
      </dsp:nvSpPr>
      <dsp:spPr>
        <a:xfrm>
          <a:off x="4263143" y="1447297"/>
          <a:ext cx="2450473" cy="980189"/>
        </a:xfrm>
        <a:prstGeom prst="chevron">
          <a:avLst/>
        </a:prstGeom>
        <a:solidFill>
          <a:schemeClr val="accent1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Audit what’s available across Penarth; maintain details; signposting</a:t>
          </a:r>
        </a:p>
      </dsp:txBody>
      <dsp:txXfrm>
        <a:off x="4753238" y="1447297"/>
        <a:ext cx="1470284" cy="980189"/>
      </dsp:txXfrm>
    </dsp:sp>
    <dsp:sp modelId="{58195912-16B8-442A-9A96-B9F32C6EDCF8}">
      <dsp:nvSpPr>
        <dsp:cNvPr id="0" name=""/>
        <dsp:cNvSpPr/>
      </dsp:nvSpPr>
      <dsp:spPr>
        <a:xfrm>
          <a:off x="6370551" y="1447297"/>
          <a:ext cx="2450473" cy="980189"/>
        </a:xfrm>
        <a:prstGeom prst="chevron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Anna Chaplaincy partnership</a:t>
          </a:r>
        </a:p>
      </dsp:txBody>
      <dsp:txXfrm>
        <a:off x="6860646" y="1447297"/>
        <a:ext cx="1470284" cy="980189"/>
      </dsp:txXfrm>
    </dsp:sp>
    <dsp:sp modelId="{AFB32E66-5059-49AF-BABE-38EB69FA009C}">
      <dsp:nvSpPr>
        <dsp:cNvPr id="0" name=""/>
        <dsp:cNvSpPr/>
      </dsp:nvSpPr>
      <dsp:spPr>
        <a:xfrm>
          <a:off x="1694575" y="2693200"/>
          <a:ext cx="2952377" cy="1180951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Actively engaged in social projects</a:t>
          </a:r>
        </a:p>
      </dsp:txBody>
      <dsp:txXfrm>
        <a:off x="2285051" y="2693200"/>
        <a:ext cx="1771426" cy="1180951"/>
      </dsp:txXfrm>
    </dsp:sp>
    <dsp:sp modelId="{B0F688EE-C986-452A-888A-08463D08D8E2}">
      <dsp:nvSpPr>
        <dsp:cNvPr id="0" name=""/>
        <dsp:cNvSpPr/>
      </dsp:nvSpPr>
      <dsp:spPr>
        <a:xfrm>
          <a:off x="4263143" y="2793581"/>
          <a:ext cx="2450473" cy="980189"/>
        </a:xfrm>
        <a:prstGeom prst="chevron">
          <a:avLst/>
        </a:prstGeom>
        <a:solidFill>
          <a:schemeClr val="accent1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Review what’s required to become Dementia Friendly Churches</a:t>
          </a:r>
        </a:p>
      </dsp:txBody>
      <dsp:txXfrm>
        <a:off x="4753238" y="2793581"/>
        <a:ext cx="1470284" cy="980189"/>
      </dsp:txXfrm>
    </dsp:sp>
    <dsp:sp modelId="{605114FF-9B4E-4DE8-B963-543B6BBC7E85}">
      <dsp:nvSpPr>
        <dsp:cNvPr id="0" name=""/>
        <dsp:cNvSpPr/>
      </dsp:nvSpPr>
      <dsp:spPr>
        <a:xfrm>
          <a:off x="6370551" y="2793581"/>
          <a:ext cx="2450473" cy="980189"/>
        </a:xfrm>
        <a:prstGeom prst="chevron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Take necessary steps to become Dementia Friendly Churches</a:t>
          </a:r>
        </a:p>
      </dsp:txBody>
      <dsp:txXfrm>
        <a:off x="6860646" y="2793581"/>
        <a:ext cx="1470284" cy="98018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64A3D6-6BBF-4449-8FD6-E83295603917}">
      <dsp:nvSpPr>
        <dsp:cNvPr id="0" name=""/>
        <dsp:cNvSpPr/>
      </dsp:nvSpPr>
      <dsp:spPr>
        <a:xfrm>
          <a:off x="916465" y="1507"/>
          <a:ext cx="2459459" cy="983783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Environmentally responsible</a:t>
          </a:r>
        </a:p>
      </dsp:txBody>
      <dsp:txXfrm>
        <a:off x="1408357" y="1507"/>
        <a:ext cx="1475676" cy="983783"/>
      </dsp:txXfrm>
    </dsp:sp>
    <dsp:sp modelId="{C45666BE-0637-40BD-814F-B7946F4F4E66}">
      <dsp:nvSpPr>
        <dsp:cNvPr id="0" name=""/>
        <dsp:cNvSpPr/>
      </dsp:nvSpPr>
      <dsp:spPr>
        <a:xfrm>
          <a:off x="3056195" y="85128"/>
          <a:ext cx="6485454" cy="816540"/>
        </a:xfrm>
        <a:prstGeom prst="chevron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Sustainability a consideration in all decision making</a:t>
          </a:r>
        </a:p>
      </dsp:txBody>
      <dsp:txXfrm>
        <a:off x="3464465" y="85128"/>
        <a:ext cx="5668914" cy="816540"/>
      </dsp:txXfrm>
    </dsp:sp>
    <dsp:sp modelId="{D2F4EF30-9C74-4ABF-96B1-3CA273B1C6C1}">
      <dsp:nvSpPr>
        <dsp:cNvPr id="0" name=""/>
        <dsp:cNvSpPr/>
      </dsp:nvSpPr>
      <dsp:spPr>
        <a:xfrm>
          <a:off x="916465" y="1123020"/>
          <a:ext cx="2459459" cy="983783"/>
        </a:xfrm>
        <a:prstGeom prst="chevron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Recognised for stewardship of the environment</a:t>
          </a:r>
        </a:p>
      </dsp:txBody>
      <dsp:txXfrm>
        <a:off x="1408357" y="1123020"/>
        <a:ext cx="1475676" cy="983783"/>
      </dsp:txXfrm>
    </dsp:sp>
    <dsp:sp modelId="{D9D3E7D8-9B98-4AEA-8C4E-34635C6573B0}">
      <dsp:nvSpPr>
        <dsp:cNvPr id="0" name=""/>
        <dsp:cNvSpPr/>
      </dsp:nvSpPr>
      <dsp:spPr>
        <a:xfrm>
          <a:off x="3056195" y="1206642"/>
          <a:ext cx="2041351" cy="816540"/>
        </a:xfrm>
        <a:prstGeom prst="chevron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Next level Eco Church status for St Augustine’s	 </a:t>
          </a:r>
        </a:p>
      </dsp:txBody>
      <dsp:txXfrm>
        <a:off x="3464465" y="1206642"/>
        <a:ext cx="1224811" cy="816540"/>
      </dsp:txXfrm>
    </dsp:sp>
    <dsp:sp modelId="{582A009B-349D-4671-987B-F6C37062AAFC}">
      <dsp:nvSpPr>
        <dsp:cNvPr id="0" name=""/>
        <dsp:cNvSpPr/>
      </dsp:nvSpPr>
      <dsp:spPr>
        <a:xfrm>
          <a:off x="4811757" y="1206642"/>
          <a:ext cx="4690984" cy="816540"/>
        </a:xfrm>
        <a:prstGeom prst="chevron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Extend Eco Church certification to other churches buildings</a:t>
          </a:r>
        </a:p>
      </dsp:txBody>
      <dsp:txXfrm>
        <a:off x="5220027" y="1206642"/>
        <a:ext cx="3874444" cy="816540"/>
      </dsp:txXfrm>
    </dsp:sp>
    <dsp:sp modelId="{F6FC8BCF-E1FC-4B74-AA0A-4D6F8AB1AEC3}">
      <dsp:nvSpPr>
        <dsp:cNvPr id="0" name=""/>
        <dsp:cNvSpPr/>
      </dsp:nvSpPr>
      <dsp:spPr>
        <a:xfrm>
          <a:off x="916465" y="2244533"/>
          <a:ext cx="2459459" cy="983783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Raising our voice whenever we see injustice</a:t>
          </a:r>
        </a:p>
      </dsp:txBody>
      <dsp:txXfrm>
        <a:off x="1408357" y="2244533"/>
        <a:ext cx="1475676" cy="983783"/>
      </dsp:txXfrm>
    </dsp:sp>
    <dsp:sp modelId="{AFB32E66-5059-49AF-BABE-38EB69FA009C}">
      <dsp:nvSpPr>
        <dsp:cNvPr id="0" name=""/>
        <dsp:cNvSpPr/>
      </dsp:nvSpPr>
      <dsp:spPr>
        <a:xfrm>
          <a:off x="916465" y="3366047"/>
          <a:ext cx="2459459" cy="983783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Actively participating in social justice initiatives</a:t>
          </a:r>
        </a:p>
      </dsp:txBody>
      <dsp:txXfrm>
        <a:off x="1408357" y="3366047"/>
        <a:ext cx="1475676" cy="983783"/>
      </dsp:txXfrm>
    </dsp:sp>
    <dsp:sp modelId="{B0F688EE-C986-452A-888A-08463D08D8E2}">
      <dsp:nvSpPr>
        <dsp:cNvPr id="0" name=""/>
        <dsp:cNvSpPr/>
      </dsp:nvSpPr>
      <dsp:spPr>
        <a:xfrm>
          <a:off x="3056195" y="3449668"/>
          <a:ext cx="2041351" cy="816540"/>
        </a:xfrm>
        <a:prstGeom prst="chevron">
          <a:avLst/>
        </a:prstGeom>
        <a:solidFill>
          <a:schemeClr val="accent5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lumMod val="40000"/>
              <a:lumOff val="60000"/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Seek volunteer for Cyt</a:t>
          </a:r>
          <a:r>
            <a:rPr lang="en-GB" sz="1300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ûn Social Justice committee</a:t>
          </a:r>
          <a:endParaRPr lang="en-GB" sz="1300" kern="1200" dirty="0"/>
        </a:p>
      </dsp:txBody>
      <dsp:txXfrm>
        <a:off x="3464465" y="3449668"/>
        <a:ext cx="1224811" cy="816540"/>
      </dsp:txXfrm>
    </dsp:sp>
    <dsp:sp modelId="{535B5DD0-84B4-4636-8FE2-08C68F910D62}">
      <dsp:nvSpPr>
        <dsp:cNvPr id="0" name=""/>
        <dsp:cNvSpPr/>
      </dsp:nvSpPr>
      <dsp:spPr>
        <a:xfrm>
          <a:off x="4811757" y="3449668"/>
          <a:ext cx="4787376" cy="816540"/>
        </a:xfrm>
        <a:prstGeom prst="chevron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Promote and support Cyt</a:t>
          </a:r>
          <a:r>
            <a:rPr lang="en-GB" sz="1300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ûn social justice initiatives</a:t>
          </a:r>
          <a:endParaRPr lang="en-GB" sz="1300" kern="1200" dirty="0"/>
        </a:p>
      </dsp:txBody>
      <dsp:txXfrm>
        <a:off x="5220027" y="3449668"/>
        <a:ext cx="3970836" cy="8165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C68C4-6F5D-3069-1892-7F5D04EC4A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2A3D51-A742-3F85-B8B6-833CFF415E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A6334D-6D46-9D76-5988-5FA7CAC65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F272-74F8-48EB-B460-6D1B92D747E3}" type="datetimeFigureOut">
              <a:rPr lang="en-GB" smtClean="0"/>
              <a:t>27/01/2024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03F7F-1752-8A7A-CBAE-75DA0C148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5060E0-8B4A-1BCC-4A84-CB1D84446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B90C-9E47-4E20-AE0A-0EFA03836D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697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E92BB-8B68-D471-9554-CCDC975BE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66385F-8672-EE04-DB67-498380DB0C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3DE55-C27A-498C-E33A-DCB1A2C3D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F272-74F8-48EB-B460-6D1B92D747E3}" type="datetimeFigureOut">
              <a:rPr lang="en-GB" smtClean="0"/>
              <a:t>27/01/2024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EE1055-C482-E2DF-0F00-DF18FE378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50C063-371A-E7EE-A1CF-BD63EB2AF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B90C-9E47-4E20-AE0A-0EFA03836D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294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4C2120-99FE-82E0-B285-88C54EAE0F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2B9ACC-F9CB-4913-8406-D0B9619489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7BEC2F-9E3F-0B7B-3AFF-BD650667F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F272-74F8-48EB-B460-6D1B92D747E3}" type="datetimeFigureOut">
              <a:rPr lang="en-GB" smtClean="0"/>
              <a:t>27/01/2024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BA126-9667-D1B1-4C8D-2D130B327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681364-D0D6-2B7C-6FCA-63308A1EC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B90C-9E47-4E20-AE0A-0EFA03836D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514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E8252-0E20-B654-2102-13F48A09C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C0C85-43DE-69CB-5A6B-EFF4614520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BB39D-005E-A256-983A-A788B4CBC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F272-74F8-48EB-B460-6D1B92D747E3}" type="datetimeFigureOut">
              <a:rPr lang="en-GB" smtClean="0"/>
              <a:t>27/01/2024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F22CE0-FF5E-61FF-28BF-ACE512243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75CF18-0F49-6E37-F728-7248470D8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B90C-9E47-4E20-AE0A-0EFA03836D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478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FE1B2-4802-9DC7-7B33-1CB8BD5BB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8673DD-73E1-89B4-D2BE-0D81C3F6D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6FEBC-CA47-22D6-29C3-EC42A0DF6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F272-74F8-48EB-B460-6D1B92D747E3}" type="datetimeFigureOut">
              <a:rPr lang="en-GB" smtClean="0"/>
              <a:t>27/01/2024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F57C0-BD03-5057-C063-529D887F3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93F9F-789F-7DC5-AC3D-1F28B4115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B90C-9E47-4E20-AE0A-0EFA03836D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397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B2AAC-CA59-561E-BF32-F4E4579F4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5C398-F4CB-1B7D-3E90-8B5732898E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002714-9392-BCBF-E939-7F1FE6DD11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90702C-6FCB-9A5D-C31A-8EE032428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F272-74F8-48EB-B460-6D1B92D747E3}" type="datetimeFigureOut">
              <a:rPr lang="en-GB" smtClean="0"/>
              <a:t>27/01/2024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4192F9-4A84-8DEF-126C-9D37B2B2D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3B8CD5-5A5F-175F-0F25-EB719AED4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B90C-9E47-4E20-AE0A-0EFA03836D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2919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F9615-0F62-7AD2-048A-76FB3CBA9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7DD507-CAB6-5C91-B7C7-2E1F715CEE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CAE923-5E9C-188A-49FD-AB30902B87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38C12C-4510-AA0B-D7D8-EB5FD8C022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4A81D1-1171-7CD3-9FE0-5051E7ADF9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DE0CCB-A554-539D-0140-86CCB6598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F272-74F8-48EB-B460-6D1B92D747E3}" type="datetimeFigureOut">
              <a:rPr lang="en-GB" smtClean="0"/>
              <a:t>27/01/2024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151D01-9C89-E4D8-A709-9B4BF9A2E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653C1D-94CF-64E5-07A6-37BF83884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B90C-9E47-4E20-AE0A-0EFA03836D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243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5D3C7-FFFE-0DB0-A848-83E2F03D9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EB4FCE-E478-B851-4800-FBBE0C386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F272-74F8-48EB-B460-6D1B92D747E3}" type="datetimeFigureOut">
              <a:rPr lang="en-GB" smtClean="0"/>
              <a:t>27/01/2024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781DEB-356C-F53D-80EF-B990D3930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410C3D-9F2E-BFE1-16F3-1F0C03899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B90C-9E47-4E20-AE0A-0EFA03836D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240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A06374-6061-0A04-E733-8697941E4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F272-74F8-48EB-B460-6D1B92D747E3}" type="datetimeFigureOut">
              <a:rPr lang="en-GB" smtClean="0"/>
              <a:t>27/01/2024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96AB4A-AA9D-4344-8B24-D2C55B49F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E0F374-A3B8-81E4-E684-B6B1F6220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B90C-9E47-4E20-AE0A-0EFA03836D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263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1758D-37F5-EE33-EC21-F36E3C773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53E68-E8DB-8CAE-8F24-7060103CCA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77C275-40B9-98D3-7E45-B2D3FB52B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FAB1D4-224C-1491-297B-DBC13843E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F272-74F8-48EB-B460-6D1B92D747E3}" type="datetimeFigureOut">
              <a:rPr lang="en-GB" smtClean="0"/>
              <a:t>27/01/2024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C81481-13EB-12E8-460B-DFA15ACE7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058709-2EDB-C565-1448-550E78657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B90C-9E47-4E20-AE0A-0EFA03836D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0516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65A73-657D-8E1E-55F1-E323D2BA2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C9E2B8-630A-52D6-1ABF-8930DFF718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CD39BD-5CF9-A06C-AB5F-0786DC8576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C544AF-2D23-E93C-C7E9-9D717FF3B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F272-74F8-48EB-B460-6D1B92D747E3}" type="datetimeFigureOut">
              <a:rPr lang="en-GB" smtClean="0"/>
              <a:t>27/01/2024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09C8EF-58F3-7954-B90D-C12C7B14E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2404D0-A150-0DBE-08E3-39B2FE79A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B90C-9E47-4E20-AE0A-0EFA03836D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792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7B3950-FAEA-869E-75D0-7C903961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5A593A-6DA3-89A8-AF9E-8E2A5C395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AB1EA9-FD77-BBBC-D43B-03116FDB8A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3F272-74F8-48EB-B460-6D1B92D747E3}" type="datetimeFigureOut">
              <a:rPr lang="en-GB" smtClean="0"/>
              <a:t>27/01/2024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DCC935-2340-C7A3-F869-235C156CF1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9E397A-8584-27EC-6A07-2287E35114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4B90C-9E47-4E20-AE0A-0EFA03836D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3623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964E7.4DE8417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black and white sign&#10;&#10;Description automatically generated with low confidence">
            <a:extLst>
              <a:ext uri="{FF2B5EF4-FFF2-40B4-BE49-F238E27FC236}">
                <a16:creationId xmlns:a16="http://schemas.microsoft.com/office/drawing/2014/main" id="{C5801C8B-77B1-899C-85B2-EBFE8CCB817A}"/>
              </a:ext>
            </a:extLst>
          </p:cNvPr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89303" y="1119116"/>
            <a:ext cx="9520992" cy="2213635"/>
          </a:xfrm>
          <a:prstGeom prst="rect">
            <a:avLst/>
          </a:prstGeom>
          <a:noFill/>
        </p:spPr>
      </p:pic>
      <p:sp>
        <p:nvSpPr>
          <p:cNvPr id="25" name="Right Triangle 24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94D698-4EF6-5D62-144F-AAA4DB6608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9303" y="4936067"/>
            <a:ext cx="8281417" cy="1036319"/>
          </a:xfrm>
        </p:spPr>
        <p:txBody>
          <a:bodyPr anchor="t">
            <a:normAutofit/>
          </a:bodyPr>
          <a:lstStyle/>
          <a:p>
            <a:pPr algn="l"/>
            <a:r>
              <a:rPr lang="en-GB" sz="2800" dirty="0"/>
              <a:t>Vision and Strategy</a:t>
            </a:r>
          </a:p>
          <a:p>
            <a:pPr algn="l"/>
            <a:r>
              <a:rPr lang="en-GB" sz="2800" dirty="0"/>
              <a:t>January 2024</a:t>
            </a:r>
          </a:p>
        </p:txBody>
      </p:sp>
    </p:spTree>
    <p:extLst>
      <p:ext uri="{BB962C8B-B14F-4D97-AF65-F5344CB8AC3E}">
        <p14:creationId xmlns:p14="http://schemas.microsoft.com/office/powerpoint/2010/main" val="24426382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130C4-1600-7DDD-7A2D-7DB2AD05D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</p:spPr>
        <p:txBody>
          <a:bodyPr/>
          <a:lstStyle/>
          <a:p>
            <a:pPr algn="ctr"/>
            <a:r>
              <a:rPr lang="en-GB" dirty="0"/>
              <a:t>Workstream 3: Making Best Use of Our Resources (Ann)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D8FA8EE-DB07-3051-AF4C-5503797718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2976123"/>
              </p:ext>
            </p:extLst>
          </p:nvPr>
        </p:nvGraphicFramePr>
        <p:xfrm>
          <a:off x="838200" y="1507787"/>
          <a:ext cx="10515600" cy="5262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FACBAB0-4179-D95E-2E34-B81EE094DAA5}"/>
              </a:ext>
            </a:extLst>
          </p:cNvPr>
          <p:cNvSpPr txBox="1"/>
          <p:nvPr/>
        </p:nvSpPr>
        <p:spPr>
          <a:xfrm>
            <a:off x="0" y="1107677"/>
            <a:ext cx="12149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                                      </a:t>
            </a:r>
            <a:r>
              <a:rPr lang="en-GB" sz="2000" b="1" dirty="0"/>
              <a:t>OBJECTIVE                          2024                             2025                             2026</a:t>
            </a:r>
          </a:p>
        </p:txBody>
      </p:sp>
    </p:spTree>
    <p:extLst>
      <p:ext uri="{BB962C8B-B14F-4D97-AF65-F5344CB8AC3E}">
        <p14:creationId xmlns:p14="http://schemas.microsoft.com/office/powerpoint/2010/main" val="37679063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130C4-1600-7DDD-7A2D-7DB2AD05D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1999" cy="1325563"/>
          </a:xfrm>
        </p:spPr>
        <p:txBody>
          <a:bodyPr/>
          <a:lstStyle/>
          <a:p>
            <a:pPr algn="ctr"/>
            <a:r>
              <a:rPr lang="en-GB" dirty="0"/>
              <a:t>Workstream 4: Proactive in serving our community (Mel?)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D8FA8EE-DB07-3051-AF4C-5503797718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103996"/>
              </p:ext>
            </p:extLst>
          </p:nvPr>
        </p:nvGraphicFramePr>
        <p:xfrm>
          <a:off x="838200" y="1825625"/>
          <a:ext cx="10515600" cy="3874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FACBAB0-4179-D95E-2E34-B81EE094DAA5}"/>
              </a:ext>
            </a:extLst>
          </p:cNvPr>
          <p:cNvSpPr txBox="1"/>
          <p:nvPr/>
        </p:nvSpPr>
        <p:spPr>
          <a:xfrm>
            <a:off x="2013626" y="1429966"/>
            <a:ext cx="101783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                    </a:t>
            </a:r>
            <a:r>
              <a:rPr lang="en-GB" sz="2000" b="1" dirty="0"/>
              <a:t>OBJECTIVE                             2024                                2025                               2026</a:t>
            </a:r>
          </a:p>
        </p:txBody>
      </p:sp>
    </p:spTree>
    <p:extLst>
      <p:ext uri="{BB962C8B-B14F-4D97-AF65-F5344CB8AC3E}">
        <p14:creationId xmlns:p14="http://schemas.microsoft.com/office/powerpoint/2010/main" val="30089264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130C4-1600-7DDD-7A2D-7DB2AD05D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</p:spPr>
        <p:txBody>
          <a:bodyPr/>
          <a:lstStyle/>
          <a:p>
            <a:pPr algn="ctr"/>
            <a:r>
              <a:rPr lang="en-GB" dirty="0"/>
              <a:t>Workstream 5: Active in stewardship of our environment and challenging injustice (Hugh?)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D8FA8EE-DB07-3051-AF4C-5503797718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394239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FACBAB0-4179-D95E-2E34-B81EE094DAA5}"/>
              </a:ext>
            </a:extLst>
          </p:cNvPr>
          <p:cNvSpPr txBox="1"/>
          <p:nvPr/>
        </p:nvSpPr>
        <p:spPr>
          <a:xfrm>
            <a:off x="2013626" y="1429966"/>
            <a:ext cx="79669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     </a:t>
            </a:r>
            <a:r>
              <a:rPr lang="en-GB" sz="2000" b="1" dirty="0"/>
              <a:t>OBJECTIVE                    2024                         2025                      2026</a:t>
            </a:r>
          </a:p>
        </p:txBody>
      </p:sp>
    </p:spTree>
    <p:extLst>
      <p:ext uri="{BB962C8B-B14F-4D97-AF65-F5344CB8AC3E}">
        <p14:creationId xmlns:p14="http://schemas.microsoft.com/office/powerpoint/2010/main" val="35254157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130C4-1600-7DDD-7A2D-7DB2AD05D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can you get involved?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C2D29F7-0DC1-8CA6-712F-28C01BBF54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Complete STEP (Skills, Talents, Experience, Passions) survey – launches today!</a:t>
            </a:r>
          </a:p>
          <a:p>
            <a:r>
              <a:rPr lang="en-GB" dirty="0"/>
              <a:t>Give your time:</a:t>
            </a:r>
          </a:p>
          <a:p>
            <a:pPr lvl="1"/>
            <a:r>
              <a:rPr lang="en-GB" dirty="0"/>
              <a:t>to be part of a project team</a:t>
            </a:r>
          </a:p>
          <a:p>
            <a:pPr lvl="1"/>
            <a:r>
              <a:rPr lang="en-GB" dirty="0"/>
              <a:t>to an ongoing role in the Ministry Area</a:t>
            </a:r>
          </a:p>
          <a:p>
            <a:r>
              <a:rPr lang="en-GB" dirty="0"/>
              <a:t>Give financially:</a:t>
            </a:r>
          </a:p>
          <a:p>
            <a:pPr lvl="1"/>
            <a:r>
              <a:rPr lang="en-GB" dirty="0"/>
              <a:t>review your regular giving</a:t>
            </a:r>
          </a:p>
          <a:p>
            <a:pPr lvl="1"/>
            <a:r>
              <a:rPr lang="en-GB" dirty="0"/>
              <a:t>donate to the targeted fundraising </a:t>
            </a:r>
            <a:r>
              <a:rPr lang="en-GB"/>
              <a:t>for youth/children’s worker</a:t>
            </a:r>
            <a:endParaRPr lang="en-GB" dirty="0"/>
          </a:p>
          <a:p>
            <a:r>
              <a:rPr lang="en-GB" dirty="0"/>
              <a:t>Support the work:</a:t>
            </a:r>
          </a:p>
          <a:p>
            <a:pPr lvl="1"/>
            <a:r>
              <a:rPr lang="en-GB" dirty="0"/>
              <a:t>Through prayer</a:t>
            </a:r>
          </a:p>
          <a:p>
            <a:pPr lvl="1"/>
            <a:r>
              <a:rPr lang="en-GB" dirty="0"/>
              <a:t>Through encouragement and moral support!</a:t>
            </a:r>
          </a:p>
        </p:txBody>
      </p:sp>
    </p:spTree>
    <p:extLst>
      <p:ext uri="{BB962C8B-B14F-4D97-AF65-F5344CB8AC3E}">
        <p14:creationId xmlns:p14="http://schemas.microsoft.com/office/powerpoint/2010/main" val="4211543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65A8D-B280-F5AB-2434-23A4876F6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 – how we got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467E7-0463-FD20-A673-9A326CD0EB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353801" cy="4351338"/>
          </a:xfrm>
        </p:spPr>
        <p:txBody>
          <a:bodyPr/>
          <a:lstStyle/>
          <a:p>
            <a:r>
              <a:rPr lang="en-GB" dirty="0"/>
              <a:t>Penarth Ministry Area formed January 2022</a:t>
            </a:r>
          </a:p>
          <a:p>
            <a:r>
              <a:rPr lang="en-GB" dirty="0"/>
              <a:t>Jan 2023: Ministry Area Council (MAC) awayday to define Mission &amp; Vision</a:t>
            </a:r>
          </a:p>
          <a:p>
            <a:r>
              <a:rPr lang="en-GB" dirty="0"/>
              <a:t>April 2023: Mission &amp; Vision presented to Annual Vestry Meeting (AVM)</a:t>
            </a:r>
          </a:p>
          <a:p>
            <a:r>
              <a:rPr lang="en-GB" dirty="0"/>
              <a:t>April-Sept 2023: Multiple MAC meetings to define Strategy for achieving our Vision</a:t>
            </a:r>
          </a:p>
          <a:p>
            <a:r>
              <a:rPr lang="en-GB" dirty="0"/>
              <a:t>November 2023: MAC approved Vision &amp; Strategy and defined governance structure</a:t>
            </a:r>
          </a:p>
          <a:p>
            <a:r>
              <a:rPr lang="en-GB" dirty="0"/>
              <a:t>January 2024: Launch of Vision &amp; Strategy</a:t>
            </a:r>
          </a:p>
        </p:txBody>
      </p:sp>
    </p:spTree>
    <p:extLst>
      <p:ext uri="{BB962C8B-B14F-4D97-AF65-F5344CB8AC3E}">
        <p14:creationId xmlns:p14="http://schemas.microsoft.com/office/powerpoint/2010/main" val="1102463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336F4-FE08-7115-B824-74950762B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589915"/>
          </a:xfrm>
        </p:spPr>
        <p:txBody>
          <a:bodyPr>
            <a:normAutofit fontScale="90000"/>
          </a:bodyPr>
          <a:lstStyle/>
          <a:p>
            <a:r>
              <a:rPr lang="en-GB" dirty="0"/>
              <a:t>Penarth Ministry Area – Vision Statement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8560B7-AC24-F7FD-EDBB-ABAFD02A15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5" y="1163786"/>
            <a:ext cx="3664267" cy="1596463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r>
              <a:rPr lang="en-GB" dirty="0"/>
              <a:t>Our Mission</a:t>
            </a:r>
          </a:p>
          <a:p>
            <a:r>
              <a:rPr lang="en-GB" sz="2000" b="0" dirty="0"/>
              <a:t>We exist as a Ministry Area, as part of the Diocese of Llandaff within the Church in Wales, to:</a:t>
            </a:r>
            <a:br>
              <a:rPr lang="en-GB" sz="2000" b="0" dirty="0"/>
            </a:br>
            <a:endParaRPr lang="en-GB" sz="2000" b="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CC2C00-64E4-39B6-0233-823E678206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3" y="2760250"/>
            <a:ext cx="3664269" cy="3904710"/>
          </a:xfrm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dirty="0"/>
              <a:t>Proclaim the Good News of the Kingdom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000" dirty="0"/>
              <a:t>Teach, baptise and nurture new believers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000" dirty="0"/>
              <a:t>Respond to human need by loving service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000" dirty="0"/>
              <a:t>Transform unjust structures of society, challenge violence of every kind and pursue peace and reconciliation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000" dirty="0"/>
              <a:t>Strive to safeguard the integrity of creation, and sustain and renew the life of the earth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76E6C-7F57-7CCE-B2F9-B6A1EBB7E0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34558" y="1152843"/>
            <a:ext cx="7213600" cy="823912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r>
              <a:rPr lang="en-GB" dirty="0"/>
              <a:t>Our Vision</a:t>
            </a:r>
          </a:p>
          <a:p>
            <a:r>
              <a:rPr lang="en-GB" sz="2000" b="0" dirty="0"/>
              <a:t>In 5 years’ time we want our Ministry Area to be: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6CD691-5D79-2789-7FFA-41474D8DD0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34560" y="1976755"/>
            <a:ext cx="7213600" cy="4688204"/>
          </a:xfrm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marL="361950" lvl="0" indent="-361950">
              <a:lnSpc>
                <a:spcPct val="11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Visible and known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GB" sz="13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Acting as, and seen as, one unified organisation which embraces diverse traditions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GB" sz="1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 active voice in our community, interactin</a:t>
            </a:r>
            <a:r>
              <a:rPr lang="en-GB" sz="13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 with everyone in our catchment area</a:t>
            </a:r>
            <a:endParaRPr lang="en-GB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GB" sz="13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Engaging regularly with local schools and organisations</a:t>
            </a:r>
            <a:endParaRPr lang="en-GB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Flourishing, inclusive and outward looking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GB" sz="13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Reaching out to those outside the church environment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GB" sz="13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Making everyone feel welcomed, valued and included</a:t>
            </a:r>
            <a:endParaRPr lang="en-GB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GB" sz="13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Offering clear ‘pathways’ for all those wishing to explore &amp; develop their faith</a:t>
            </a:r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Making best use of our resources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GB" sz="1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Using the time and talents of all our members effectively, </a:t>
            </a:r>
            <a:r>
              <a:rPr lang="en-GB" sz="13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 a clear succession plan for key roles</a:t>
            </a:r>
            <a:endParaRPr lang="en-GB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GB" sz="13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Using and developing our buildings and grounds for the benefit of the community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GB" sz="13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Financially viable, with mission priorities supported by generous giving</a:t>
            </a:r>
            <a:endParaRPr lang="en-GB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Proactive in serving our community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GB" sz="13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Usi</a:t>
            </a:r>
            <a:r>
              <a:rPr lang="en-GB" sz="1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 integrated teams of clergy and lay people </a:t>
            </a:r>
            <a:r>
              <a:rPr lang="en-GB" sz="13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en-GB" sz="1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pastoral support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GB" sz="1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Partnering with other c</a:t>
            </a:r>
            <a:r>
              <a:rPr lang="en-GB" sz="13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hurches and organisations</a:t>
            </a:r>
            <a:r>
              <a:rPr lang="en-GB" sz="1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address loneliness and isolation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GB" sz="1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Actively engaged in </a:t>
            </a:r>
            <a:r>
              <a:rPr lang="en-GB" sz="13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social projects locally and beyond</a:t>
            </a:r>
            <a:endParaRPr lang="en-GB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Active in stewardship of our environment and challenging injustice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GB" sz="1300" dirty="0"/>
              <a:t>Environmentally responsible, with sustainability a key consideration in decision-making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GB" sz="1300" dirty="0"/>
              <a:t>Recognised for stewardship of the environment, with all our churches achieving Eco-church status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GB" sz="1300" dirty="0"/>
              <a:t>Raising our voice whenever we see injustice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GB" sz="1300" dirty="0"/>
              <a:t>Actively participating in social justice initiatives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endParaRPr lang="en-GB" sz="1300" dirty="0"/>
          </a:p>
        </p:txBody>
      </p:sp>
    </p:spTree>
    <p:extLst>
      <p:ext uri="{BB962C8B-B14F-4D97-AF65-F5344CB8AC3E}">
        <p14:creationId xmlns:p14="http://schemas.microsoft.com/office/powerpoint/2010/main" val="2397370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C9676-C70B-82E9-66CA-084917C38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Our vision: what do we want PMA</a:t>
            </a:r>
            <a:br>
              <a:rPr lang="en-GB" dirty="0"/>
            </a:br>
            <a:r>
              <a:rPr lang="en-GB" dirty="0"/>
              <a:t>to be in 5 years’ time?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9B0A4-777A-558B-61CF-C9BA50292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GB" sz="3200" dirty="0"/>
              <a:t>Visible and known</a:t>
            </a:r>
          </a:p>
          <a:p>
            <a:pPr>
              <a:spcBef>
                <a:spcPts val="1200"/>
              </a:spcBef>
            </a:pPr>
            <a:r>
              <a:rPr lang="en-GB" sz="3200" dirty="0"/>
              <a:t>Flourishing, inclusive and outward-looking</a:t>
            </a:r>
          </a:p>
          <a:p>
            <a:pPr>
              <a:spcBef>
                <a:spcPts val="1200"/>
              </a:spcBef>
            </a:pPr>
            <a:r>
              <a:rPr lang="en-GB" sz="3200" dirty="0"/>
              <a:t>Making best use of our resources</a:t>
            </a:r>
          </a:p>
          <a:p>
            <a:pPr>
              <a:spcBef>
                <a:spcPts val="1200"/>
              </a:spcBef>
            </a:pPr>
            <a:r>
              <a:rPr lang="en-GB" sz="3200" dirty="0"/>
              <a:t>Proactive in serving our community</a:t>
            </a:r>
          </a:p>
          <a:p>
            <a:pPr>
              <a:spcBef>
                <a:spcPts val="1200"/>
              </a:spcBef>
            </a:pPr>
            <a:r>
              <a:rPr lang="en-GB" sz="3200" dirty="0"/>
              <a:t>Active in stewardship of our environment and challenging injustice</a:t>
            </a:r>
          </a:p>
        </p:txBody>
      </p:sp>
    </p:spTree>
    <p:extLst>
      <p:ext uri="{BB962C8B-B14F-4D97-AF65-F5344CB8AC3E}">
        <p14:creationId xmlns:p14="http://schemas.microsoft.com/office/powerpoint/2010/main" val="1027016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E0DD4-14AD-24A5-1139-96534BF8C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Our strategy: how do we get there?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FCF76-8786-D000-A493-504FDEC6A6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For each Vision statement we’ve defined a number of projects, prioritised and phased over the next 3 years</a:t>
            </a:r>
          </a:p>
          <a:p>
            <a:r>
              <a:rPr lang="en-GB" dirty="0"/>
              <a:t>Three categories:</a:t>
            </a:r>
          </a:p>
          <a:p>
            <a:pPr lvl="1"/>
            <a:r>
              <a:rPr lang="en-GB" dirty="0"/>
              <a:t>Major strategic initiatives</a:t>
            </a:r>
          </a:p>
          <a:p>
            <a:pPr lvl="1"/>
            <a:r>
              <a:rPr lang="en-GB" dirty="0"/>
              <a:t>Strategic projects</a:t>
            </a:r>
          </a:p>
          <a:p>
            <a:pPr lvl="1"/>
            <a:r>
              <a:rPr lang="en-GB" dirty="0"/>
              <a:t>Quick wins</a:t>
            </a:r>
          </a:p>
          <a:p>
            <a:r>
              <a:rPr lang="en-GB" dirty="0"/>
              <a:t>MAC members divided into sub-teams to act as Steering Committee for each Vision statement, ensuring effective delivery</a:t>
            </a:r>
          </a:p>
        </p:txBody>
      </p:sp>
    </p:spTree>
    <p:extLst>
      <p:ext uri="{BB962C8B-B14F-4D97-AF65-F5344CB8AC3E}">
        <p14:creationId xmlns:p14="http://schemas.microsoft.com/office/powerpoint/2010/main" val="2114270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C41DE-13AF-1F1D-5CB7-ED31D19ED63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GB" dirty="0"/>
              <a:t>Major Strategic Initiative 1: Full-time youth &amp; children’s worker (Jimmy)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156E32-EDE1-4FA4-7CEF-CF830C219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To work across whole Ministry Area, focused on:</a:t>
            </a:r>
          </a:p>
          <a:p>
            <a:pPr lvl="1"/>
            <a:r>
              <a:rPr lang="en-GB" dirty="0"/>
              <a:t>Building relationships with families and their children</a:t>
            </a:r>
          </a:p>
          <a:p>
            <a:pPr lvl="1"/>
            <a:r>
              <a:rPr lang="en-GB" dirty="0"/>
              <a:t>Supporting/enabling/developing existing Sunday provision</a:t>
            </a:r>
          </a:p>
          <a:p>
            <a:pPr lvl="1"/>
            <a:r>
              <a:rPr lang="en-GB" dirty="0"/>
              <a:t>Strengthening relationships with local schools</a:t>
            </a:r>
          </a:p>
          <a:p>
            <a:pPr lvl="1"/>
            <a:r>
              <a:rPr lang="en-GB" dirty="0"/>
              <a:t>New outreach initiatives</a:t>
            </a:r>
          </a:p>
          <a:p>
            <a:r>
              <a:rPr lang="en-GB" dirty="0"/>
              <a:t>Estimated cost: £30,000 per year for a 3-year initial term</a:t>
            </a:r>
          </a:p>
          <a:p>
            <a:r>
              <a:rPr lang="en-GB" dirty="0"/>
              <a:t>Targeted fundraising campaign</a:t>
            </a:r>
          </a:p>
          <a:p>
            <a:pPr lvl="1"/>
            <a:r>
              <a:rPr lang="en-GB" dirty="0"/>
              <a:t>Aiming to raise 2 years of funds before starting recruitment</a:t>
            </a:r>
          </a:p>
          <a:p>
            <a:pPr lvl="1"/>
            <a:r>
              <a:rPr lang="en-GB" dirty="0"/>
              <a:t>Continue fundraising for year 3 and beyond</a:t>
            </a:r>
          </a:p>
          <a:p>
            <a:pPr lvl="1"/>
            <a:r>
              <a:rPr lang="en-GB" dirty="0"/>
              <a:t>Already exceeded half of 2-year target through legacy and donor pledges</a:t>
            </a:r>
          </a:p>
        </p:txBody>
      </p:sp>
    </p:spTree>
    <p:extLst>
      <p:ext uri="{BB962C8B-B14F-4D97-AF65-F5344CB8AC3E}">
        <p14:creationId xmlns:p14="http://schemas.microsoft.com/office/powerpoint/2010/main" val="2214244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C41DE-13AF-1F1D-5CB7-ED31D19ED63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GB" dirty="0"/>
              <a:t>Major Strategic Initiative 2: Improvements to St Augustine’s Church (Rob)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156E32-EDE1-4FA4-7CEF-CF830C219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Use remaining Earl of Plymouth funds (restricted to St Augustine’s) to enhance facilities</a:t>
            </a:r>
          </a:p>
          <a:p>
            <a:pPr lvl="1"/>
            <a:r>
              <a:rPr lang="en-GB" dirty="0"/>
              <a:t>Seek grant funding to supplement existing sums</a:t>
            </a:r>
          </a:p>
          <a:p>
            <a:r>
              <a:rPr lang="en-GB" dirty="0"/>
              <a:t>Proposed scope:</a:t>
            </a:r>
          </a:p>
          <a:p>
            <a:pPr lvl="1"/>
            <a:r>
              <a:rPr lang="en-GB" dirty="0"/>
              <a:t>Enhanced toilet facilities</a:t>
            </a:r>
          </a:p>
          <a:p>
            <a:pPr lvl="1"/>
            <a:r>
              <a:rPr lang="en-GB" dirty="0"/>
              <a:t>Heat curtain inside main door</a:t>
            </a:r>
          </a:p>
          <a:p>
            <a:pPr lvl="1"/>
            <a:r>
              <a:rPr lang="en-GB" dirty="0"/>
              <a:t>Self-contained kitchen facilities</a:t>
            </a:r>
          </a:p>
          <a:p>
            <a:r>
              <a:rPr lang="en-GB" dirty="0"/>
              <a:t>Year 1: Costed plans, potential Phase 1 implementation</a:t>
            </a:r>
          </a:p>
          <a:p>
            <a:r>
              <a:rPr lang="en-GB" dirty="0"/>
              <a:t>Years 2+: Further phases of implementation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6402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130C4-1600-7DDD-7A2D-7DB2AD05D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6021" y="18255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Workstream 1: Visible and Known (Janet)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D8FA8EE-DB07-3051-AF4C-5503797718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3796915"/>
              </p:ext>
            </p:extLst>
          </p:nvPr>
        </p:nvGraphicFramePr>
        <p:xfrm>
          <a:off x="838200" y="1669983"/>
          <a:ext cx="10515600" cy="5032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FACBAB0-4179-D95E-2E34-B81EE094DAA5}"/>
              </a:ext>
            </a:extLst>
          </p:cNvPr>
          <p:cNvSpPr txBox="1"/>
          <p:nvPr/>
        </p:nvSpPr>
        <p:spPr>
          <a:xfrm>
            <a:off x="0" y="1177038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                                           </a:t>
            </a:r>
            <a:r>
              <a:rPr lang="en-GB" sz="2000" b="1" dirty="0"/>
              <a:t>OBJECTIVE                         2024                          2025                          2026</a:t>
            </a:r>
          </a:p>
        </p:txBody>
      </p:sp>
    </p:spTree>
    <p:extLst>
      <p:ext uri="{BB962C8B-B14F-4D97-AF65-F5344CB8AC3E}">
        <p14:creationId xmlns:p14="http://schemas.microsoft.com/office/powerpoint/2010/main" val="19350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130C4-1600-7DDD-7A2D-7DB2AD05D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GB" sz="4300" dirty="0"/>
              <a:t>Workstream 2: Flourishing, Inclusive, Outward Looking (Mark)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D8FA8EE-DB07-3051-AF4C-5503797718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9346755"/>
              </p:ext>
            </p:extLst>
          </p:nvPr>
        </p:nvGraphicFramePr>
        <p:xfrm>
          <a:off x="838200" y="1343818"/>
          <a:ext cx="10515600" cy="54169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1D93324-D7F0-48DA-AAAC-286565B05C84}"/>
              </a:ext>
            </a:extLst>
          </p:cNvPr>
          <p:cNvSpPr txBox="1"/>
          <p:nvPr/>
        </p:nvSpPr>
        <p:spPr>
          <a:xfrm>
            <a:off x="1984443" y="943708"/>
            <a:ext cx="79669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             </a:t>
            </a:r>
            <a:r>
              <a:rPr lang="en-GB" sz="2000" b="1" dirty="0"/>
              <a:t>OBJECTIVE                    2024                       2025                    2026</a:t>
            </a:r>
          </a:p>
        </p:txBody>
      </p:sp>
    </p:spTree>
    <p:extLst>
      <p:ext uri="{BB962C8B-B14F-4D97-AF65-F5344CB8AC3E}">
        <p14:creationId xmlns:p14="http://schemas.microsoft.com/office/powerpoint/2010/main" val="4107295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942</TotalTime>
  <Words>1135</Words>
  <Application>Microsoft Office PowerPoint</Application>
  <PresentationFormat>Widescreen</PresentationFormat>
  <Paragraphs>144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Background – how we got here</vt:lpstr>
      <vt:lpstr>Penarth Ministry Area – Vision Statement</vt:lpstr>
      <vt:lpstr>Our vision: what do we want PMA to be in 5 years’ time?</vt:lpstr>
      <vt:lpstr>Our strategy: how do we get there?</vt:lpstr>
      <vt:lpstr>Major Strategic Initiative 1: Full-time youth &amp; children’s worker (Jimmy)</vt:lpstr>
      <vt:lpstr>Major Strategic Initiative 2: Improvements to St Augustine’s Church (Rob)</vt:lpstr>
      <vt:lpstr>Workstream 1: Visible and Known (Janet)</vt:lpstr>
      <vt:lpstr>Workstream 2: Flourishing, Inclusive, Outward Looking (Mark)</vt:lpstr>
      <vt:lpstr>Workstream 3: Making Best Use of Our Resources (Ann)</vt:lpstr>
      <vt:lpstr>Workstream 4: Proactive in serving our community (Mel?)</vt:lpstr>
      <vt:lpstr>Workstream 5: Active in stewardship of our environment and challenging injustice (Hugh?)</vt:lpstr>
      <vt:lpstr>How can you get involved?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Penarth Ministry Area</dc:title>
  <dc:creator>Mel Griffin</dc:creator>
  <cp:lastModifiedBy>Mel Griffin</cp:lastModifiedBy>
  <cp:revision>20</cp:revision>
  <dcterms:created xsi:type="dcterms:W3CDTF">2024-01-13T20:07:47Z</dcterms:created>
  <dcterms:modified xsi:type="dcterms:W3CDTF">2024-01-27T13:04:47Z</dcterms:modified>
</cp:coreProperties>
</file>