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63" r:id="rId3"/>
    <p:sldMasterId id="2147483665" r:id="rId4"/>
    <p:sldMasterId id="2147483667" r:id="rId5"/>
    <p:sldMasterId id="2147483669" r:id="rId6"/>
    <p:sldMasterId id="2147483653" r:id="rId7"/>
    <p:sldMasterId id="2147483655" r:id="rId8"/>
    <p:sldMasterId id="2147483657" r:id="rId9"/>
    <p:sldMasterId id="2147483659" r:id="rId10"/>
    <p:sldMasterId id="2147483661" r:id="rId11"/>
  </p:sldMasterIdLst>
  <p:notesMasterIdLst>
    <p:notesMasterId r:id="rId39"/>
  </p:notesMasterIdLst>
  <p:handoutMasterIdLst>
    <p:handoutMasterId r:id="rId40"/>
  </p:handoutMasterIdLst>
  <p:sldIdLst>
    <p:sldId id="283" r:id="rId12"/>
    <p:sldId id="256" r:id="rId13"/>
    <p:sldId id="257" r:id="rId14"/>
    <p:sldId id="260" r:id="rId15"/>
    <p:sldId id="287" r:id="rId16"/>
    <p:sldId id="306" r:id="rId17"/>
    <p:sldId id="307" r:id="rId18"/>
    <p:sldId id="309" r:id="rId19"/>
    <p:sldId id="310" r:id="rId20"/>
    <p:sldId id="311" r:id="rId21"/>
    <p:sldId id="312" r:id="rId22"/>
    <p:sldId id="313" r:id="rId23"/>
    <p:sldId id="322" r:id="rId24"/>
    <p:sldId id="315" r:id="rId25"/>
    <p:sldId id="316" r:id="rId26"/>
    <p:sldId id="317" r:id="rId27"/>
    <p:sldId id="319" r:id="rId28"/>
    <p:sldId id="320" r:id="rId29"/>
    <p:sldId id="321" r:id="rId30"/>
    <p:sldId id="289" r:id="rId31"/>
    <p:sldId id="290" r:id="rId32"/>
    <p:sldId id="291" r:id="rId33"/>
    <p:sldId id="292" r:id="rId34"/>
    <p:sldId id="293" r:id="rId35"/>
    <p:sldId id="323" r:id="rId36"/>
    <p:sldId id="324" r:id="rId37"/>
    <p:sldId id="286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F1B"/>
    <a:srgbClr val="C82E04"/>
    <a:srgbClr val="000099"/>
    <a:srgbClr val="FFFF99"/>
    <a:srgbClr val="FF9933"/>
    <a:srgbClr val="FF6600"/>
    <a:srgbClr val="FF3300"/>
    <a:srgbClr val="FA7D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057" autoAdjust="0"/>
    <p:restoredTop sz="93853" autoAdjust="0"/>
  </p:normalViewPr>
  <p:slideViewPr>
    <p:cSldViewPr snapToGrid="0"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1338" y="-96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567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567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36E5B1B6-25BB-4FAC-A512-591EDA2A8D8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F67A0E52-F4DC-4038-9630-7F2D10A5985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776DB-57CB-48C5-AAD3-671CC6035856}" type="slidenum">
              <a:rPr lang="ru-RU"/>
              <a:pPr/>
              <a:t>2</a:t>
            </a:fld>
            <a:endParaRPr lang="ru-RU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D7DFA8-A277-432A-B7E1-DC4BFB2DA49E}" type="slidenum">
              <a:rPr lang="ru-RU"/>
              <a:pPr/>
              <a:t>11</a:t>
            </a:fld>
            <a:endParaRPr lang="ru-RU"/>
          </a:p>
        </p:txBody>
      </p:sp>
      <p:sp>
        <p:nvSpPr>
          <p:cNvPr id="543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A5C87-F41F-429B-8534-295B539312AC}" type="slidenum">
              <a:rPr lang="ru-RU"/>
              <a:pPr/>
              <a:t>12</a:t>
            </a:fld>
            <a:endParaRPr lang="ru-RU"/>
          </a:p>
        </p:txBody>
      </p:sp>
      <p:sp>
        <p:nvSpPr>
          <p:cNvPr id="545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EC9BE-2593-47A0-9215-C068E62FEA65}" type="slidenum">
              <a:rPr lang="ru-RU"/>
              <a:pPr/>
              <a:t>13</a:t>
            </a:fld>
            <a:endParaRPr lang="ru-RU"/>
          </a:p>
        </p:txBody>
      </p:sp>
      <p:sp>
        <p:nvSpPr>
          <p:cNvPr id="566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ACB1CD-BCC7-41AB-9F2E-7A81A622111F}" type="slidenum">
              <a:rPr lang="ru-RU"/>
              <a:pPr/>
              <a:t>14</a:t>
            </a:fld>
            <a:endParaRPr lang="ru-RU"/>
          </a:p>
        </p:txBody>
      </p:sp>
      <p:sp>
        <p:nvSpPr>
          <p:cNvPr id="549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31E3E-8E59-4BEA-81DD-5732947B3CD4}" type="slidenum">
              <a:rPr lang="ru-RU"/>
              <a:pPr/>
              <a:t>15</a:t>
            </a:fld>
            <a:endParaRPr lang="ru-RU"/>
          </a:p>
        </p:txBody>
      </p:sp>
      <p:sp>
        <p:nvSpPr>
          <p:cNvPr id="551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20C9A3-78C6-4B40-9F5C-A2E742CFE0BA}" type="slidenum">
              <a:rPr lang="ru-RU"/>
              <a:pPr/>
              <a:t>16</a:t>
            </a:fld>
            <a:endParaRPr lang="ru-RU"/>
          </a:p>
        </p:txBody>
      </p:sp>
      <p:sp>
        <p:nvSpPr>
          <p:cNvPr id="553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591F1F-0657-4CC5-9881-5D0032BB4343}" type="slidenum">
              <a:rPr lang="ru-RU"/>
              <a:pPr/>
              <a:t>17</a:t>
            </a:fld>
            <a:endParaRPr lang="ru-RU"/>
          </a:p>
        </p:txBody>
      </p:sp>
      <p:sp>
        <p:nvSpPr>
          <p:cNvPr id="558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5BDB8-4DEC-4CD0-8621-ED7DE179111D}" type="slidenum">
              <a:rPr lang="ru-RU"/>
              <a:pPr/>
              <a:t>18</a:t>
            </a:fld>
            <a:endParaRPr lang="ru-RU"/>
          </a:p>
        </p:txBody>
      </p:sp>
      <p:sp>
        <p:nvSpPr>
          <p:cNvPr id="560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9CD1E-C379-4283-8260-741A33EDB2FF}" type="slidenum">
              <a:rPr lang="ru-RU"/>
              <a:pPr/>
              <a:t>19</a:t>
            </a:fld>
            <a:endParaRPr lang="ru-RU"/>
          </a:p>
        </p:txBody>
      </p:sp>
      <p:sp>
        <p:nvSpPr>
          <p:cNvPr id="562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99A87-82F7-493D-B9D6-BA38CA38CF67}" type="slidenum">
              <a:rPr lang="ru-RU"/>
              <a:pPr/>
              <a:t>20</a:t>
            </a:fld>
            <a:endParaRPr lang="ru-RU"/>
          </a:p>
        </p:txBody>
      </p:sp>
      <p:sp>
        <p:nvSpPr>
          <p:cNvPr id="495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2A570D-328D-47F6-B730-0F02664EDBD4}" type="slidenum">
              <a:rPr lang="ru-RU"/>
              <a:pPr/>
              <a:t>3</a:t>
            </a:fld>
            <a:endParaRPr lang="ru-RU"/>
          </a:p>
        </p:txBody>
      </p:sp>
      <p:sp>
        <p:nvSpPr>
          <p:cNvPr id="7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599D8-C669-4EC4-A348-8DDEF2976910}" type="slidenum">
              <a:rPr lang="ru-RU"/>
              <a:pPr/>
              <a:t>21</a:t>
            </a:fld>
            <a:endParaRPr lang="ru-RU"/>
          </a:p>
        </p:txBody>
      </p:sp>
      <p:sp>
        <p:nvSpPr>
          <p:cNvPr id="497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EF49E-AEE5-450B-B021-AB5C0302040B}" type="slidenum">
              <a:rPr lang="ru-RU"/>
              <a:pPr/>
              <a:t>22</a:t>
            </a:fld>
            <a:endParaRPr lang="ru-RU"/>
          </a:p>
        </p:txBody>
      </p:sp>
      <p:sp>
        <p:nvSpPr>
          <p:cNvPr id="499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021617-291E-4B90-AF9C-D39738160BA2}" type="slidenum">
              <a:rPr lang="ru-RU"/>
              <a:pPr/>
              <a:t>23</a:t>
            </a:fld>
            <a:endParaRPr lang="ru-RU"/>
          </a:p>
        </p:txBody>
      </p:sp>
      <p:sp>
        <p:nvSpPr>
          <p:cNvPr id="501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4DAECB-A0F8-4072-B1C8-EDF7B6F83058}" type="slidenum">
              <a:rPr lang="ru-RU"/>
              <a:pPr/>
              <a:t>24</a:t>
            </a:fld>
            <a:endParaRPr lang="ru-RU"/>
          </a:p>
        </p:txBody>
      </p:sp>
      <p:sp>
        <p:nvSpPr>
          <p:cNvPr id="503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7D75F-14DA-4045-B5FF-E0150924E7C8}" type="slidenum">
              <a:rPr lang="ru-RU"/>
              <a:pPr/>
              <a:t>4</a:t>
            </a:fld>
            <a:endParaRPr lang="ru-RU"/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736945-F4B3-433A-8048-28852EADB9A1}" type="slidenum">
              <a:rPr lang="ru-RU"/>
              <a:pPr/>
              <a:t>5</a:t>
            </a:fld>
            <a:endParaRPr lang="ru-RU"/>
          </a:p>
        </p:txBody>
      </p:sp>
      <p:sp>
        <p:nvSpPr>
          <p:cNvPr id="491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BFB6A7-9FFC-4575-9F75-9A15C16215A7}" type="slidenum">
              <a:rPr lang="ru-RU"/>
              <a:pPr/>
              <a:t>6</a:t>
            </a:fld>
            <a:endParaRPr lang="ru-RU"/>
          </a:p>
        </p:txBody>
      </p:sp>
      <p:sp>
        <p:nvSpPr>
          <p:cNvPr id="531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199A4B-9CC0-48DE-B893-F28E69FFBBAA}" type="slidenum">
              <a:rPr lang="ru-RU"/>
              <a:pPr/>
              <a:t>7</a:t>
            </a:fld>
            <a:endParaRPr lang="ru-RU"/>
          </a:p>
        </p:txBody>
      </p:sp>
      <p:sp>
        <p:nvSpPr>
          <p:cNvPr id="533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EA75B-E88F-43C8-B1DD-B6F9FBA0EB8A}" type="slidenum">
              <a:rPr lang="ru-RU"/>
              <a:pPr/>
              <a:t>8</a:t>
            </a:fld>
            <a:endParaRPr lang="ru-RU"/>
          </a:p>
        </p:txBody>
      </p:sp>
      <p:sp>
        <p:nvSpPr>
          <p:cNvPr id="537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27336-B8DA-4D39-BE6A-3FE665B86B2D}" type="slidenum">
              <a:rPr lang="ru-RU"/>
              <a:pPr/>
              <a:t>9</a:t>
            </a:fld>
            <a:endParaRPr lang="ru-RU"/>
          </a:p>
        </p:txBody>
      </p:sp>
      <p:sp>
        <p:nvSpPr>
          <p:cNvPr id="539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660E2B-5F67-4C45-B586-961275740F26}" type="slidenum">
              <a:rPr lang="ru-RU"/>
              <a:pPr/>
              <a:t>10</a:t>
            </a:fld>
            <a:endParaRPr lang="ru-RU"/>
          </a:p>
        </p:txBody>
      </p:sp>
      <p:sp>
        <p:nvSpPr>
          <p:cNvPr id="541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titl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47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0AAF73D-12FE-4E49-BCD6-24C6245168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E8A2A-E771-484F-958A-380457E79F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visual_new_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6725" y="2184400"/>
            <a:ext cx="2659063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3801C5D-B6A7-4414-96CC-7D2CE35BF0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4D0C3-5FBE-4E79-A9FE-3DAC6396DB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DF937-498C-4432-BC0B-3F1ADBAF24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A515C-EB74-412A-B9FA-C222C77151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8619E-ED9B-43CD-9D25-EDE5F67B4A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EF750-1EE3-470D-872F-4254C0FC34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26435-F154-4B51-AFD9-4AAF76B388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4B0E7-27D1-4C39-9EE1-148FCBBE7C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F0033-43C2-47EF-958D-C33BB48D2C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FC0C1-1706-4A55-9B12-53982DC9ACC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35013-DC3E-40F2-BF18-419F08663D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B1722-5900-4400-973A-3CFEDEDE331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513" y="274638"/>
            <a:ext cx="649128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16013" y="1600200"/>
            <a:ext cx="7570787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521D661-075C-4EE1-AD68-FC0562F2B9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visual_new_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6725" y="2184400"/>
            <a:ext cx="2659063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1E1D08E-0546-461B-8E32-51D622432E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849D-E5EF-40EF-B80F-5C01FCF797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5D9D7-8CF3-4142-AD30-5DF572AC28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BCBCB-0BE4-4199-91E4-DA2F3D1F75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F2950-00B9-4CF3-892E-F1BD9664BF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FEAA8-5B0F-44E9-81BC-BDF42FDF3E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55CF2-0BB6-44D5-9EB9-54A3A259DD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D082C-6EEC-4D4A-B349-13DEBB721E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86743C5-5669-4FFA-9FA9-411BE206F350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87047" name="Picture 7" descr="visual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184400"/>
            <a:ext cx="2654300" cy="23241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FBE0E-078F-4C74-90D4-07D80FF70F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A69FE-00CC-44E8-8FBD-945351933E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90BB8-75F9-4ED2-9446-0BBCBF1FF2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DE4FD-65E6-4CFF-8024-AAA4605587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2447C-2FD0-4261-8A9E-E0B888338C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D624F-3E4B-4610-8351-B36FBB11AA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FEC06-F7CD-4EDB-BD40-F7DBC76390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35539-1342-462D-AA3E-1FF18800B1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15374-6DE2-4302-82D6-8702E5F7C1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EE35B-B0CE-465A-905B-EC29E3419F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72D73-3446-4CED-8ADA-578AFBD364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F1061-E812-4515-A3DC-9E42B93A17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AF73A-FC90-406E-B3B6-9CE6FEDC01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DF522-4C09-4312-9C16-CB3C385C16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titl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0D1AE90-75C3-4E2B-9B7A-0C200CFDE9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7D427-A567-4EC1-B774-380D35ECE8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84E90-F640-4DFD-B883-89CF511BAD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51DD-C77B-450F-8984-885F519F27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94848-99F5-4927-86F4-FA1F4E5EF5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F7361-9100-4603-8603-28CB4445F5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EB6DE-19C6-4B52-A27A-E535F8510A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58F7B-2A61-4442-9DC0-E2C6D91607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58140-C3AD-4AFB-94EB-36687741E7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C7544-3AF6-4EEF-8486-156967A1A6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1B813-3A73-4118-84A6-AFBEEB9E77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9B9F-8F9F-4BDC-9B4E-E300BACD7D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titl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46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054CF8F-1A5D-47C2-BAF5-78C1FC7738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B0C9-D623-4474-BA8B-905C98E116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84B5E-75F4-46F5-BE73-B00CC24E35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407AB-3CE2-4DE0-9AAE-6C38E11020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708B4-C904-4EE2-B0F5-201C17C715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7A052-CDA7-4255-A476-E5AAC86E44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02354-18BB-42AD-A110-392F959866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DE8B5-B8B4-4E35-813F-7A5D10F9C9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DD4FC-81A4-4A22-9AFC-41092342B1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99F7B-969D-4685-B182-6C4071484C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C6AF0-0C36-41BC-9EA7-7766CECED5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E2409-33C4-453A-8956-A4D254FBC0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titl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6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D14DB41-4A98-427C-B113-CA210A55E0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5E674-6626-4545-9A04-FA6C56B1EB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D147D-88DB-4F1D-AA4A-6FB7490DCF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20AB5-9170-4862-805E-8E177C8804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4DDF7-FD55-4355-981E-1F8B1BD0F2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582C1-4764-4251-A46C-1610C6CB45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71F2A-066A-4B5F-9CA9-24D5E1DF604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230DA-A6D4-41A6-84EA-DBF1A8C51C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1D40A-F0BD-4A5D-9947-57A73CA8DD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74046-0AD9-43FE-A1C2-03A27107B3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DA0DF-2F24-4F49-8FFF-5CE77BC5DB6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4CF19-FC0E-4A41-BDCB-D0C911E1A1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titl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87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3363E19-9EAF-4A39-86AE-7202C76AE6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84967-04FC-465D-A3FE-C2B31E3E23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9FC36-D8D9-4A0C-88FD-F728039F5A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00742-7D62-4AAD-AF5B-E69C1580D4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0D66F-5D08-4C30-8F7D-F84258380D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E6931-8885-4D02-BF93-636EFFFEF2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52EAB-6515-4050-8D32-70FA9C6C35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00F87-EF53-40E6-A680-DF183B2079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4BC97-AC22-4D17-9948-5428377626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61205-A64D-49A3-9333-E838A44131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130B5-3D3E-4FF6-8649-C36E9C2ED2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5FA85-0218-4855-A901-2E81D48EF8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visual_new_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6725" y="2184400"/>
            <a:ext cx="2670175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EC26514-24FC-47A3-AB4F-64F40FF0DF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18B1B-DC87-4C9D-AA7B-3EEE5E5A87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831F3-5718-4AC7-B37E-BC287A7674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AB213-F4F8-4ACC-B8CA-E6C815E0C3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66168-0255-492B-BA7A-1394531868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363FE-2081-4BA4-A3DD-956FAC6500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956DE-C4C5-45D3-A855-E48C11AFC5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6EF7A-EC96-4B89-9DA0-B14A93AF40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63759-FCF6-4AB2-BB42-A9B82A66A2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61CAB-D756-48CA-BA60-C3172AC898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D4F87-976F-4F7F-9798-994C6F45EE6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E5F25-EC31-4850-A645-B2FD4BA048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visual_new_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6725" y="2184400"/>
            <a:ext cx="2659063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39E9B7C-5329-48A0-8431-181047A4BC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DAFCE-D6EE-40C0-9EA1-065C2E699A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B7D89-E63A-44CB-95F1-6F665FD10E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46658-FF8D-40B6-8016-18C6893EC6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FBEF9-3A19-4075-AFA4-12DEC12EA5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565C0-09F2-445C-9304-353844E554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94736-D120-499D-87B9-AB88F55932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B61A2-A2CB-4CAE-8834-378EA61325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1DA14-AFDF-4B03-A09A-DD1E744CF2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C01A3-D92F-4217-B142-0F7FEB6A15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259D9-7677-4C6A-9E1F-E3624F60AC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E3679-7B9A-4A05-B2C8-E5510A0E28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visual_new_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6725" y="2184400"/>
            <a:ext cx="2659063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48038" y="1773238"/>
            <a:ext cx="5795962" cy="2519362"/>
          </a:xfr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4292600"/>
            <a:ext cx="7451725" cy="1346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91C1AFF-1AA2-41B2-8FAB-4A05361AFD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3593D-0FD5-4A29-8A9A-814339EDDC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6AACA-166F-4E88-BD7E-B95AF3822B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A8584-A02C-46A8-93F0-E1D75221D3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600200"/>
            <a:ext cx="3708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76813" y="1600200"/>
            <a:ext cx="37099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F2217-B2CE-44CA-833A-60F3CE3A0A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7873F-871B-44FD-AA3D-04766752D8C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52744-3592-4048-83DC-1869B3E26B5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60A49-0D06-42F1-8104-DF44BA32AF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74359-7A53-4BBE-B6BF-B274E2F39A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85959-4856-4FF5-9070-0457C97176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4080E-B4E0-49ED-9B99-DAC5B86753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0B555-6768-44AE-ACE6-E928A1A2C0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FDE3EB79-0735-4615-AE66-60FC7E380F67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73735" name="Picture 7" descr="visual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spd="med" advClick="0" advTm="8000">
    <p:wedge/>
  </p:transition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visual_new_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</p:spPr>
      </p:pic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9DC191B7-0EF4-4375-BFFA-3374BABE55F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81" r:id="rId12"/>
  </p:sldLayoutIdLst>
  <p:transition spd="med" advClick="0" advTm="8000">
    <p:wedg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visual_new_5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</p:spPr>
      </p:pic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6768BBAF-D7AE-4A48-938F-46D451FA5CB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med" advClick="0" advTm="8000">
    <p:wedg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91D2AAB7-69EA-49B3-B838-3C7813A1B943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86023" name="Picture 7" descr="visual5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med" advClick="0" advTm="8000">
    <p:wedge/>
  </p:transition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A774C05C-ABA8-4B8D-B17B-076EF4F71DBA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111623" name="Picture 7" descr="visual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med" advClick="0" advTm="8000">
    <p:wedge/>
  </p:transition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534B38B1-3F28-410F-870D-B9B48D056B14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113671" name="Picture 7" descr="visual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med" advClick="0" advTm="8000">
    <p:wedge/>
  </p:transition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33755461-9044-4CAE-ABF6-4C6CDC782CB5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115719" name="Picture 7" descr="visual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med" advClick="0" advTm="8000">
    <p:wedge/>
  </p:transition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28A86A55-76E2-489A-978B-8257A44DA261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117767" name="Picture 7" descr="visual4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med" advClick="0" advTm="8000">
    <p:wedge/>
  </p:transition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visual_new_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E6461185-C5F8-4B13-94B5-9D4B1A41D91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med" advClick="0" advTm="8000">
    <p:wedg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visual_new_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207B2A99-BEB1-429C-9AA5-5290CDDB389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 spd="med" advClick="0" advTm="8000">
    <p:wedg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visual_new_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2159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274638"/>
            <a:ext cx="6491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600200"/>
            <a:ext cx="75707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fld id="{F72E01F4-A35B-498D-97F2-1A407487464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med" advClick="0" advTm="8000">
    <p:wedg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chinadaily.com.cn/english/doc/2005-11/24/xin_141102241009148104204.jpg" TargetMode="Externa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3.jpeg"/><Relationship Id="rId4" Type="http://schemas.openxmlformats.org/officeDocument/2006/relationships/hyperlink" Target="http://dddkursk.ru/image/new/004240.1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img.ria.ua/photos/ria/news_common/13/1327/132739/132739m.jpg" TargetMode="Externa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5.jpeg"/><Relationship Id="rId4" Type="http://schemas.openxmlformats.org/officeDocument/2006/relationships/hyperlink" Target="http://www.solidwaste.ru/i/photo/18/b_1198587685.jp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5" name="Picture 19" descr="118015"/>
          <p:cNvPicPr>
            <a:picLocks noChangeAspect="1" noChangeArrowheads="1"/>
          </p:cNvPicPr>
          <p:nvPr/>
        </p:nvPicPr>
        <p:blipFill>
          <a:blip r:embed="rId2"/>
          <a:srcRect t="12849" b="8862"/>
          <a:stretch>
            <a:fillRect/>
          </a:stretch>
        </p:blipFill>
        <p:spPr bwMode="auto">
          <a:xfrm>
            <a:off x="3305175" y="0"/>
            <a:ext cx="5838825" cy="6858000"/>
          </a:xfrm>
          <a:prstGeom prst="rect">
            <a:avLst/>
          </a:prstGeom>
          <a:noFill/>
        </p:spPr>
      </p:pic>
      <p:sp>
        <p:nvSpPr>
          <p:cNvPr id="7579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309938" y="1741488"/>
            <a:ext cx="5834062" cy="2519362"/>
          </a:xfrm>
          <a:noFill/>
          <a:ln/>
        </p:spPr>
        <p:txBody>
          <a:bodyPr/>
          <a:lstStyle/>
          <a:p>
            <a:r>
              <a:rPr lang="ru-RU" sz="1800" dirty="0">
                <a:solidFill>
                  <a:srgbClr val="FFFF99"/>
                </a:solidFill>
              </a:rPr>
              <a:t>				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rgbClr val="FFFF99"/>
                </a:solidFill>
              </a:rPr>
              <a:t/>
            </a:r>
            <a:br>
              <a:rPr lang="ru-RU" dirty="0">
                <a:solidFill>
                  <a:srgbClr val="FFFF99"/>
                </a:solidFill>
              </a:rPr>
            </a:br>
            <a:r>
              <a:rPr lang="ru-RU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Загрязнение </a:t>
            </a:r>
            <a: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окружающей среды</a:t>
            </a:r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40675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40694" name="Group 22"/>
          <p:cNvGraphicFramePr>
            <a:graphicFrameLocks noGrp="1"/>
          </p:cNvGraphicFramePr>
          <p:nvPr>
            <p:ph idx="1"/>
          </p:nvPr>
        </p:nvGraphicFramePr>
        <p:xfrm>
          <a:off x="6152225" y="2313305"/>
          <a:ext cx="2534575" cy="1097280"/>
        </p:xfrm>
        <a:graphic>
          <a:graphicData uri="http://schemas.openxmlformats.org/drawingml/2006/table">
            <a:tbl>
              <a:tblPr/>
              <a:tblGrid>
                <a:gridCol w="753091"/>
                <a:gridCol w="765847"/>
                <a:gridCol w="1015637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40695" name="Picture 23" descr="674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8904" y="159259"/>
            <a:ext cx="6606621" cy="3320788"/>
          </a:xfrm>
          <a:prstGeom prst="rect">
            <a:avLst/>
          </a:prstGeom>
          <a:noFill/>
        </p:spPr>
      </p:pic>
      <p:pic>
        <p:nvPicPr>
          <p:cNvPr id="540696" name="Picture 24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278" y="3708400"/>
            <a:ext cx="8027047" cy="28035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42723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542745" name="Picture 25" descr="00036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0540" y="185198"/>
            <a:ext cx="6169980" cy="3036888"/>
          </a:xfrm>
          <a:prstGeom prst="rect">
            <a:avLst/>
          </a:prstGeom>
          <a:noFill/>
        </p:spPr>
      </p:pic>
      <p:pic>
        <p:nvPicPr>
          <p:cNvPr id="542746" name="Picture 26" descr="000360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459" y="3557125"/>
            <a:ext cx="5586521" cy="30384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44771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44794" name="Group 26"/>
          <p:cNvGraphicFramePr>
            <a:graphicFrameLocks noGrp="1"/>
          </p:cNvGraphicFramePr>
          <p:nvPr>
            <p:ph idx="1"/>
          </p:nvPr>
        </p:nvGraphicFramePr>
        <p:xfrm>
          <a:off x="6826927" y="2524443"/>
          <a:ext cx="1859873" cy="1097280"/>
        </p:xfrm>
        <a:graphic>
          <a:graphicData uri="http://schemas.openxmlformats.org/drawingml/2006/table">
            <a:tbl>
              <a:tblPr/>
              <a:tblGrid>
                <a:gridCol w="552619"/>
                <a:gridCol w="561979"/>
                <a:gridCol w="745275"/>
              </a:tblGrid>
              <a:tr h="2464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13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44792" name="Picture 24" descr="000207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064" y="3749613"/>
            <a:ext cx="4503738" cy="2973388"/>
          </a:xfrm>
          <a:prstGeom prst="rect">
            <a:avLst/>
          </a:prstGeom>
          <a:noFill/>
        </p:spPr>
      </p:pic>
      <p:pic>
        <p:nvPicPr>
          <p:cNvPr id="544793" name="Picture 25" descr="118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3867" y="0"/>
            <a:ext cx="6723803" cy="40304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65251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65274" name="Group 26"/>
          <p:cNvGraphicFramePr>
            <a:graphicFrameLocks noGrp="1"/>
          </p:cNvGraphicFramePr>
          <p:nvPr>
            <p:ph idx="1"/>
          </p:nvPr>
        </p:nvGraphicFramePr>
        <p:xfrm>
          <a:off x="6897950" y="2524443"/>
          <a:ext cx="1788850" cy="1097280"/>
        </p:xfrm>
        <a:graphic>
          <a:graphicData uri="http://schemas.openxmlformats.org/drawingml/2006/table">
            <a:tbl>
              <a:tblPr/>
              <a:tblGrid>
                <a:gridCol w="531516"/>
                <a:gridCol w="540519"/>
                <a:gridCol w="716815"/>
              </a:tblGrid>
              <a:tr h="1642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37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65275" name="Picture 27" descr="000343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544" y="3684295"/>
            <a:ext cx="3746500" cy="2997200"/>
          </a:xfrm>
          <a:prstGeom prst="rect">
            <a:avLst/>
          </a:prstGeom>
          <a:noFill/>
        </p:spPr>
      </p:pic>
      <p:pic>
        <p:nvPicPr>
          <p:cNvPr id="565276" name="Picture 28" descr="000344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4438" y="121175"/>
            <a:ext cx="6625578" cy="36607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888" name="Picture 24" descr="118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435" y="2991774"/>
            <a:ext cx="3495675" cy="3697550"/>
          </a:xfrm>
          <a:prstGeom prst="rect">
            <a:avLst/>
          </a:prstGeom>
          <a:noFill/>
        </p:spPr>
      </p:pic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48867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48887" name="Group 23"/>
          <p:cNvGraphicFramePr>
            <a:graphicFrameLocks noGrp="1"/>
          </p:cNvGraphicFramePr>
          <p:nvPr>
            <p:ph idx="1"/>
          </p:nvPr>
        </p:nvGraphicFramePr>
        <p:xfrm>
          <a:off x="7988690" y="2725445"/>
          <a:ext cx="698110" cy="365760"/>
        </p:xfrm>
        <a:graphic>
          <a:graphicData uri="http://schemas.openxmlformats.org/drawingml/2006/table">
            <a:tbl>
              <a:tblPr/>
              <a:tblGrid>
                <a:gridCol w="208280"/>
                <a:gridCol w="210574"/>
                <a:gridCol w="279256"/>
              </a:tblGrid>
              <a:tr h="1647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48889" name="Picture 25" descr="000344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1185" y="0"/>
            <a:ext cx="6690973" cy="330249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50915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50937" name="Group 25"/>
          <p:cNvGraphicFramePr>
            <a:graphicFrameLocks noGrp="1"/>
          </p:cNvGraphicFramePr>
          <p:nvPr>
            <p:ph idx="1"/>
          </p:nvPr>
        </p:nvGraphicFramePr>
        <p:xfrm>
          <a:off x="7439487" y="2789555"/>
          <a:ext cx="1247313" cy="1097280"/>
        </p:xfrm>
        <a:graphic>
          <a:graphicData uri="http://schemas.openxmlformats.org/drawingml/2006/table">
            <a:tbl>
              <a:tblPr/>
              <a:tblGrid>
                <a:gridCol w="370611"/>
                <a:gridCol w="376888"/>
                <a:gridCol w="499814"/>
              </a:tblGrid>
              <a:tr h="2273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8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0938" name="Picture 26" descr="fergy_11662282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059" y="3550437"/>
            <a:ext cx="4739134" cy="2970212"/>
          </a:xfrm>
          <a:prstGeom prst="rect">
            <a:avLst/>
          </a:prstGeom>
          <a:noFill/>
        </p:spPr>
      </p:pic>
      <p:pic>
        <p:nvPicPr>
          <p:cNvPr id="550939" name="Picture 27" descr="00021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8578" y="147761"/>
            <a:ext cx="5224276" cy="2963862"/>
          </a:xfrm>
          <a:prstGeom prst="rect">
            <a:avLst/>
          </a:prstGeom>
          <a:noFill/>
        </p:spPr>
      </p:pic>
      <p:pic>
        <p:nvPicPr>
          <p:cNvPr id="550940" name="Picture 28" descr="000211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2638" y="2578362"/>
            <a:ext cx="2011362" cy="29479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5" name="Picture 25" descr="1180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590" y="2407544"/>
            <a:ext cx="4246563" cy="4264025"/>
          </a:xfrm>
          <a:prstGeom prst="rect">
            <a:avLst/>
          </a:prstGeom>
          <a:noFill/>
        </p:spPr>
      </p:pic>
      <p:pic>
        <p:nvPicPr>
          <p:cNvPr id="552986" name="Picture 26" descr="000212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0179" y="184505"/>
            <a:ext cx="6497592" cy="4818062"/>
          </a:xfrm>
          <a:prstGeom prst="rect">
            <a:avLst/>
          </a:prstGeom>
          <a:noFill/>
        </p:spPr>
      </p:pic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52984" name="Group 24"/>
          <p:cNvGraphicFramePr>
            <a:graphicFrameLocks noGrp="1"/>
          </p:cNvGraphicFramePr>
          <p:nvPr>
            <p:ph idx="1"/>
          </p:nvPr>
        </p:nvGraphicFramePr>
        <p:xfrm>
          <a:off x="6312022" y="2763947"/>
          <a:ext cx="2361461" cy="1097280"/>
        </p:xfrm>
        <a:graphic>
          <a:graphicData uri="http://schemas.openxmlformats.org/drawingml/2006/table">
            <a:tbl>
              <a:tblPr/>
              <a:tblGrid>
                <a:gridCol w="701654"/>
                <a:gridCol w="713539"/>
                <a:gridCol w="946268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57059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57080" name="Group 24"/>
          <p:cNvGraphicFramePr>
            <a:graphicFrameLocks noGrp="1"/>
          </p:cNvGraphicFramePr>
          <p:nvPr>
            <p:ph idx="1"/>
          </p:nvPr>
        </p:nvGraphicFramePr>
        <p:xfrm>
          <a:off x="7395099" y="2749868"/>
          <a:ext cx="1291701" cy="1097280"/>
        </p:xfrm>
        <a:graphic>
          <a:graphicData uri="http://schemas.openxmlformats.org/drawingml/2006/table">
            <a:tbl>
              <a:tblPr/>
              <a:tblGrid>
                <a:gridCol w="383800"/>
                <a:gridCol w="390300"/>
                <a:gridCol w="517601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7082" name="Picture 26" descr="00036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76" y="3892611"/>
            <a:ext cx="3435350" cy="2781300"/>
          </a:xfrm>
          <a:prstGeom prst="rect">
            <a:avLst/>
          </a:prstGeom>
          <a:noFill/>
        </p:spPr>
      </p:pic>
      <p:pic>
        <p:nvPicPr>
          <p:cNvPr id="557083" name="Picture 27" descr="000363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0794" y="385346"/>
            <a:ext cx="6631264" cy="35385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59131" name="Group 27"/>
          <p:cNvGraphicFramePr>
            <a:graphicFrameLocks noGrp="1"/>
          </p:cNvGraphicFramePr>
          <p:nvPr>
            <p:ph idx="1"/>
          </p:nvPr>
        </p:nvGraphicFramePr>
        <p:xfrm>
          <a:off x="8061960" y="2776855"/>
          <a:ext cx="624840" cy="1097280"/>
        </p:xfrm>
        <a:graphic>
          <a:graphicData uri="http://schemas.openxmlformats.org/drawingml/2006/table">
            <a:tbl>
              <a:tblPr/>
              <a:tblGrid>
                <a:gridCol w="208280"/>
                <a:gridCol w="208280"/>
                <a:gridCol w="208280"/>
              </a:tblGrid>
              <a:tr h="1219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9132" name="Picture 28" descr="000343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8765" y="287708"/>
            <a:ext cx="6547883" cy="3733876"/>
          </a:xfrm>
          <a:prstGeom prst="rect">
            <a:avLst/>
          </a:prstGeom>
          <a:noFill/>
        </p:spPr>
      </p:pic>
      <p:pic>
        <p:nvPicPr>
          <p:cNvPr id="559133" name="Picture 29" descr="000343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564" y="4048372"/>
            <a:ext cx="3622675" cy="25177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77" name="Picture 25" descr="118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3807" y="150920"/>
            <a:ext cx="6306720" cy="6477308"/>
          </a:xfrm>
          <a:prstGeom prst="rect">
            <a:avLst/>
          </a:prstGeom>
          <a:noFill/>
        </p:spPr>
      </p:pic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2" name="Picture 64" descr="000387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pic>
        <p:nvPicPr>
          <p:cNvPr id="2113" name="Picture 65" descr="1180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78350" cy="3429000"/>
          </a:xfrm>
          <a:prstGeom prst="rect">
            <a:avLst/>
          </a:prstGeom>
          <a:noFill/>
        </p:spPr>
      </p:pic>
      <p:pic>
        <p:nvPicPr>
          <p:cNvPr id="2114" name="Picture 66" descr="118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5650" y="3435350"/>
            <a:ext cx="4578350" cy="3422650"/>
          </a:xfrm>
          <a:prstGeom prst="rect">
            <a:avLst/>
          </a:prstGeom>
          <a:noFill/>
        </p:spPr>
      </p:pic>
      <p:pic>
        <p:nvPicPr>
          <p:cNvPr id="2115" name="Picture 67" descr="000384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32175"/>
            <a:ext cx="4578350" cy="3425825"/>
          </a:xfrm>
          <a:prstGeom prst="rect">
            <a:avLst/>
          </a:prstGeom>
          <a:noFill/>
        </p:spPr>
      </p:pic>
      <p:pic>
        <p:nvPicPr>
          <p:cNvPr id="2116" name="Picture 68" descr="0003858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6763" y="0"/>
            <a:ext cx="4567237" cy="343693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Это интересно!</a:t>
            </a:r>
            <a:r>
              <a:rPr lang="ru-RU" sz="28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94595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494598" name="Picture 6" descr="118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8725" y="137974"/>
            <a:ext cx="6256183" cy="3198813"/>
          </a:xfrm>
          <a:prstGeom prst="rect">
            <a:avLst/>
          </a:prstGeom>
          <a:noFill/>
        </p:spPr>
      </p:pic>
      <p:pic>
        <p:nvPicPr>
          <p:cNvPr id="494599" name="Picture 7" descr="1180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329" y="3844030"/>
            <a:ext cx="4718188" cy="28364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Это интересно!</a:t>
            </a:r>
          </a:p>
        </p:txBody>
      </p:sp>
      <p:sp>
        <p:nvSpPr>
          <p:cNvPr id="496643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496646" name="Picture 6" descr="1180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834" y="342253"/>
            <a:ext cx="6392015" cy="2736850"/>
          </a:xfrm>
          <a:prstGeom prst="rect">
            <a:avLst/>
          </a:prstGeom>
          <a:noFill/>
        </p:spPr>
      </p:pic>
      <p:pic>
        <p:nvPicPr>
          <p:cNvPr id="496647" name="Picture 7" descr="03021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199" y="3983038"/>
            <a:ext cx="7688802" cy="27463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Это интересно!</a:t>
            </a:r>
          </a:p>
        </p:txBody>
      </p:sp>
      <p:sp>
        <p:nvSpPr>
          <p:cNvPr id="498691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498694" name="Picture 6" descr="1180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6574" y="233301"/>
            <a:ext cx="6818851" cy="3740150"/>
          </a:xfrm>
          <a:prstGeom prst="rect">
            <a:avLst/>
          </a:prstGeom>
          <a:noFill/>
        </p:spPr>
      </p:pic>
      <p:pic>
        <p:nvPicPr>
          <p:cNvPr id="498695" name="Picture 7" descr="1180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574" y="2712220"/>
            <a:ext cx="2624137" cy="39719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ru-RU" sz="2800" dirty="0">
              <a:solidFill>
                <a:srgbClr val="C82E0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500743" name="Picture 7" descr="000344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838" y="168675"/>
            <a:ext cx="6703688" cy="4672907"/>
          </a:xfrm>
          <a:prstGeom prst="rect">
            <a:avLst/>
          </a:prstGeom>
          <a:noFill/>
        </p:spPr>
      </p:pic>
      <p:pic>
        <p:nvPicPr>
          <p:cNvPr id="500744" name="Picture 8" descr="000344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400" y="2663825"/>
            <a:ext cx="2667000" cy="4013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502790" name="Picture 6" descr="118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979721"/>
            <a:ext cx="3203575" cy="4714768"/>
          </a:xfrm>
          <a:prstGeom prst="rect">
            <a:avLst/>
          </a:prstGeom>
          <a:noFill/>
        </p:spPr>
      </p:pic>
      <p:pic>
        <p:nvPicPr>
          <p:cNvPr id="502791" name="Picture 7" descr="1180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5658" y="2672179"/>
            <a:ext cx="5486400" cy="3959440"/>
          </a:xfrm>
          <a:prstGeom prst="rect">
            <a:avLst/>
          </a:prstGeom>
          <a:noFill/>
        </p:spPr>
      </p:pic>
      <p:pic>
        <p:nvPicPr>
          <p:cNvPr id="502792" name="Picture 8" descr="1180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1640" y="113283"/>
            <a:ext cx="6862562" cy="24479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7" descr="Картинка 21 из 14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274" y="195310"/>
            <a:ext cx="6676008" cy="2419164"/>
          </a:xfrm>
          <a:prstGeom prst="rect">
            <a:avLst/>
          </a:prstGeom>
          <a:noFill/>
        </p:spPr>
      </p:pic>
      <p:pic>
        <p:nvPicPr>
          <p:cNvPr id="5" name="Picture 7" descr="Картинка 31 из 163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44925" y="2996128"/>
            <a:ext cx="4417188" cy="304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Картинка 4 из 45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7450" y="197527"/>
            <a:ext cx="6540422" cy="2243831"/>
          </a:xfrm>
          <a:prstGeom prst="rect">
            <a:avLst/>
          </a:prstGeom>
          <a:noFill/>
        </p:spPr>
      </p:pic>
      <p:pic>
        <p:nvPicPr>
          <p:cNvPr id="5" name="Picture 11" descr="Картинка 46 из 1094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81646" y="2798092"/>
            <a:ext cx="5048250" cy="37814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83" name="Picture 15" descr="118015"/>
          <p:cNvPicPr>
            <a:picLocks noChangeAspect="1" noChangeArrowheads="1"/>
          </p:cNvPicPr>
          <p:nvPr/>
        </p:nvPicPr>
        <p:blipFill>
          <a:blip r:embed="rId2"/>
          <a:srcRect t="12849" b="8862"/>
          <a:stretch>
            <a:fillRect/>
          </a:stretch>
        </p:blipFill>
        <p:spPr bwMode="auto">
          <a:xfrm>
            <a:off x="4625266" y="0"/>
            <a:ext cx="4518734" cy="6858000"/>
          </a:xfrm>
          <a:prstGeom prst="rect">
            <a:avLst/>
          </a:prstGeom>
          <a:noFill/>
        </p:spPr>
      </p:pic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395288" y="5949950"/>
            <a:ext cx="28082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ru-RU" sz="2000" dirty="0">
              <a:effectLst/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0718" y="745723"/>
            <a:ext cx="37641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БЕРЕГИТЕ ПРИРОДУ !!!</a:t>
            </a:r>
            <a:endParaRPr lang="ru-RU" sz="4400" b="1" dirty="0"/>
          </a:p>
        </p:txBody>
      </p:sp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5" name="Picture 21" descr="1180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ru-RU" sz="2800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12319" name="Picture 31" descr="AF0055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074" y="239696"/>
            <a:ext cx="6534165" cy="545088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ru-RU" sz="2800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490502" name="Picture 6" descr="1180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500" y="2929631"/>
            <a:ext cx="5461092" cy="2864513"/>
          </a:xfrm>
          <a:prstGeom prst="rect">
            <a:avLst/>
          </a:prstGeom>
          <a:noFill/>
        </p:spPr>
      </p:pic>
      <p:pic>
        <p:nvPicPr>
          <p:cNvPr id="490503" name="Picture 7" descr="000343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4740" y="193243"/>
            <a:ext cx="6657419" cy="23002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30435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30480" name="Group 48"/>
          <p:cNvGraphicFramePr>
            <a:graphicFrameLocks noGrp="1"/>
          </p:cNvGraphicFramePr>
          <p:nvPr>
            <p:ph idx="1"/>
          </p:nvPr>
        </p:nvGraphicFramePr>
        <p:xfrm>
          <a:off x="4660777" y="2829243"/>
          <a:ext cx="4026023" cy="1097280"/>
        </p:xfrm>
        <a:graphic>
          <a:graphicData uri="http://schemas.openxmlformats.org/drawingml/2006/table">
            <a:tbl>
              <a:tblPr/>
              <a:tblGrid>
                <a:gridCol w="1196241"/>
                <a:gridCol w="1216503"/>
                <a:gridCol w="1613279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0478" name="Picture 46" descr="000365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0158" y="201335"/>
            <a:ext cx="5574436" cy="2551112"/>
          </a:xfrm>
          <a:prstGeom prst="rect">
            <a:avLst/>
          </a:prstGeom>
          <a:noFill/>
        </p:spPr>
      </p:pic>
      <p:pic>
        <p:nvPicPr>
          <p:cNvPr id="530479" name="Picture 47" descr="000362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330" y="2796141"/>
            <a:ext cx="8620217" cy="35158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32483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532503" name="Picture 23" descr="000409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3689350"/>
            <a:ext cx="3881438" cy="3105150"/>
          </a:xfrm>
          <a:prstGeom prst="rect">
            <a:avLst/>
          </a:prstGeom>
          <a:noFill/>
        </p:spPr>
      </p:pic>
      <p:pic>
        <p:nvPicPr>
          <p:cNvPr id="532505" name="Picture 25" descr="000407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7703" y="217242"/>
            <a:ext cx="6756600" cy="31099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600" name="Picture 24" descr="1180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96" y="3755254"/>
            <a:ext cx="6149221" cy="2251538"/>
          </a:xfrm>
          <a:prstGeom prst="rect">
            <a:avLst/>
          </a:prstGeom>
          <a:noFill/>
        </p:spPr>
      </p:pic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>
                <a:solidFill>
                  <a:srgbClr val="C82E0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загрязнители окружающей среды</a:t>
            </a:r>
          </a:p>
        </p:txBody>
      </p:sp>
      <p:sp>
        <p:nvSpPr>
          <p:cNvPr id="536579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pic>
        <p:nvPicPr>
          <p:cNvPr id="536601" name="Picture 25" descr="000336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5331" y="329368"/>
            <a:ext cx="5828960" cy="25844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49" name="Picture 25" descr="118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2331" y="271600"/>
            <a:ext cx="6779827" cy="3874271"/>
          </a:xfrm>
          <a:prstGeom prst="rect">
            <a:avLst/>
          </a:prstGeom>
          <a:noFill/>
        </p:spPr>
      </p:pic>
      <p:sp>
        <p:nvSpPr>
          <p:cNvPr id="538627" name="Rectangle 3"/>
          <p:cNvSpPr>
            <a:spLocks noChangeArrowheads="1"/>
          </p:cNvSpPr>
          <p:nvPr/>
        </p:nvSpPr>
        <p:spPr bwMode="auto">
          <a:xfrm>
            <a:off x="1187450" y="1628775"/>
            <a:ext cx="4392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79388">
              <a:lnSpc>
                <a:spcPct val="8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endParaRPr lang="ru-RU" sz="1900">
              <a:effectLst/>
              <a:latin typeface="Verdana" pitchFamily="34" charset="0"/>
            </a:endParaRPr>
          </a:p>
        </p:txBody>
      </p:sp>
      <p:graphicFrame>
        <p:nvGraphicFramePr>
          <p:cNvPr id="538648" name="Group 24"/>
          <p:cNvGraphicFramePr>
            <a:graphicFrameLocks noGrp="1"/>
          </p:cNvGraphicFramePr>
          <p:nvPr>
            <p:ph idx="1"/>
          </p:nvPr>
        </p:nvGraphicFramePr>
        <p:xfrm>
          <a:off x="6516211" y="4881288"/>
          <a:ext cx="2170589" cy="1097280"/>
        </p:xfrm>
        <a:graphic>
          <a:graphicData uri="http://schemas.openxmlformats.org/drawingml/2006/table">
            <a:tbl>
              <a:tblPr/>
              <a:tblGrid>
                <a:gridCol w="644941"/>
                <a:gridCol w="655865"/>
                <a:gridCol w="869783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38651" name="Picture 27" descr="1180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0280" y="4271609"/>
            <a:ext cx="3659187" cy="24304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669900"/>
      </a:folHlink>
    </a:clrScheme>
    <a:fontScheme name="1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Оформление по умолчанию">
  <a:themeElements>
    <a:clrScheme name="8_Оформление по умолчанию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009900"/>
      </a:folHlink>
    </a:clrScheme>
    <a:fontScheme name="8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Оформление по умолчанию">
  <a:themeElements>
    <a:clrScheme name="9_Оформление по умолчанию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009900"/>
      </a:folHlink>
    </a:clrScheme>
    <a:fontScheme name="9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9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Оформление по умолчанию">
  <a:themeElements>
    <a:clrScheme name="4_Оформление по умолчанию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009900"/>
      </a:folHlink>
    </a:clrScheme>
    <a:fontScheme name="4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2_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669900"/>
      </a:folHlink>
    </a:clrScheme>
    <a:fontScheme name="2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Оформление по умолчанию">
  <a:themeElements>
    <a:clrScheme name="10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10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5_Оформление по умолчанию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009900"/>
      </a:folHlink>
    </a:clrScheme>
    <a:fontScheme name="5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5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6_Оформление по умолчанию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009900"/>
      </a:folHlink>
    </a:clrScheme>
    <a:fontScheme name="6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6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Оформление по умолчанию">
  <a:themeElements>
    <a:clrScheme name="7_Оформление по умолчанию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8000"/>
      </a:hlink>
      <a:folHlink>
        <a:srgbClr val="009900"/>
      </a:folHlink>
    </a:clrScheme>
    <a:fontScheme name="7_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8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2749</TotalTime>
  <Words>79</Words>
  <Application>Microsoft Office PowerPoint</Application>
  <PresentationFormat>Экран (4:3)</PresentationFormat>
  <Paragraphs>39</Paragraphs>
  <Slides>27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27</vt:i4>
      </vt:variant>
    </vt:vector>
  </HeadingPairs>
  <TitlesOfParts>
    <vt:vector size="43" baseType="lpstr">
      <vt:lpstr>Arial</vt:lpstr>
      <vt:lpstr>Verdana</vt:lpstr>
      <vt:lpstr>Wingdings</vt:lpstr>
      <vt:lpstr>Times New Roman</vt:lpstr>
      <vt:lpstr>NTTimes/Cyrillic</vt:lpstr>
      <vt:lpstr>1_Оформление по умолчанию</vt:lpstr>
      <vt:lpstr>4_Оформление по умолчанию</vt:lpstr>
      <vt:lpstr>Оформление по умолчанию</vt:lpstr>
      <vt:lpstr>2_Оформление по умолчанию</vt:lpstr>
      <vt:lpstr>3_Оформление по умолчанию</vt:lpstr>
      <vt:lpstr>10_Оформление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       Загрязнение  окружающей среды</vt:lpstr>
      <vt:lpstr>Слайд 2</vt:lpstr>
      <vt:lpstr>Слайд 3</vt:lpstr>
      <vt:lpstr>Слайд 4</vt:lpstr>
      <vt:lpstr>Слайд 5</vt:lpstr>
      <vt:lpstr>Основные загрязнители окружающей среды</vt:lpstr>
      <vt:lpstr>Основные загрязнители окружающей среды</vt:lpstr>
      <vt:lpstr>Основные загрязнители окружающей среды</vt:lpstr>
      <vt:lpstr>Слайд 9</vt:lpstr>
      <vt:lpstr>Основные загрязнители окружающей среды</vt:lpstr>
      <vt:lpstr>Основные загрязнители окружающей среды</vt:lpstr>
      <vt:lpstr>Основные загрязнители окружающей среды</vt:lpstr>
      <vt:lpstr>Основные загрязнители окружающей среды</vt:lpstr>
      <vt:lpstr>Основные загрязнители окружающей среды</vt:lpstr>
      <vt:lpstr>Основные загрязнители окружающей среды</vt:lpstr>
      <vt:lpstr>Слайд 16</vt:lpstr>
      <vt:lpstr>Основные загрязнители окружающей среды</vt:lpstr>
      <vt:lpstr>Основные загрязнители окружающей среды</vt:lpstr>
      <vt:lpstr>Слайд 19</vt:lpstr>
      <vt:lpstr>Это интересно! </vt:lpstr>
      <vt:lpstr>Это интересно!</vt:lpstr>
      <vt:lpstr>Это интересно!</vt:lpstr>
      <vt:lpstr>Слайд 23</vt:lpstr>
      <vt:lpstr>Слайд 24</vt:lpstr>
      <vt:lpstr>Слайд 25</vt:lpstr>
      <vt:lpstr>Слайд 26</vt:lpstr>
      <vt:lpstr>Слайд 27</vt:lpstr>
    </vt:vector>
  </TitlesOfParts>
  <Company>MUKL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ROVER</dc:creator>
  <cp:lastModifiedBy>Computer</cp:lastModifiedBy>
  <cp:revision>106</cp:revision>
  <dcterms:created xsi:type="dcterms:W3CDTF">2006-05-13T17:52:47Z</dcterms:created>
  <dcterms:modified xsi:type="dcterms:W3CDTF">2014-01-26T21:39:42Z</dcterms:modified>
</cp:coreProperties>
</file>