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ИНТЕРЕСНЫЕ ВОПРОСЫ ПО КАРТЕ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29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876"/>
            <a:ext cx="8215369" cy="2181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1.Озеро в Северной </a:t>
            </a:r>
            <a:r>
              <a:rPr lang="ru-RU" dirty="0" smtClean="0"/>
              <a:t>Америке, названное </a:t>
            </a:r>
            <a:r>
              <a:rPr lang="ru-RU" dirty="0" smtClean="0"/>
              <a:t>в честь животных которые там водились</a:t>
            </a:r>
          </a:p>
          <a:p>
            <a:r>
              <a:rPr lang="ru-RU" dirty="0" smtClean="0"/>
              <a:t>2.Название острова и религиозного праздника</a:t>
            </a:r>
          </a:p>
          <a:p>
            <a:r>
              <a:rPr lang="ru-RU" dirty="0" smtClean="0"/>
              <a:t>3.Название мыса и музыкального инструмента</a:t>
            </a:r>
          </a:p>
          <a:p>
            <a:r>
              <a:rPr lang="ru-RU" dirty="0" smtClean="0"/>
              <a:t>4.Название реки в </a:t>
            </a:r>
            <a:r>
              <a:rPr lang="ru-RU" dirty="0" smtClean="0"/>
              <a:t>А</a:t>
            </a:r>
            <a:r>
              <a:rPr lang="ru-RU" dirty="0" smtClean="0"/>
              <a:t>фрике </a:t>
            </a:r>
            <a:r>
              <a:rPr lang="ru-RU" dirty="0" smtClean="0"/>
              <a:t>и цвета красок</a:t>
            </a:r>
          </a:p>
          <a:p>
            <a:r>
              <a:rPr lang="ru-RU" dirty="0" smtClean="0"/>
              <a:t>5.Остров и путешественник, которого съели аборигены</a:t>
            </a:r>
          </a:p>
          <a:p>
            <a:r>
              <a:rPr lang="ru-RU" dirty="0" smtClean="0"/>
              <a:t>6.Река в Азии и мужское имя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7.Остров на котором много горят костры и </a:t>
            </a:r>
            <a:r>
              <a:rPr lang="ru-RU" dirty="0" smtClean="0"/>
              <a:t>извергают </a:t>
            </a:r>
            <a:r>
              <a:rPr lang="ru-RU" dirty="0" smtClean="0"/>
              <a:t>вулканы</a:t>
            </a:r>
          </a:p>
          <a:p>
            <a:r>
              <a:rPr lang="ru-RU" dirty="0" smtClean="0"/>
              <a:t>8.Остров в Тихом океане и фамилия немецкого канцлера</a:t>
            </a:r>
          </a:p>
          <a:p>
            <a:r>
              <a:rPr lang="ru-RU" dirty="0" smtClean="0"/>
              <a:t>9.Остров в Тихом океане и название народа</a:t>
            </a:r>
          </a:p>
          <a:p>
            <a:r>
              <a:rPr lang="ru-RU" dirty="0" smtClean="0"/>
              <a:t>10.Полуостров в Африке в названии которого есть крупная рыба и мужское восточное имя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1.Медвежье</a:t>
            </a:r>
          </a:p>
          <a:p>
            <a:r>
              <a:rPr lang="ru-RU" dirty="0" smtClean="0"/>
              <a:t>2.о.Пасхи</a:t>
            </a:r>
          </a:p>
          <a:p>
            <a:r>
              <a:rPr lang="ru-RU" dirty="0" smtClean="0"/>
              <a:t>3.м.Горн</a:t>
            </a:r>
          </a:p>
          <a:p>
            <a:r>
              <a:rPr lang="ru-RU" dirty="0" smtClean="0"/>
              <a:t>4.р.Оранжевая</a:t>
            </a:r>
          </a:p>
          <a:p>
            <a:r>
              <a:rPr lang="ru-RU" dirty="0" smtClean="0"/>
              <a:t>5.Кук</a:t>
            </a:r>
          </a:p>
          <a:p>
            <a:r>
              <a:rPr lang="ru-RU" dirty="0" smtClean="0"/>
              <a:t>6.Енисей</a:t>
            </a:r>
          </a:p>
          <a:p>
            <a:r>
              <a:rPr lang="ru-RU" dirty="0" smtClean="0"/>
              <a:t>7.Огненная Земля</a:t>
            </a:r>
          </a:p>
          <a:p>
            <a:r>
              <a:rPr lang="ru-RU" dirty="0" smtClean="0"/>
              <a:t>8.Бисмарк</a:t>
            </a:r>
          </a:p>
          <a:p>
            <a:r>
              <a:rPr lang="ru-RU" dirty="0" smtClean="0"/>
              <a:t>9.о.Россиян</a:t>
            </a:r>
          </a:p>
          <a:p>
            <a:r>
              <a:rPr lang="ru-RU" dirty="0" smtClean="0"/>
              <a:t>10.пол.Сомали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97</Words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ИНТЕРЕСНЫЕ ВОПРОСЫ ПО КАРТЕ</vt:lpstr>
      <vt:lpstr>ВОПРОСЫ</vt:lpstr>
      <vt:lpstr>Вопросы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ВОПРОСЫ ПО КАРТЕ</dc:title>
  <cp:lastModifiedBy>Computer</cp:lastModifiedBy>
  <cp:revision>3</cp:revision>
  <dcterms:modified xsi:type="dcterms:W3CDTF">2015-01-12T08:14:50Z</dcterms:modified>
</cp:coreProperties>
</file>