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91;&#1079;&#1099;&#1082;&#1072;\&#1087;&#1088;&#1077;&#1079;&#1077;&#1085;&#1090;&#1072;&#1094;&#1080;&#1080;\Muzyka-dlya-prezentaciy-Spring-Sunrise(muzofon.com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3116"/>
            <a:ext cx="6829425" cy="458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14337"/>
            <a:ext cx="7772400" cy="2214578"/>
          </a:xfrm>
        </p:spPr>
        <p:txBody>
          <a:bodyPr/>
          <a:lstStyle/>
          <a:p>
            <a:r>
              <a:rPr lang="ru-RU" b="1" dirty="0" smtClean="0"/>
              <a:t>НАУЧНО-ТЕХНИЧЕСКАЯ</a:t>
            </a:r>
            <a:br>
              <a:rPr lang="ru-RU" b="1" dirty="0" smtClean="0"/>
            </a:br>
            <a:r>
              <a:rPr lang="ru-RU" b="1" dirty="0" smtClean="0"/>
              <a:t>РЕВОЛЮЦИЯ</a:t>
            </a:r>
            <a:endParaRPr lang="ru-RU" b="1" dirty="0"/>
          </a:p>
        </p:txBody>
      </p:sp>
      <p:pic>
        <p:nvPicPr>
          <p:cNvPr id="5" name="Muzyka-dlya-prezentaciy-Spring-Sunrise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!!!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2363" y="2714624"/>
            <a:ext cx="4910165" cy="314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НАУЧНО-ТЕХНИЧЕСКАЯ РЕВОЛЮЦИЯ (НТР 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                             Научно-техническая революция :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dirty="0" smtClean="0"/>
              <a:t>- </a:t>
            </a:r>
            <a:r>
              <a:rPr lang="ru-RU" sz="2000" dirty="0" smtClean="0"/>
              <a:t>Н.-т. р.</a:t>
            </a:r>
            <a:r>
              <a:rPr lang="ru-RU" sz="2000" dirty="0" smtClean="0"/>
              <a:t> </a:t>
            </a:r>
            <a:r>
              <a:rPr lang="ru-RU" sz="2000" dirty="0" smtClean="0"/>
              <a:t>коренное, качественное преобразование производительных сил </a:t>
            </a:r>
            <a:r>
              <a:rPr lang="ru-RU" sz="2000" dirty="0" smtClean="0"/>
              <a:t>на основе </a:t>
            </a:r>
            <a:r>
              <a:rPr lang="ru-RU" sz="2000" dirty="0" smtClean="0"/>
              <a:t>превращения науки в ведущий фактор развития 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общественного </a:t>
            </a:r>
            <a:r>
              <a:rPr lang="ru-RU" sz="2000" dirty="0" smtClean="0"/>
              <a:t>производства. 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Н</a:t>
            </a:r>
            <a:r>
              <a:rPr lang="ru-RU" sz="2000" dirty="0" smtClean="0"/>
              <a:t>.-т. р. является закономерным этапом человеческой истории, </a:t>
            </a:r>
            <a:r>
              <a:rPr lang="ru-RU" sz="2000" dirty="0" smtClean="0"/>
              <a:t> характерным </a:t>
            </a:r>
            <a:r>
              <a:rPr lang="ru-RU" sz="2000" dirty="0" smtClean="0"/>
              <a:t>для эпохи перехода от капитализма к коммунизму</a:t>
            </a:r>
            <a:r>
              <a:rPr lang="ru-RU" sz="2000" dirty="0" smtClean="0"/>
              <a:t>.</a:t>
            </a:r>
          </a:p>
          <a:p>
            <a:pPr>
              <a:buFontTx/>
              <a:buChar char="-"/>
            </a:pPr>
            <a:r>
              <a:rPr lang="ru-RU" sz="2000" dirty="0" smtClean="0"/>
              <a:t> Н.-т. р. — длительный процесс, который имеет две главные </a:t>
            </a:r>
            <a:r>
              <a:rPr lang="ru-RU" sz="2000" dirty="0" smtClean="0"/>
              <a:t>предпосылки </a:t>
            </a:r>
            <a:r>
              <a:rPr lang="ru-RU" sz="2000" dirty="0" smtClean="0"/>
              <a:t>— научно-техническую и социальную</a:t>
            </a:r>
            <a:r>
              <a:rPr lang="ru-RU" sz="2000" dirty="0" smtClean="0"/>
              <a:t>.</a:t>
            </a:r>
          </a:p>
          <a:p>
            <a:pPr>
              <a:buFontTx/>
              <a:buChar char="-"/>
            </a:pPr>
            <a:r>
              <a:rPr lang="ru-RU" sz="2000" dirty="0" smtClean="0"/>
              <a:t>Научно-техническая революция (НТР) — это период времени, в течение которого происходит качественный скачок в развитии науки и техники, коренным образом преобразующий производительные силы общества.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СОСТАВ НТР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153400" cy="4167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НАУКА                                                                    УПРАВЛЕНИЕ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                                                                                                        ПРОИЗВОДСТВО                                       </a:t>
            </a:r>
          </a:p>
          <a:p>
            <a:pPr>
              <a:buNone/>
            </a:pPr>
            <a:r>
              <a:rPr lang="ru-RU" sz="2400" dirty="0" smtClean="0"/>
              <a:t>                                             ТЕХНИКА И ТЕХНОЛОГИИ                                        </a:t>
            </a:r>
            <a:endParaRPr lang="ru-RU" sz="2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142976" y="1285860"/>
            <a:ext cx="207170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2678893" y="1393017"/>
            <a:ext cx="1357322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4071934" y="2000240"/>
            <a:ext cx="135732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429388" y="1500174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1790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07194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000504"/>
            <a:ext cx="1876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2428868"/>
            <a:ext cx="12858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НАУКА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1.РОСТ РАСХОДОВ НА НИОКР</a:t>
            </a:r>
          </a:p>
          <a:p>
            <a:r>
              <a:rPr lang="ru-RU" dirty="0" smtClean="0"/>
              <a:t>2.КАЧЕСТВЕННОЕ УЛУЧШЕНИЕ СИСТЕМЫ ОБРАЗОВАНИЯ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643314"/>
            <a:ext cx="6096000" cy="307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И ТЕХНОЛОГИИ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1.ВНЕДРЕНИЕ НОВЫХ ТЕХНОЛОГИЧЕСКИХ ПРОЦЕССОВ.</a:t>
            </a:r>
          </a:p>
          <a:p>
            <a:r>
              <a:rPr lang="ru-RU" dirty="0" smtClean="0"/>
              <a:t>2.ВНЕДРЕНИЕ ЭВМ.</a:t>
            </a:r>
          </a:p>
          <a:p>
            <a:r>
              <a:rPr lang="ru-RU" dirty="0" smtClean="0"/>
              <a:t>3.РАЗВИТИЕ КВАНТОВОЙ ТЕХНОЛОГИИ (лазеры )</a:t>
            </a:r>
          </a:p>
          <a:p>
            <a:r>
              <a:rPr lang="ru-RU" dirty="0" smtClean="0"/>
              <a:t>4.ПРОИЗВОДСТВО НОВЫХ СРЕДСТВ СВЯЗИ(СПУТНИКИ)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000504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57200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500570"/>
            <a:ext cx="2143140" cy="17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ПРОИЗВОДСТВО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1.РОСТ НАУКОЁМИСТЫХ ПРОИЗВОДСТВ.</a:t>
            </a:r>
          </a:p>
          <a:p>
            <a:r>
              <a:rPr lang="ru-RU" dirty="0" smtClean="0"/>
              <a:t>2.ПРОИЗВОДСТВО НОВЫХ СИНТЕТИЧЕСКИХ МАТЕРИАЛОВ.</a:t>
            </a:r>
          </a:p>
          <a:p>
            <a:r>
              <a:rPr lang="ru-RU" dirty="0" smtClean="0"/>
              <a:t>3.ИНТЕНСИФИКАЦИЯ СЕЛЬСКОГО ХОЗЯЙСТВА И ТРАНСПОРТА.</a:t>
            </a:r>
          </a:p>
          <a:p>
            <a:r>
              <a:rPr lang="ru-RU" dirty="0" smtClean="0"/>
              <a:t>РАЗВИТИЕ ЯДЕРНОЙ ЭНЕРГЕТИКИ.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857628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000636"/>
            <a:ext cx="2714644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УПРАВЛЕНИЕ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1.КООРДИНАЦИЯ РАЗВИТИЯ НАУКИ ,ТЕХНИКИ И ПРОИЗВОДСТВА.</a:t>
            </a:r>
          </a:p>
          <a:p>
            <a:r>
              <a:rPr lang="ru-RU" dirty="0" smtClean="0"/>
              <a:t>2.ПОДГОТОВКА МЕНЕДЖЕРОВ.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071810"/>
            <a:ext cx="41434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КТО ТАКОЙ МЕНЕДЖЕР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500174"/>
            <a:ext cx="8153400" cy="4595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               Слово </a:t>
            </a:r>
            <a:r>
              <a:rPr lang="ru-RU" sz="2400" b="1" dirty="0" smtClean="0"/>
              <a:t>«менеджер» стало очень популярным в наши дни. Куда ни глянь везде одни менеджеры – и работник офиса, и продавец, и сотрудник склада.. На самом деле это не совсем корректное определение для таких должностей, смысл слова менеджер давно потерян. И все-таки кто такой этот самый менеджер?</a:t>
            </a:r>
          </a:p>
          <a:p>
            <a:pPr>
              <a:buNone/>
            </a:pPr>
            <a:r>
              <a:rPr lang="ru-RU" sz="2400" b="1" dirty="0" smtClean="0"/>
              <a:t>     </a:t>
            </a:r>
            <a:r>
              <a:rPr lang="ru-RU" sz="2400" b="1" dirty="0" smtClean="0"/>
              <a:t>Менеджер (от английского «</a:t>
            </a:r>
            <a:r>
              <a:rPr lang="ru-RU" sz="2400" b="1" dirty="0" err="1" smtClean="0"/>
              <a:t>manage</a:t>
            </a:r>
            <a:r>
              <a:rPr lang="ru-RU" sz="2400" b="1" dirty="0" smtClean="0"/>
              <a:t>» — управлять) — сотрудник компании, основной задачей которого является управлении другими сотрудниками, а также ключевыми ресурсами компании. </a:t>
            </a:r>
          </a:p>
          <a:p>
            <a:pPr>
              <a:buNone/>
            </a:pPr>
            <a:endParaRPr lang="ru-RU" sz="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5000636"/>
            <a:ext cx="1857388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КАТЕГОРИИ МЕНЕДЖЕРОВ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571612"/>
            <a:ext cx="8153400" cy="452438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3200" b="1" dirty="0" smtClean="0"/>
              <a:t>           Менеджер </a:t>
            </a:r>
            <a:r>
              <a:rPr lang="ru-RU" sz="3200" b="1" dirty="0" smtClean="0"/>
              <a:t>проекта — руководитель нижнего звена. Управляет группой исполнителей. Часто сам менеджер проекта также является исполнителем, однако он имеет право распределять работу между другими работниками, а также оценивать их деятельность. Менеджер проекта отсчитывается перед руководством за выполнение плана (задач) группой проекта.</a:t>
            </a:r>
          </a:p>
          <a:p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           </a:t>
            </a:r>
            <a:r>
              <a:rPr lang="ru-RU" sz="3200" b="1" dirty="0" smtClean="0"/>
              <a:t>Менеджер среднего звена — руководитель, имеющий в подчинении других руководителей более низкого звена, но, в свою очередь, подчиняющийся вышестоящему руководству. Менеджеры такого уровня обычно решают задачи оперативно-тактического уровня для достижения целей компании, определенных </a:t>
            </a:r>
            <a:r>
              <a:rPr lang="ru-RU" sz="3200" b="1" dirty="0" err="1" smtClean="0"/>
              <a:t>топ-менеджерами</a:t>
            </a:r>
            <a:r>
              <a:rPr lang="ru-RU" sz="3200" b="1" dirty="0" smtClean="0"/>
              <a:t>.</a:t>
            </a:r>
          </a:p>
          <a:p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            </a:t>
            </a:r>
            <a:r>
              <a:rPr lang="ru-RU" sz="3200" b="1" dirty="0" smtClean="0"/>
              <a:t>Топ-менеджер — руководитель высшего звена. Отвечает за стратегические решения по основным направлениям деятельности компании. Обычно подчиняется непосредственно владельцам (акционерам) компании или совету директоров и имеет в подчинении руководителей отделов или структурных подразделений (чаще всего, менеджеров среднего звена). Обычно, понятие "топ-менеджер" применимо только к средним и крупным компаниям.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 </a:t>
            </a:r>
            <a:r>
              <a:rPr lang="ru-RU" sz="3200" b="1" dirty="0" smtClean="0"/>
              <a:t>           </a:t>
            </a:r>
            <a:r>
              <a:rPr lang="ru-RU" sz="3200" b="1" dirty="0" smtClean="0"/>
              <a:t>Менеджер по персоналу — то же самое, что кадровый работник, но с более расширенными функциями. Отвечает за подбор персонала, адаптацию и обучение сотрудников, поддерживает рабочую атмосферы в коллективе, отвечает за корпоративные мероприятия, следит за соблюдением трудового законодательства в компании.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 </a:t>
            </a:r>
            <a:r>
              <a:rPr lang="ru-RU" sz="3200" b="1" dirty="0" smtClean="0"/>
              <a:t>           </a:t>
            </a:r>
            <a:r>
              <a:rPr lang="ru-RU" sz="3200" b="1" dirty="0" smtClean="0"/>
              <a:t>Менеджер по закупкам, по продажам, менеджер по рекламе — специалисты по узкому направлению деятельности. Могут самостоятельно принимать решения в области своей компетенции. Обычно это рядовые работники, которые каждое свое решение должны визировать у руководителя. Именно подобное использование слова "менеджер" в последние годы привело к девальвации его значения.</a:t>
            </a:r>
          </a:p>
          <a:p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           </a:t>
            </a:r>
            <a:r>
              <a:rPr lang="ru-RU" sz="3200" b="1" dirty="0" smtClean="0"/>
              <a:t>Персональный менеджер — сотрудник компании, которого закрепляют за ключевым клиентом для сопровождения. Основная задача персонального менеджера - обеспечение для клиента максимально дружественного интерфейса к внутренним механизмам компании. Работа персонального менеджера повышает уровень доверия клиента и комфортность обслуживания. Он выполняет роль посредника в одном лице между клиентом и компанией.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</TotalTime>
  <Words>595</Words>
  <PresentationFormat>Экран (4:3)</PresentationFormat>
  <Paragraphs>44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НАУЧНО-ТЕХНИЧЕСКАЯ РЕВОЛЮЦИЯ</vt:lpstr>
      <vt:lpstr>НАУЧНО-ТЕХНИЧЕСКАЯ РЕВОЛЮЦИЯ (НТР )</vt:lpstr>
      <vt:lpstr>                   СОСТАВ НТР :</vt:lpstr>
      <vt:lpstr>НАУКА :</vt:lpstr>
      <vt:lpstr>ТЕХНИКА И ТЕХНОЛОГИИ :</vt:lpstr>
      <vt:lpstr>ПРОИЗВОДСТВО :</vt:lpstr>
      <vt:lpstr> УПРАВЛЕНИЕ :</vt:lpstr>
      <vt:lpstr>      КТО ТАКОЙ МЕНЕДЖЕР :</vt:lpstr>
      <vt:lpstr>   КАТЕГОРИИ МЕНЕДЖЕРОВ :</vt:lpstr>
      <vt:lpstr>СПАСИБО ЗА ВНИМАНИЕ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Computer</cp:lastModifiedBy>
  <cp:revision>8</cp:revision>
  <dcterms:modified xsi:type="dcterms:W3CDTF">2014-01-27T12:54:31Z</dcterms:modified>
</cp:coreProperties>
</file>