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365" y="404664"/>
            <a:ext cx="8276456" cy="1728192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195">
            <a:off x="4462074" y="2742793"/>
            <a:ext cx="4250117" cy="31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44" y="2924944"/>
            <a:ext cx="4237797" cy="282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431">
            <a:off x="408805" y="3284896"/>
            <a:ext cx="4288645" cy="29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68560" y="717376"/>
            <a:ext cx="106161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Спортивный комплекс «</a:t>
            </a:r>
            <a:r>
              <a:rPr lang="ru-RU" sz="4400" b="1" i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Силичи</a:t>
            </a:r>
            <a:r>
              <a:rPr lang="ru-RU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 </a:t>
            </a:r>
            <a:endParaRPr lang="ru-RU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28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7404"/>
            <a:ext cx="9144001" cy="689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b="1" i="1" dirty="0" smtClean="0"/>
              <a:t>Общая информация о туристическом комплексе 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6895" y="203430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4400" i="1" dirty="0" smtClean="0">
                <a:solidFill>
                  <a:schemeClr val="tx1"/>
                </a:solidFill>
              </a:rPr>
              <a:t>Год основания</a:t>
            </a:r>
            <a:r>
              <a:rPr lang="ru-RU" sz="4400" i="1" dirty="0"/>
              <a:t> </a:t>
            </a:r>
            <a:r>
              <a:rPr lang="ru-RU" sz="4400" i="1" dirty="0" smtClean="0"/>
              <a:t>  </a:t>
            </a:r>
            <a:r>
              <a:rPr lang="ru-RU" sz="4400" dirty="0" smtClean="0">
                <a:solidFill>
                  <a:schemeClr val="tx1"/>
                </a:solidFill>
              </a:rPr>
              <a:t>-</a:t>
            </a:r>
            <a:r>
              <a:rPr lang="ru-RU" sz="4400" dirty="0">
                <a:solidFill>
                  <a:schemeClr val="tx1"/>
                </a:solidFill>
              </a:rPr>
              <a:t> </a:t>
            </a:r>
            <a:endParaRPr lang="ru-RU" sz="4400" dirty="0" smtClean="0"/>
          </a:p>
          <a:p>
            <a:r>
              <a:rPr lang="ru-RU" sz="4400" i="1" dirty="0">
                <a:solidFill>
                  <a:schemeClr val="tx1"/>
                </a:solidFill>
              </a:rPr>
              <a:t>П</a:t>
            </a:r>
            <a:r>
              <a:rPr lang="ru-RU" sz="4400" i="1" dirty="0" smtClean="0">
                <a:solidFill>
                  <a:schemeClr val="tx1"/>
                </a:solidFill>
              </a:rPr>
              <a:t>лощадь </a:t>
            </a:r>
            <a:r>
              <a:rPr lang="ru-RU" sz="4400" i="1" dirty="0">
                <a:solidFill>
                  <a:schemeClr val="tx1"/>
                </a:solidFill>
              </a:rPr>
              <a:t>территории </a:t>
            </a:r>
            <a:r>
              <a:rPr lang="ru-RU" sz="4400" i="1" dirty="0" smtClean="0">
                <a:solidFill>
                  <a:schemeClr val="tx1"/>
                </a:solidFill>
              </a:rPr>
              <a:t>  </a:t>
            </a:r>
            <a:r>
              <a:rPr lang="ru-RU" sz="4400" dirty="0" smtClean="0"/>
              <a:t>-</a:t>
            </a:r>
            <a:r>
              <a:rPr lang="ru-RU" sz="4400" dirty="0"/>
              <a:t> </a:t>
            </a:r>
            <a:endParaRPr lang="ru-RU" sz="4400" dirty="0" smtClean="0"/>
          </a:p>
          <a:p>
            <a:r>
              <a:rPr lang="ru-RU" sz="4400" i="1" dirty="0">
                <a:solidFill>
                  <a:schemeClr val="tx1"/>
                </a:solidFill>
              </a:rPr>
              <a:t>О</a:t>
            </a:r>
            <a:r>
              <a:rPr lang="ru-RU" sz="4400" i="1" dirty="0" smtClean="0">
                <a:solidFill>
                  <a:schemeClr val="tx1"/>
                </a:solidFill>
              </a:rPr>
              <a:t>храна </a:t>
            </a:r>
            <a:r>
              <a:rPr lang="ru-RU" sz="4400" i="1" dirty="0">
                <a:solidFill>
                  <a:schemeClr val="tx1"/>
                </a:solidFill>
              </a:rPr>
              <a:t>территории: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endParaRPr lang="ru-RU" sz="4400" dirty="0" smtClean="0">
              <a:solidFill>
                <a:schemeClr val="tx1"/>
              </a:solidFill>
            </a:endParaRP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024725"/>
            <a:ext cx="1216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2004</a:t>
            </a:r>
            <a:endParaRPr lang="ru-RU" sz="28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5638" y="2547945"/>
            <a:ext cx="12506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33.1 га</a:t>
            </a:r>
            <a:endParaRPr lang="ru-RU" sz="28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165249"/>
            <a:ext cx="366748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охраняется сторожевой охраной объекта, система </a:t>
            </a:r>
            <a:r>
              <a:rPr lang="ru-RU" sz="2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видеонаблюдения</a:t>
            </a:r>
            <a:endParaRPr lang="ru-RU" sz="28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00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692696"/>
            <a:ext cx="6400800" cy="17526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Туристический </a:t>
            </a:r>
            <a:r>
              <a:rPr lang="ru-RU" b="1" i="1" dirty="0">
                <a:solidFill>
                  <a:srgbClr val="FF0000"/>
                </a:solidFill>
              </a:rPr>
              <a:t>комплекс </a:t>
            </a:r>
            <a:r>
              <a:rPr lang="ru-RU" b="1" i="1" dirty="0" smtClean="0">
                <a:solidFill>
                  <a:srgbClr val="FF0000"/>
                </a:solidFill>
              </a:rPr>
              <a:t> «</a:t>
            </a:r>
            <a:r>
              <a:rPr lang="ru-RU" b="1" i="1" dirty="0" err="1" smtClean="0">
                <a:solidFill>
                  <a:srgbClr val="FF0000"/>
                </a:solidFill>
              </a:rPr>
              <a:t>Силичи</a:t>
            </a:r>
            <a:r>
              <a:rPr lang="ru-RU" b="1" i="1" dirty="0" smtClean="0">
                <a:solidFill>
                  <a:srgbClr val="FF0000"/>
                </a:solidFill>
              </a:rPr>
              <a:t>»  </a:t>
            </a:r>
            <a:r>
              <a:rPr lang="ru-RU" b="1" i="1" dirty="0">
                <a:solidFill>
                  <a:srgbClr val="FF0000"/>
                </a:solidFill>
              </a:rPr>
              <a:t>расположен в Логойском районе Минской области. Туристический горнолыжный комплекс привлекает не только любителей </a:t>
            </a:r>
            <a:r>
              <a:rPr lang="ru-RU" b="1" i="1" dirty="0" smtClean="0">
                <a:solidFill>
                  <a:srgbClr val="FF0000"/>
                </a:solidFill>
              </a:rPr>
              <a:t> зимних </a:t>
            </a:r>
            <a:r>
              <a:rPr lang="ru-RU" b="1" i="1" dirty="0">
                <a:solidFill>
                  <a:srgbClr val="FF0000"/>
                </a:solidFill>
              </a:rPr>
              <a:t>видов спорта, но и является прекрасным местом отдыха в любое время года.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744416" cy="280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1870"/>
            <a:ext cx="4777713" cy="358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48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65" y="-26027"/>
            <a:ext cx="9166765" cy="68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Водоемы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76400"/>
            <a:ext cx="864096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На </a:t>
            </a:r>
            <a:r>
              <a:rPr lang="ru-RU" i="1" dirty="0">
                <a:solidFill>
                  <a:schemeClr val="tx1"/>
                </a:solidFill>
              </a:rPr>
              <a:t>территории туристического комплекса «</a:t>
            </a:r>
            <a:r>
              <a:rPr lang="ru-RU" i="1" dirty="0" err="1">
                <a:solidFill>
                  <a:schemeClr val="tx1"/>
                </a:solidFill>
              </a:rPr>
              <a:t>Силичи</a:t>
            </a:r>
            <a:r>
              <a:rPr lang="ru-RU" i="1" dirty="0">
                <a:solidFill>
                  <a:schemeClr val="tx1"/>
                </a:solidFill>
              </a:rPr>
              <a:t>» расположено </a:t>
            </a:r>
            <a:r>
              <a:rPr lang="ru-RU" i="1" dirty="0" smtClean="0">
                <a:solidFill>
                  <a:schemeClr val="tx1"/>
                </a:solidFill>
              </a:rPr>
              <a:t>озеро </a:t>
            </a:r>
            <a:r>
              <a:rPr lang="ru-RU" i="1" dirty="0">
                <a:solidFill>
                  <a:schemeClr val="tx1"/>
                </a:solidFill>
              </a:rPr>
              <a:t>Лесное, площадь которого составляет 0.05 км². На берегу озера оборудована зона отдыха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3717032"/>
            <a:ext cx="3810001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84" y="3717031"/>
            <a:ext cx="3477279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893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"/>
            <a:ext cx="9144000" cy="685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Виды трасс на горнолыжном курорте </a:t>
            </a:r>
            <a:endParaRPr lang="ru-RU" sz="4000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160840" cy="4536504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•тринадцать </a:t>
            </a:r>
            <a:r>
              <a:rPr lang="ru-RU" i="1" dirty="0">
                <a:solidFill>
                  <a:schemeClr val="tx1"/>
                </a:solidFill>
              </a:rPr>
              <a:t>трасс для катаний, различной степени сложности протяжённостью 650 м, 700 м и 920 м, а также экстрим-парк (</a:t>
            </a:r>
            <a:r>
              <a:rPr lang="ru-RU" i="1" dirty="0" err="1" smtClean="0">
                <a:solidFill>
                  <a:schemeClr val="tx1"/>
                </a:solidFill>
              </a:rPr>
              <a:t>сноупарк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>
                <a:solidFill>
                  <a:schemeClr val="tx1"/>
                </a:solidFill>
              </a:rPr>
              <a:t>2 больших трамплина). </a:t>
            </a:r>
            <a:endParaRPr lang="ru-RU" i="1" dirty="0" smtClean="0">
              <a:solidFill>
                <a:schemeClr val="tx1"/>
              </a:solidFill>
            </a:endParaRPr>
          </a:p>
          <a:p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•учебная </a:t>
            </a:r>
            <a:r>
              <a:rPr lang="ru-RU" i="1" dirty="0">
                <a:solidFill>
                  <a:schemeClr val="tx1"/>
                </a:solidFill>
              </a:rPr>
              <a:t>трасса протяжённостью 120 м. Оборудована бугельным подъёмником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</a:p>
          <a:p>
            <a:endParaRPr lang="ru-RU" i="1" dirty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•детская </a:t>
            </a:r>
            <a:r>
              <a:rPr lang="ru-RU" i="1" dirty="0">
                <a:solidFill>
                  <a:schemeClr val="tx1"/>
                </a:solidFill>
              </a:rPr>
              <a:t>трасса протяжённостью 70 м. Оборудована бугельным подъёмником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</a:p>
          <a:p>
            <a:endParaRPr lang="ru-RU" i="1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•</a:t>
            </a:r>
            <a:r>
              <a:rPr lang="ru-RU" i="1" dirty="0" smtClean="0">
                <a:solidFill>
                  <a:schemeClr val="tx1"/>
                </a:solidFill>
              </a:rPr>
              <a:t>трасса </a:t>
            </a:r>
            <a:r>
              <a:rPr lang="ru-RU" i="1" dirty="0">
                <a:solidFill>
                  <a:schemeClr val="tx1"/>
                </a:solidFill>
              </a:rPr>
              <a:t>для катания на снегоходах протяжённостью 2,5 км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</a:p>
          <a:p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•трасса </a:t>
            </a:r>
            <a:r>
              <a:rPr lang="ru-RU" i="1" dirty="0">
                <a:solidFill>
                  <a:schemeClr val="tx1"/>
                </a:solidFill>
              </a:rPr>
              <a:t>для беговых лыж протяжённостью 1,1 км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38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819472"/>
            <a:ext cx="7772400" cy="374441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•</a:t>
            </a:r>
            <a:r>
              <a:rPr lang="ru-RU" sz="2000" i="1" dirty="0"/>
              <a:t>П</a:t>
            </a:r>
            <a:r>
              <a:rPr lang="ru-RU" sz="2000" i="1" dirty="0" smtClean="0"/>
              <a:t>ерепад </a:t>
            </a:r>
            <a:r>
              <a:rPr lang="ru-RU" sz="2000" i="1" dirty="0"/>
              <a:t>высот на горнолыжных трассах достигает более 100 м.</a:t>
            </a:r>
            <a:br>
              <a:rPr lang="ru-RU" sz="2000" i="1" dirty="0"/>
            </a:br>
            <a:r>
              <a:rPr lang="ru-RU" sz="2000" i="1" dirty="0" smtClean="0"/>
              <a:t>•</a:t>
            </a:r>
            <a:r>
              <a:rPr lang="ru-RU" sz="2000" i="1" dirty="0"/>
              <a:t>В</a:t>
            </a:r>
            <a:r>
              <a:rPr lang="ru-RU" sz="2000" i="1" dirty="0" smtClean="0"/>
              <a:t> </a:t>
            </a:r>
            <a:r>
              <a:rPr lang="ru-RU" sz="2000" i="1" dirty="0"/>
              <a:t>вечернее время все трассы освещены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 smtClean="0"/>
              <a:t>•</a:t>
            </a:r>
            <a:r>
              <a:rPr lang="ru-RU" sz="2000" i="1" dirty="0" smtClean="0"/>
              <a:t>Имеется </a:t>
            </a:r>
            <a:r>
              <a:rPr lang="ru-RU" sz="2000" i="1" dirty="0"/>
              <a:t>система искусственного </a:t>
            </a:r>
            <a:r>
              <a:rPr lang="ru-RU" sz="2000" i="1" dirty="0" err="1"/>
              <a:t>оснеживания</a:t>
            </a:r>
            <a:r>
              <a:rPr lang="ru-RU" sz="2000" i="1" dirty="0"/>
              <a:t>, позволяющая производить снег, начиная с температуры −3 °C.</a:t>
            </a:r>
            <a:br>
              <a:rPr lang="ru-RU" sz="2000" i="1" dirty="0"/>
            </a:br>
            <a:r>
              <a:rPr lang="ru-RU" sz="2000" i="1" dirty="0" smtClean="0"/>
              <a:t>•</a:t>
            </a:r>
            <a:r>
              <a:rPr lang="ru-RU" sz="2000" i="1" dirty="0"/>
              <a:t>Е</a:t>
            </a:r>
            <a:r>
              <a:rPr lang="ru-RU" sz="2000" i="1" dirty="0" smtClean="0"/>
              <a:t>сть </a:t>
            </a:r>
            <a:r>
              <a:rPr lang="ru-RU" sz="2000" i="1" dirty="0"/>
              <a:t>ночные </a:t>
            </a:r>
            <a:r>
              <a:rPr lang="ru-RU" sz="2000" i="1" dirty="0" smtClean="0"/>
              <a:t>катания.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429068" cy="27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11" y="2996952"/>
            <a:ext cx="3683490" cy="2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20" y="2420888"/>
            <a:ext cx="3679254" cy="24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67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168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Общая информация о туристическом комплексе </vt:lpstr>
      <vt:lpstr>Презентация PowerPoint</vt:lpstr>
      <vt:lpstr>Водоемы</vt:lpstr>
      <vt:lpstr>Виды трасс на горнолыжном курорте </vt:lpstr>
      <vt:lpstr>•Перепад высот на горнолыжных трассах достигает более 100 м. •В вечернее время все трассы освещены. •Имеется система искусственного оснеживания, позволяющая производить снег, начиная с температуры −3 °C. •Есть ночные катания.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Анни</dc:creator>
  <cp:lastModifiedBy>Анни</cp:lastModifiedBy>
  <cp:revision>6</cp:revision>
  <dcterms:created xsi:type="dcterms:W3CDTF">2014-12-21T10:00:12Z</dcterms:created>
  <dcterms:modified xsi:type="dcterms:W3CDTF">2014-12-21T11:08:32Z</dcterms:modified>
</cp:coreProperties>
</file>