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B87D62-C4D7-46B1-AE2F-12B66EEB583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035087A8-17E7-45F0-AFC3-00787940510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0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5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6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8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0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0ACA-0DDA-465D-BC80-AB37DD5B2F84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E65C-1F2D-4474-9EBE-B4CCBB93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4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01908">
            <a:off x="598449" y="444096"/>
            <a:ext cx="7772400" cy="1470025"/>
          </a:xfrm>
        </p:spPr>
        <p:txBody>
          <a:bodyPr/>
          <a:lstStyle/>
          <a:p>
            <a:r>
              <a:rPr lang="ru-RU" dirty="0" smtClean="0"/>
              <a:t>Березинский биосферный заповедник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094">
            <a:off x="5622629" y="1935416"/>
            <a:ext cx="2953474" cy="3088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732">
            <a:off x="464415" y="2944267"/>
            <a:ext cx="494737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Памятники историко-культурного наследия Березинского биосферного заповедника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87">
            <a:off x="380730" y="2013272"/>
            <a:ext cx="4296139" cy="3222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404">
            <a:off x="4277053" y="2952584"/>
            <a:ext cx="443206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4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40"/>
            <a:ext cx="9144000" cy="68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8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заповедника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9433">
            <a:off x="5143650" y="2125843"/>
            <a:ext cx="3585882" cy="2689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877666" cy="32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05964"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Военные лихолетья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965">
            <a:off x="506899" y="1688186"/>
            <a:ext cx="4238569" cy="3178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4115">
            <a:off x="4472840" y="3168488"/>
            <a:ext cx="4091213" cy="27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48702"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Климатические условия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186">
            <a:off x="4804318" y="3186715"/>
            <a:ext cx="4012704" cy="3009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423">
            <a:off x="323527" y="1124742"/>
            <a:ext cx="478241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00078"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Реки и озера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319">
            <a:off x="428735" y="1623690"/>
            <a:ext cx="3972609" cy="2972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361">
            <a:off x="4900638" y="1584611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8602"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Почвенный покров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093">
            <a:off x="5626249" y="2409708"/>
            <a:ext cx="3017888" cy="4019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96">
            <a:off x="548903" y="1817825"/>
            <a:ext cx="4590683" cy="34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54479"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804">
            <a:off x="467545" y="1988840"/>
            <a:ext cx="3888432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778">
            <a:off x="4447017" y="2637417"/>
            <a:ext cx="4176464" cy="309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3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816">
            <a:off x="443902" y="2060847"/>
            <a:ext cx="3870298" cy="2780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228">
            <a:off x="4463293" y="2731508"/>
            <a:ext cx="4184126" cy="31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77" y="194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Музей природы Березинского биосферного заповедника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963925" cy="3195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84" y="3140968"/>
            <a:ext cx="4272136" cy="28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Березинский биосферный заповедник</vt:lpstr>
      <vt:lpstr>Создание заповедника</vt:lpstr>
      <vt:lpstr>Военные лихолетья</vt:lpstr>
      <vt:lpstr>Климатические условия</vt:lpstr>
      <vt:lpstr>Реки и озера</vt:lpstr>
      <vt:lpstr>Почвенный покров</vt:lpstr>
      <vt:lpstr>Растительный мир</vt:lpstr>
      <vt:lpstr>Животный мир</vt:lpstr>
      <vt:lpstr>Музей природы Березинского биосферного заповедника</vt:lpstr>
      <vt:lpstr>Памятники историко-культурного наследия Березинского биосферного заповедника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Березинский биосферный заповедник</dc:title>
  <dc:creator>User</dc:creator>
  <cp:lastModifiedBy>User</cp:lastModifiedBy>
  <cp:revision>5</cp:revision>
  <dcterms:created xsi:type="dcterms:W3CDTF">2015-12-14T13:05:17Z</dcterms:created>
  <dcterms:modified xsi:type="dcterms:W3CDTF">2015-12-14T13:55:18Z</dcterms:modified>
</cp:coreProperties>
</file>