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Franklin Gothic Heavy" pitchFamily="34" charset="0"/>
              </a:rPr>
              <a:t>Витебская область</a:t>
            </a:r>
            <a:endParaRPr lang="ru-RU" i="1" dirty="0">
              <a:solidFill>
                <a:srgbClr val="FF0000"/>
              </a:solidFill>
              <a:latin typeface="Franklin Gothic Heavy" pitchFamily="34" charset="0"/>
            </a:endParaRPr>
          </a:p>
        </p:txBody>
      </p:sp>
      <p:pic>
        <p:nvPicPr>
          <p:cNvPr id="1028" name="Picture 4" descr="C:\Users\Домашний\Desktop\obl-viteb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8" y="2852936"/>
            <a:ext cx="489251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омашний\Desktop\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4646"/>
            <a:ext cx="46672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6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-459432"/>
            <a:ext cx="5220072" cy="50405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Витебская  область</a:t>
            </a:r>
            <a:r>
              <a:rPr lang="ru-RU" sz="2800" dirty="0">
                <a:solidFill>
                  <a:srgbClr val="FF0000"/>
                </a:solidFill>
              </a:rPr>
              <a:t>  </a:t>
            </a:r>
            <a:r>
              <a:rPr lang="ru-RU" sz="2800" b="1" dirty="0">
                <a:solidFill>
                  <a:srgbClr val="FF0000"/>
                </a:solidFill>
              </a:rPr>
              <a:t>— область на севере Беларуси.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Население - 1,202</a:t>
            </a:r>
            <a:r>
              <a:rPr lang="ru-RU" sz="2800" b="1" dirty="0">
                <a:solidFill>
                  <a:srgbClr val="FF0000"/>
                </a:solidFill>
              </a:rPr>
              <a:t> млн человек. Административный центр </a:t>
            </a:r>
            <a:r>
              <a:rPr lang="ru-RU" sz="2800" b="1" dirty="0" smtClean="0">
                <a:solidFill>
                  <a:srgbClr val="FF0000"/>
                </a:solidFill>
              </a:rPr>
              <a:t> — </a:t>
            </a:r>
            <a:r>
              <a:rPr lang="ru-RU" sz="2800" b="1" dirty="0">
                <a:solidFill>
                  <a:srgbClr val="FF0000"/>
                </a:solidFill>
              </a:rPr>
              <a:t>город Витебск. Образована </a:t>
            </a:r>
            <a:r>
              <a:rPr lang="ru-RU" sz="2800" b="1" dirty="0" smtClean="0">
                <a:solidFill>
                  <a:srgbClr val="FF0000"/>
                </a:solidFill>
              </a:rPr>
              <a:t>15 января</a:t>
            </a:r>
            <a:r>
              <a:rPr lang="ru-RU" sz="2800" b="1" dirty="0">
                <a:solidFill>
                  <a:srgbClr val="FF0000"/>
                </a:solidFill>
              </a:rPr>
              <a:t> 1938 года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Территория 40,1 тыс. км².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Домашний\Desktop\Vitsebsk_Voblast_in_Belaru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3240360" cy="28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587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В области насчитывается 6480 сельских населённых пунктов, из них 366 — без населения. Среди сельских населенных пунктов преобладают небольшие поселения — с числом жителей до 10 человек. Таких населённых пунктов на начало 2006 года было 4718, или 73 % от общего числа. В них проживает 19 % сельского населения. Основная доля сельчан проживает в 116 населённых пунктах с численностью более 500 человек в каждом из них. Самыми крупными являются такие, как д. Октябрьская и д. </a:t>
            </a:r>
            <a:r>
              <a:rPr lang="ru-RU" sz="2000" b="1" dirty="0" err="1">
                <a:solidFill>
                  <a:srgbClr val="FF0000"/>
                </a:solidFill>
              </a:rPr>
              <a:t>Новка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д. </a:t>
            </a:r>
            <a:r>
              <a:rPr lang="ru-RU" sz="2000" b="1" dirty="0" err="1">
                <a:solidFill>
                  <a:srgbClr val="FF0000"/>
                </a:solidFill>
              </a:rPr>
              <a:t>Фариново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Крулевщина 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д. Боровка 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>
                <a:solidFill>
                  <a:srgbClr val="FF0000"/>
                </a:solidFill>
              </a:rPr>
              <a:t>д. Бабиничи 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r>
              <a:rPr lang="ru-RU" sz="2000" b="1" dirty="0">
                <a:solidFill>
                  <a:srgbClr val="FF0000"/>
                </a:solidFill>
              </a:rPr>
              <a:t>В среднем в одном сельском населённом пункте области на начало текущего года проживает 58 человек. Наиболее малочисленные поселения расположены в </a:t>
            </a:r>
            <a:r>
              <a:rPr lang="ru-RU" sz="2000" b="1" dirty="0" err="1">
                <a:solidFill>
                  <a:srgbClr val="FF0000"/>
                </a:solidFill>
              </a:rPr>
              <a:t>Браславском</a:t>
            </a:r>
            <a:r>
              <a:rPr lang="ru-RU" sz="2000" b="1" dirty="0">
                <a:solidFill>
                  <a:srgbClr val="FF0000"/>
                </a:solidFill>
              </a:rPr>
              <a:t>, </a:t>
            </a:r>
            <a:r>
              <a:rPr lang="ru-RU" sz="2000" b="1" dirty="0" err="1">
                <a:solidFill>
                  <a:srgbClr val="FF0000"/>
                </a:solidFill>
              </a:rPr>
              <a:t>Миорском</a:t>
            </a:r>
            <a:r>
              <a:rPr lang="ru-RU" sz="2000" b="1" dirty="0">
                <a:solidFill>
                  <a:srgbClr val="FF0000"/>
                </a:solidFill>
              </a:rPr>
              <a:t> и </a:t>
            </a:r>
            <a:r>
              <a:rPr lang="ru-RU" sz="2000" b="1" dirty="0" err="1">
                <a:solidFill>
                  <a:srgbClr val="FF0000"/>
                </a:solidFill>
              </a:rPr>
              <a:t>Поставском</a:t>
            </a:r>
            <a:r>
              <a:rPr lang="ru-RU" sz="2000" b="1" dirty="0">
                <a:solidFill>
                  <a:srgbClr val="FF0000"/>
                </a:solidFill>
              </a:rPr>
              <a:t> районах, а густонаселённые — в Оршанском и Витебском.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2" y="2996952"/>
            <a:ext cx="310637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Домашний\Desktop\Karta_Ors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61142"/>
            <a:ext cx="4602422" cy="32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39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На территории Витебской области находятся две астрономических обсерватории (единственные во всей республике) имеющие код Центра малых планет: Обсерватория Taurus-1 и Витебская любительская астрономическая обсерватория. В Витебской обсерватории было сделано множество разных астрономических открытий, а обсерватория «Taurus-1» является лидером по числу наблюдений комет.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13312" y="260648"/>
            <a:ext cx="2117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Наука 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12" y="260648"/>
            <a:ext cx="5449185" cy="363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601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29969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Витебская область – развитый промышленный регион Беларуси. Более 30% трудоспособного населения занято на промышленных предприятиях.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В числе основных отраслей промышленности: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•легкая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•пищевая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•перерабатывающая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•производство </a:t>
            </a:r>
            <a:r>
              <a:rPr lang="ru-RU" sz="2700" b="1" dirty="0">
                <a:solidFill>
                  <a:srgbClr val="FF0000"/>
                </a:solidFill>
              </a:rPr>
              <a:t>электроэнергии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•нефтепереработка</a:t>
            </a: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•станкостроение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9304" y="116632"/>
            <a:ext cx="8685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Промышленность Витебской области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55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Витебская область богата месторождениями полезных ископаемых. Промышленно добываются</a:t>
            </a:r>
            <a:r>
              <a:rPr lang="ru-RU" sz="2000" b="1" dirty="0" smtClean="0">
                <a:solidFill>
                  <a:srgbClr val="FF0000"/>
                </a:solidFill>
              </a:rPr>
              <a:t>: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•доломит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•глина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•торф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•песок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•минеральные </a:t>
            </a:r>
            <a:r>
              <a:rPr lang="ru-RU" sz="2000" b="1" dirty="0">
                <a:solidFill>
                  <a:srgbClr val="FF0000"/>
                </a:solidFill>
              </a:rPr>
              <a:t>воды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2428" y="332656"/>
            <a:ext cx="8419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Природные богатства Витебской области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49" y="1700808"/>
            <a:ext cx="2395704" cy="1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7" y="1700808"/>
            <a:ext cx="1876411" cy="187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49" y="4149080"/>
            <a:ext cx="2371007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49080"/>
            <a:ext cx="2808891" cy="193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7" y="4149079"/>
            <a:ext cx="1876411" cy="193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80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04365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Витебская область имеет богатое культурное наследие – более 3 тыс. памятников археологии, истории, культуры и архитектуры. В области 28 музеев, 2 театра, филармония.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4155782" cy="248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580647" cy="268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51" y="3166219"/>
            <a:ext cx="3228975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91" y="3679933"/>
            <a:ext cx="3305944" cy="257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7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54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Витебская область</vt:lpstr>
      <vt:lpstr>Витебская  область  — область на севере Беларуси.  Население - 1,202 млн человек. Административный центр  — город Витебск. Образована 15 января 1938 года. Территория 40,1 тыс. км².</vt:lpstr>
      <vt:lpstr>В области насчитывается 6480 сельских населённых пунктов, из них 366 — без населения. Среди сельских населенных пунктов преобладают небольшие поселения — с числом жителей до 10 человек. Таких населённых пунктов на начало 2006 года было 4718, или 73 % от общего числа. В них проживает 19 % сельского населения. Основная доля сельчан проживает в 116 населённых пунктах с численностью более 500 человек в каждом из них. Самыми крупными являются такие, как д. Октябрьская и д. Новка , д. Фариново , Крулевщина , д. Боровка , д. Бабиничи . В среднем в одном сельском населённом пункте области на начало текущего года проживает 58 человек. Наиболее малочисленные поселения расположены в Браславском, Миорском и Поставском районах, а густонаселённые — в Оршанском и Витебском.</vt:lpstr>
      <vt:lpstr> На территории Витебской области находятся две астрономических обсерватории (единственные во всей республике) имеющие код Центра малых планет: Обсерватория Taurus-1 и Витебская любительская астрономическая обсерватория. В Витебской обсерватории было сделано множество разных астрономических открытий, а обсерватория «Taurus-1» является лидером по числу наблюдений комет.</vt:lpstr>
      <vt:lpstr> Витебская область – развитый промышленный регион Беларуси. Более 30% трудоспособного населения занято на промышленных предприятиях. В числе основных отраслей промышленности:  •легкая •пищевая •перерабатывающая •производство электроэнергии •нефтепереработка •станкостроение </vt:lpstr>
      <vt:lpstr> Витебская область богата месторождениями полезных ископаемых. Промышленно добываются:  •доломит  •глина  •торф  •песок   •минеральные воды </vt:lpstr>
      <vt:lpstr>Витебская область имеет богатое культурное наследие – более 3 тыс. памятников археологии, истории, культуры и архитектуры. В области 28 музеев, 2 театра, филармония.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Витебская область</dc:title>
  <dc:creator>Домашний</dc:creator>
  <cp:lastModifiedBy>Домашний</cp:lastModifiedBy>
  <cp:revision>4</cp:revision>
  <dcterms:created xsi:type="dcterms:W3CDTF">2015-05-12T16:40:23Z</dcterms:created>
  <dcterms:modified xsi:type="dcterms:W3CDTF">2015-05-12T17:16:09Z</dcterms:modified>
</cp:coreProperties>
</file>