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ТЕСТ:МИРОВОЕ ХОЗЯЙСТВО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1.Мировое хозяйство –совокупность всех хозяйств мира.</a:t>
            </a:r>
          </a:p>
          <a:p>
            <a:r>
              <a:rPr lang="ru-RU" sz="2000" dirty="0" smtClean="0"/>
              <a:t>2.В своём развитии человеческое общество проходило 3 стадии развития.</a:t>
            </a:r>
          </a:p>
          <a:p>
            <a:r>
              <a:rPr lang="ru-RU" sz="2000" dirty="0" smtClean="0"/>
              <a:t>3.структура мирового хозяйства состоит из 3 сфер.</a:t>
            </a:r>
          </a:p>
          <a:p>
            <a:r>
              <a:rPr lang="ru-RU" sz="2000" dirty="0" smtClean="0"/>
              <a:t>4.Все отрасли хозяйства делятся на виды.</a:t>
            </a:r>
          </a:p>
          <a:p>
            <a:r>
              <a:rPr lang="ru-RU" sz="2000" dirty="0" smtClean="0"/>
              <a:t>5.На данный момент в структуре мирового хозяйства действуют 4 мощных блока.</a:t>
            </a:r>
          </a:p>
          <a:p>
            <a:r>
              <a:rPr lang="ru-RU" sz="2000" dirty="0" smtClean="0"/>
              <a:t>6.Международное деление </a:t>
            </a:r>
            <a:r>
              <a:rPr lang="ru-RU" sz="2000" dirty="0" err="1" smtClean="0"/>
              <a:t>труда-это</a:t>
            </a:r>
            <a:r>
              <a:rPr lang="ru-RU" sz="2000" dirty="0" smtClean="0"/>
              <a:t> специализация определённых видов продукции.</a:t>
            </a:r>
          </a:p>
          <a:p>
            <a:r>
              <a:rPr lang="ru-RU" sz="2000" dirty="0" smtClean="0"/>
              <a:t>7.Лицензия-это право на использование изобретения.</a:t>
            </a:r>
          </a:p>
          <a:p>
            <a:r>
              <a:rPr lang="ru-RU" sz="2000" dirty="0" smtClean="0"/>
              <a:t>8.Международное разделение труда связано с миграцией.</a:t>
            </a:r>
          </a:p>
          <a:p>
            <a:r>
              <a:rPr lang="ru-RU" sz="2000" dirty="0" smtClean="0"/>
              <a:t>9.Корпорация,,ПФАЙЗЕР,,-производит электронику.</a:t>
            </a:r>
          </a:p>
          <a:p>
            <a:r>
              <a:rPr lang="ru-RU" sz="2000" dirty="0" smtClean="0"/>
              <a:t>10.В мире существуют-3 экономических союза.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1.ДА</a:t>
            </a:r>
          </a:p>
          <a:p>
            <a:r>
              <a:rPr lang="ru-RU" sz="2400" dirty="0" smtClean="0"/>
              <a:t>2.ДА</a:t>
            </a:r>
          </a:p>
          <a:p>
            <a:r>
              <a:rPr lang="ru-RU" sz="2400" dirty="0" smtClean="0"/>
              <a:t>3.НЕТ</a:t>
            </a:r>
          </a:p>
          <a:p>
            <a:r>
              <a:rPr lang="ru-RU" sz="2400" dirty="0" smtClean="0"/>
              <a:t>4.НЕТ</a:t>
            </a:r>
          </a:p>
          <a:p>
            <a:r>
              <a:rPr lang="ru-RU" sz="2400" dirty="0" smtClean="0"/>
              <a:t>5.НЕТ</a:t>
            </a:r>
          </a:p>
          <a:p>
            <a:r>
              <a:rPr lang="ru-RU" sz="2400" dirty="0" smtClean="0"/>
              <a:t>6.ДА</a:t>
            </a:r>
          </a:p>
          <a:p>
            <a:r>
              <a:rPr lang="ru-RU" sz="2400" dirty="0" smtClean="0"/>
              <a:t>7.ДА</a:t>
            </a:r>
          </a:p>
          <a:p>
            <a:r>
              <a:rPr lang="ru-RU" sz="2400" dirty="0" smtClean="0"/>
              <a:t>8.ДА</a:t>
            </a:r>
          </a:p>
          <a:p>
            <a:r>
              <a:rPr lang="ru-RU" sz="2400" dirty="0" smtClean="0"/>
              <a:t>9.НЕТ</a:t>
            </a:r>
          </a:p>
          <a:p>
            <a:r>
              <a:rPr lang="ru-RU" sz="2400" dirty="0" smtClean="0"/>
              <a:t>10.НЕТ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93</Words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ТЕСТ:МИРОВОЕ ХОЗЯЙСТВО </vt:lpstr>
      <vt:lpstr>ОТВЕТЫ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Computer</cp:lastModifiedBy>
  <cp:revision>4</cp:revision>
  <dcterms:modified xsi:type="dcterms:W3CDTF">2014-01-27T12:15:06Z</dcterms:modified>
</cp:coreProperties>
</file>