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Playfair Display"/>
      <p:regular r:id="rId17"/>
      <p:bold r:id="rId18"/>
      <p:italic r:id="rId19"/>
      <p:boldItalic r:id="rId20"/>
    </p:embeddedFont>
    <p:embeddedFont>
      <p:font typeface="Montserrat"/>
      <p:regular r:id="rId21"/>
      <p:bold r:id="rId22"/>
      <p:italic r:id="rId23"/>
      <p:boldItalic r:id="rId24"/>
    </p:embeddedFont>
    <p:embeddedFont>
      <p:font typeface="Fira Sans"/>
      <p:regular r:id="rId25"/>
      <p:bold r:id="rId26"/>
      <p:italic r:id="rId27"/>
      <p:boldItalic r:id="rId28"/>
    </p:embeddedFont>
    <p:embeddedFont>
      <p:font typeface="Fira Sans Light"/>
      <p:regular r:id="rId29"/>
      <p:bold r:id="rId30"/>
      <p:italic r:id="rId31"/>
      <p:boldItalic r:id="rId32"/>
    </p:embeddedFont>
    <p:embeddedFont>
      <p:font typeface="Oswald"/>
      <p:regular r:id="rId33"/>
      <p:bold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layfairDisplay-boldItalic.fntdata"/><Relationship Id="rId22" Type="http://schemas.openxmlformats.org/officeDocument/2006/relationships/font" Target="fonts/Montserrat-bold.fntdata"/><Relationship Id="rId21" Type="http://schemas.openxmlformats.org/officeDocument/2006/relationships/font" Target="fonts/Montserrat-regular.fntdata"/><Relationship Id="rId24" Type="http://schemas.openxmlformats.org/officeDocument/2006/relationships/font" Target="fonts/Montserrat-boldItalic.fntdata"/><Relationship Id="rId23" Type="http://schemas.openxmlformats.org/officeDocument/2006/relationships/font" Target="fonts/Montserrat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FiraSans-bold.fntdata"/><Relationship Id="rId25" Type="http://schemas.openxmlformats.org/officeDocument/2006/relationships/font" Target="fonts/FiraSans-regular.fntdata"/><Relationship Id="rId28" Type="http://schemas.openxmlformats.org/officeDocument/2006/relationships/font" Target="fonts/FiraSans-boldItalic.fntdata"/><Relationship Id="rId27" Type="http://schemas.openxmlformats.org/officeDocument/2006/relationships/font" Target="fonts/FiraSans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FiraSansLight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FiraSansLight-italic.fntdata"/><Relationship Id="rId30" Type="http://schemas.openxmlformats.org/officeDocument/2006/relationships/font" Target="fonts/FiraSansLight-bold.fntdata"/><Relationship Id="rId11" Type="http://schemas.openxmlformats.org/officeDocument/2006/relationships/slide" Target="slides/slide6.xml"/><Relationship Id="rId33" Type="http://schemas.openxmlformats.org/officeDocument/2006/relationships/font" Target="fonts/Oswald-regular.fntdata"/><Relationship Id="rId10" Type="http://schemas.openxmlformats.org/officeDocument/2006/relationships/slide" Target="slides/slide5.xml"/><Relationship Id="rId32" Type="http://schemas.openxmlformats.org/officeDocument/2006/relationships/font" Target="fonts/FiraSansLight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schemas.openxmlformats.org/officeDocument/2006/relationships/font" Target="fonts/Oswald-bold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PlayfairDisplay-regular.fntdata"/><Relationship Id="rId16" Type="http://schemas.openxmlformats.org/officeDocument/2006/relationships/slide" Target="slides/slide11.xml"/><Relationship Id="rId19" Type="http://schemas.openxmlformats.org/officeDocument/2006/relationships/font" Target="fonts/PlayfairDisplay-italic.fntdata"/><Relationship Id="rId18" Type="http://schemas.openxmlformats.org/officeDocument/2006/relationships/font" Target="fonts/PlayfairDisplay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a8a21acec5_0_4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a8a21acec5_0_4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a8a21acec5_0_4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a8a21acec5_0_4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a8a21acec5_0_3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a8a21acec5_0_3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a8a21acec5_0_3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a8a21acec5_0_3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a8a21acec5_0_3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a8a21acec5_0_3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a8a21acec5_0_3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a8a21acec5_0_3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a8a21acec5_0_3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a8a21acec5_0_3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a8a21acec5_0_3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a8a21acec5_0_3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a8a21acec5_0_3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a8a21acec5_0_3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a8a21acec5_0_3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a8a21acec5_0_3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3953694"/>
            <a:ext cx="9144000" cy="1178720"/>
          </a:xfrm>
          <a:custGeom>
            <a:rect b="b" l="l" r="r" t="t"/>
            <a:pathLst>
              <a:path extrusionOk="0" h="36835" w="285750">
                <a:moveTo>
                  <a:pt x="280169" y="0"/>
                </a:moveTo>
                <a:lnTo>
                  <a:pt x="272802" y="4465"/>
                </a:lnTo>
                <a:lnTo>
                  <a:pt x="272802" y="23441"/>
                </a:lnTo>
                <a:lnTo>
                  <a:pt x="264988" y="23441"/>
                </a:lnTo>
                <a:lnTo>
                  <a:pt x="264988" y="12948"/>
                </a:lnTo>
                <a:lnTo>
                  <a:pt x="260524" y="12948"/>
                </a:lnTo>
                <a:lnTo>
                  <a:pt x="260524" y="6028"/>
                </a:lnTo>
                <a:lnTo>
                  <a:pt x="253157" y="6028"/>
                </a:lnTo>
                <a:lnTo>
                  <a:pt x="253157" y="19869"/>
                </a:lnTo>
                <a:lnTo>
                  <a:pt x="232395" y="15404"/>
                </a:lnTo>
                <a:lnTo>
                  <a:pt x="232395" y="7144"/>
                </a:lnTo>
                <a:lnTo>
                  <a:pt x="225698" y="7144"/>
                </a:lnTo>
                <a:lnTo>
                  <a:pt x="225698" y="19422"/>
                </a:lnTo>
                <a:lnTo>
                  <a:pt x="216098" y="19422"/>
                </a:lnTo>
                <a:lnTo>
                  <a:pt x="216098" y="9153"/>
                </a:lnTo>
                <a:lnTo>
                  <a:pt x="214313" y="9153"/>
                </a:lnTo>
                <a:lnTo>
                  <a:pt x="214313" y="8483"/>
                </a:lnTo>
                <a:lnTo>
                  <a:pt x="210071" y="8483"/>
                </a:lnTo>
                <a:lnTo>
                  <a:pt x="210071" y="9153"/>
                </a:lnTo>
                <a:lnTo>
                  <a:pt x="208731" y="9153"/>
                </a:lnTo>
                <a:lnTo>
                  <a:pt x="208731" y="18083"/>
                </a:lnTo>
                <a:lnTo>
                  <a:pt x="200695" y="18083"/>
                </a:lnTo>
                <a:lnTo>
                  <a:pt x="200695" y="6028"/>
                </a:lnTo>
                <a:lnTo>
                  <a:pt x="198462" y="6028"/>
                </a:lnTo>
                <a:lnTo>
                  <a:pt x="198351" y="5693"/>
                </a:lnTo>
                <a:lnTo>
                  <a:pt x="198239" y="5414"/>
                </a:lnTo>
                <a:lnTo>
                  <a:pt x="198072" y="5135"/>
                </a:lnTo>
                <a:lnTo>
                  <a:pt x="197848" y="4911"/>
                </a:lnTo>
                <a:lnTo>
                  <a:pt x="197625" y="4744"/>
                </a:lnTo>
                <a:lnTo>
                  <a:pt x="197346" y="4577"/>
                </a:lnTo>
                <a:lnTo>
                  <a:pt x="197011" y="4521"/>
                </a:lnTo>
                <a:lnTo>
                  <a:pt x="196676" y="4465"/>
                </a:lnTo>
                <a:lnTo>
                  <a:pt x="196342" y="4521"/>
                </a:lnTo>
                <a:lnTo>
                  <a:pt x="196007" y="4577"/>
                </a:lnTo>
                <a:lnTo>
                  <a:pt x="195728" y="4744"/>
                </a:lnTo>
                <a:lnTo>
                  <a:pt x="195504" y="4911"/>
                </a:lnTo>
                <a:lnTo>
                  <a:pt x="195281" y="5135"/>
                </a:lnTo>
                <a:lnTo>
                  <a:pt x="195114" y="5414"/>
                </a:lnTo>
                <a:lnTo>
                  <a:pt x="195002" y="5693"/>
                </a:lnTo>
                <a:lnTo>
                  <a:pt x="194890" y="6028"/>
                </a:lnTo>
                <a:lnTo>
                  <a:pt x="192881" y="6028"/>
                </a:lnTo>
                <a:lnTo>
                  <a:pt x="192881" y="14734"/>
                </a:lnTo>
                <a:lnTo>
                  <a:pt x="182166" y="14734"/>
                </a:lnTo>
                <a:lnTo>
                  <a:pt x="182166" y="19869"/>
                </a:lnTo>
                <a:lnTo>
                  <a:pt x="172789" y="19869"/>
                </a:lnTo>
                <a:lnTo>
                  <a:pt x="172789" y="14734"/>
                </a:lnTo>
                <a:lnTo>
                  <a:pt x="167432" y="12502"/>
                </a:lnTo>
                <a:lnTo>
                  <a:pt x="167432" y="16967"/>
                </a:lnTo>
                <a:lnTo>
                  <a:pt x="160511" y="16967"/>
                </a:lnTo>
                <a:lnTo>
                  <a:pt x="160511" y="8037"/>
                </a:lnTo>
                <a:lnTo>
                  <a:pt x="154260" y="8037"/>
                </a:lnTo>
                <a:lnTo>
                  <a:pt x="154260" y="6697"/>
                </a:lnTo>
                <a:lnTo>
                  <a:pt x="152251" y="6697"/>
                </a:lnTo>
                <a:lnTo>
                  <a:pt x="152251" y="8037"/>
                </a:lnTo>
                <a:lnTo>
                  <a:pt x="150912" y="8037"/>
                </a:lnTo>
                <a:lnTo>
                  <a:pt x="150912" y="21655"/>
                </a:lnTo>
                <a:lnTo>
                  <a:pt x="138410" y="21655"/>
                </a:lnTo>
                <a:lnTo>
                  <a:pt x="138410" y="8037"/>
                </a:lnTo>
                <a:lnTo>
                  <a:pt x="130597" y="8037"/>
                </a:lnTo>
                <a:lnTo>
                  <a:pt x="130597" y="18976"/>
                </a:lnTo>
                <a:lnTo>
                  <a:pt x="127695" y="18976"/>
                </a:lnTo>
                <a:lnTo>
                  <a:pt x="127695" y="11162"/>
                </a:lnTo>
                <a:lnTo>
                  <a:pt x="121890" y="11162"/>
                </a:lnTo>
                <a:lnTo>
                  <a:pt x="121890" y="18976"/>
                </a:lnTo>
                <a:lnTo>
                  <a:pt x="120774" y="18976"/>
                </a:lnTo>
                <a:lnTo>
                  <a:pt x="120774" y="20538"/>
                </a:lnTo>
                <a:lnTo>
                  <a:pt x="109165" y="20538"/>
                </a:lnTo>
                <a:lnTo>
                  <a:pt x="109165" y="12948"/>
                </a:lnTo>
                <a:lnTo>
                  <a:pt x="99343" y="12948"/>
                </a:lnTo>
                <a:lnTo>
                  <a:pt x="99343" y="11162"/>
                </a:lnTo>
                <a:lnTo>
                  <a:pt x="93762" y="11162"/>
                </a:lnTo>
                <a:lnTo>
                  <a:pt x="93762" y="22994"/>
                </a:lnTo>
                <a:lnTo>
                  <a:pt x="86841" y="22994"/>
                </a:lnTo>
                <a:lnTo>
                  <a:pt x="86841" y="14734"/>
                </a:lnTo>
                <a:lnTo>
                  <a:pt x="84386" y="14734"/>
                </a:lnTo>
                <a:lnTo>
                  <a:pt x="84386" y="12948"/>
                </a:lnTo>
                <a:lnTo>
                  <a:pt x="80144" y="12948"/>
                </a:lnTo>
                <a:lnTo>
                  <a:pt x="80144" y="14734"/>
                </a:lnTo>
                <a:lnTo>
                  <a:pt x="77465" y="14734"/>
                </a:lnTo>
                <a:lnTo>
                  <a:pt x="77465" y="21655"/>
                </a:lnTo>
                <a:lnTo>
                  <a:pt x="56927" y="21655"/>
                </a:lnTo>
                <a:lnTo>
                  <a:pt x="56927" y="16297"/>
                </a:lnTo>
                <a:lnTo>
                  <a:pt x="51346" y="16297"/>
                </a:lnTo>
                <a:lnTo>
                  <a:pt x="51346" y="8037"/>
                </a:lnTo>
                <a:lnTo>
                  <a:pt x="45318" y="10269"/>
                </a:lnTo>
                <a:lnTo>
                  <a:pt x="45318" y="27682"/>
                </a:lnTo>
                <a:lnTo>
                  <a:pt x="33710" y="27682"/>
                </a:lnTo>
                <a:lnTo>
                  <a:pt x="33710" y="11162"/>
                </a:lnTo>
                <a:lnTo>
                  <a:pt x="25673" y="11162"/>
                </a:lnTo>
                <a:lnTo>
                  <a:pt x="25673" y="21878"/>
                </a:lnTo>
                <a:lnTo>
                  <a:pt x="8037" y="21878"/>
                </a:lnTo>
                <a:lnTo>
                  <a:pt x="8037" y="16967"/>
                </a:lnTo>
                <a:lnTo>
                  <a:pt x="0" y="16967"/>
                </a:lnTo>
                <a:lnTo>
                  <a:pt x="0" y="36835"/>
                </a:lnTo>
                <a:lnTo>
                  <a:pt x="285750" y="36835"/>
                </a:lnTo>
                <a:lnTo>
                  <a:pt x="285750" y="16743"/>
                </a:lnTo>
                <a:lnTo>
                  <a:pt x="280169" y="16743"/>
                </a:lnTo>
                <a:lnTo>
                  <a:pt x="280169" y="0"/>
                </a:lnTo>
                <a:close/>
              </a:path>
            </a:pathLst>
          </a:custGeom>
          <a:solidFill>
            <a:srgbClr val="1C4587">
              <a:alpha val="234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35712" y="4025118"/>
            <a:ext cx="9072576" cy="1107296"/>
          </a:xfrm>
          <a:custGeom>
            <a:rect b="b" l="l" r="r" t="t"/>
            <a:pathLst>
              <a:path extrusionOk="0" h="34603" w="283518">
                <a:moveTo>
                  <a:pt x="110059" y="1"/>
                </a:moveTo>
                <a:lnTo>
                  <a:pt x="110059" y="2010"/>
                </a:lnTo>
                <a:lnTo>
                  <a:pt x="108273" y="2010"/>
                </a:lnTo>
                <a:lnTo>
                  <a:pt x="108273" y="5135"/>
                </a:lnTo>
                <a:lnTo>
                  <a:pt x="105817" y="5135"/>
                </a:lnTo>
                <a:lnTo>
                  <a:pt x="105817" y="29245"/>
                </a:lnTo>
                <a:lnTo>
                  <a:pt x="100236" y="29245"/>
                </a:lnTo>
                <a:lnTo>
                  <a:pt x="100236" y="16297"/>
                </a:lnTo>
                <a:lnTo>
                  <a:pt x="90413" y="16297"/>
                </a:lnTo>
                <a:lnTo>
                  <a:pt x="90413" y="26622"/>
                </a:lnTo>
                <a:lnTo>
                  <a:pt x="83046" y="29859"/>
                </a:lnTo>
                <a:lnTo>
                  <a:pt x="83046" y="22771"/>
                </a:lnTo>
                <a:lnTo>
                  <a:pt x="80144" y="22771"/>
                </a:lnTo>
                <a:lnTo>
                  <a:pt x="80144" y="29245"/>
                </a:lnTo>
                <a:lnTo>
                  <a:pt x="73224" y="29245"/>
                </a:lnTo>
                <a:lnTo>
                  <a:pt x="73224" y="24557"/>
                </a:lnTo>
                <a:lnTo>
                  <a:pt x="69429" y="24557"/>
                </a:lnTo>
                <a:lnTo>
                  <a:pt x="69429" y="11386"/>
                </a:lnTo>
                <a:lnTo>
                  <a:pt x="59159" y="13228"/>
                </a:lnTo>
                <a:lnTo>
                  <a:pt x="59159" y="24557"/>
                </a:lnTo>
                <a:lnTo>
                  <a:pt x="53355" y="24557"/>
                </a:lnTo>
                <a:lnTo>
                  <a:pt x="53355" y="29245"/>
                </a:lnTo>
                <a:lnTo>
                  <a:pt x="45765" y="29245"/>
                </a:lnTo>
                <a:lnTo>
                  <a:pt x="45765" y="13842"/>
                </a:lnTo>
                <a:lnTo>
                  <a:pt x="41747" y="13842"/>
                </a:lnTo>
                <a:lnTo>
                  <a:pt x="41747" y="5135"/>
                </a:lnTo>
                <a:lnTo>
                  <a:pt x="28352" y="5135"/>
                </a:lnTo>
                <a:lnTo>
                  <a:pt x="28352" y="25450"/>
                </a:lnTo>
                <a:lnTo>
                  <a:pt x="20762" y="25450"/>
                </a:lnTo>
                <a:lnTo>
                  <a:pt x="20762" y="16297"/>
                </a:lnTo>
                <a:lnTo>
                  <a:pt x="19311" y="16297"/>
                </a:lnTo>
                <a:lnTo>
                  <a:pt x="19143" y="15348"/>
                </a:lnTo>
                <a:lnTo>
                  <a:pt x="19032" y="14902"/>
                </a:lnTo>
                <a:lnTo>
                  <a:pt x="18864" y="14511"/>
                </a:lnTo>
                <a:lnTo>
                  <a:pt x="18585" y="14121"/>
                </a:lnTo>
                <a:lnTo>
                  <a:pt x="18306" y="13786"/>
                </a:lnTo>
                <a:lnTo>
                  <a:pt x="17915" y="13507"/>
                </a:lnTo>
                <a:lnTo>
                  <a:pt x="17525" y="13339"/>
                </a:lnTo>
                <a:lnTo>
                  <a:pt x="17078" y="13228"/>
                </a:lnTo>
                <a:lnTo>
                  <a:pt x="16632" y="13172"/>
                </a:lnTo>
                <a:lnTo>
                  <a:pt x="16185" y="13228"/>
                </a:lnTo>
                <a:lnTo>
                  <a:pt x="15739" y="13339"/>
                </a:lnTo>
                <a:lnTo>
                  <a:pt x="15348" y="13507"/>
                </a:lnTo>
                <a:lnTo>
                  <a:pt x="14957" y="13786"/>
                </a:lnTo>
                <a:lnTo>
                  <a:pt x="14678" y="14121"/>
                </a:lnTo>
                <a:lnTo>
                  <a:pt x="14399" y="14511"/>
                </a:lnTo>
                <a:lnTo>
                  <a:pt x="14232" y="14902"/>
                </a:lnTo>
                <a:lnTo>
                  <a:pt x="14120" y="15348"/>
                </a:lnTo>
                <a:lnTo>
                  <a:pt x="13953" y="16297"/>
                </a:lnTo>
                <a:lnTo>
                  <a:pt x="12502" y="16297"/>
                </a:lnTo>
                <a:lnTo>
                  <a:pt x="12502" y="21153"/>
                </a:lnTo>
                <a:lnTo>
                  <a:pt x="4242" y="23385"/>
                </a:lnTo>
                <a:lnTo>
                  <a:pt x="4242" y="29245"/>
                </a:lnTo>
                <a:lnTo>
                  <a:pt x="0" y="29245"/>
                </a:lnTo>
                <a:lnTo>
                  <a:pt x="0" y="34603"/>
                </a:lnTo>
                <a:lnTo>
                  <a:pt x="283518" y="34603"/>
                </a:lnTo>
                <a:lnTo>
                  <a:pt x="283518" y="25450"/>
                </a:lnTo>
                <a:lnTo>
                  <a:pt x="275258" y="25450"/>
                </a:lnTo>
                <a:lnTo>
                  <a:pt x="275258" y="11163"/>
                </a:lnTo>
                <a:lnTo>
                  <a:pt x="268114" y="11163"/>
                </a:lnTo>
                <a:lnTo>
                  <a:pt x="268114" y="19423"/>
                </a:lnTo>
                <a:lnTo>
                  <a:pt x="255389" y="19423"/>
                </a:lnTo>
                <a:lnTo>
                  <a:pt x="255389" y="29245"/>
                </a:lnTo>
                <a:lnTo>
                  <a:pt x="247576" y="29245"/>
                </a:lnTo>
                <a:lnTo>
                  <a:pt x="247576" y="5135"/>
                </a:lnTo>
                <a:lnTo>
                  <a:pt x="244450" y="5135"/>
                </a:lnTo>
                <a:lnTo>
                  <a:pt x="244450" y="4075"/>
                </a:lnTo>
                <a:lnTo>
                  <a:pt x="244339" y="3405"/>
                </a:lnTo>
                <a:lnTo>
                  <a:pt x="244171" y="2791"/>
                </a:lnTo>
                <a:lnTo>
                  <a:pt x="243892" y="2289"/>
                </a:lnTo>
                <a:lnTo>
                  <a:pt x="243502" y="1787"/>
                </a:lnTo>
                <a:lnTo>
                  <a:pt x="242999" y="1452"/>
                </a:lnTo>
                <a:lnTo>
                  <a:pt x="242441" y="1117"/>
                </a:lnTo>
                <a:lnTo>
                  <a:pt x="241883" y="949"/>
                </a:lnTo>
                <a:lnTo>
                  <a:pt x="241213" y="894"/>
                </a:lnTo>
                <a:lnTo>
                  <a:pt x="240544" y="949"/>
                </a:lnTo>
                <a:lnTo>
                  <a:pt x="239986" y="1117"/>
                </a:lnTo>
                <a:lnTo>
                  <a:pt x="239427" y="1452"/>
                </a:lnTo>
                <a:lnTo>
                  <a:pt x="238925" y="1787"/>
                </a:lnTo>
                <a:lnTo>
                  <a:pt x="238534" y="2289"/>
                </a:lnTo>
                <a:lnTo>
                  <a:pt x="238255" y="2791"/>
                </a:lnTo>
                <a:lnTo>
                  <a:pt x="238088" y="3405"/>
                </a:lnTo>
                <a:lnTo>
                  <a:pt x="237976" y="4075"/>
                </a:lnTo>
                <a:lnTo>
                  <a:pt x="237976" y="5135"/>
                </a:lnTo>
                <a:lnTo>
                  <a:pt x="235074" y="5135"/>
                </a:lnTo>
                <a:lnTo>
                  <a:pt x="235074" y="21878"/>
                </a:lnTo>
                <a:lnTo>
                  <a:pt x="226368" y="30864"/>
                </a:lnTo>
                <a:lnTo>
                  <a:pt x="226368" y="894"/>
                </a:lnTo>
                <a:lnTo>
                  <a:pt x="221010" y="5637"/>
                </a:lnTo>
                <a:lnTo>
                  <a:pt x="221010" y="21432"/>
                </a:lnTo>
                <a:lnTo>
                  <a:pt x="216322" y="21432"/>
                </a:lnTo>
                <a:lnTo>
                  <a:pt x="216322" y="13842"/>
                </a:lnTo>
                <a:lnTo>
                  <a:pt x="204490" y="13842"/>
                </a:lnTo>
                <a:lnTo>
                  <a:pt x="204490" y="29245"/>
                </a:lnTo>
                <a:lnTo>
                  <a:pt x="195114" y="29245"/>
                </a:lnTo>
                <a:lnTo>
                  <a:pt x="195114" y="11163"/>
                </a:lnTo>
                <a:lnTo>
                  <a:pt x="185961" y="11163"/>
                </a:lnTo>
                <a:lnTo>
                  <a:pt x="185961" y="29245"/>
                </a:lnTo>
                <a:lnTo>
                  <a:pt x="177255" y="29245"/>
                </a:lnTo>
                <a:lnTo>
                  <a:pt x="177255" y="16297"/>
                </a:lnTo>
                <a:lnTo>
                  <a:pt x="174799" y="16297"/>
                </a:lnTo>
                <a:lnTo>
                  <a:pt x="174799" y="29692"/>
                </a:lnTo>
                <a:lnTo>
                  <a:pt x="166316" y="26678"/>
                </a:lnTo>
                <a:lnTo>
                  <a:pt x="166316" y="19423"/>
                </a:lnTo>
                <a:lnTo>
                  <a:pt x="163190" y="19423"/>
                </a:lnTo>
                <a:lnTo>
                  <a:pt x="163190" y="11832"/>
                </a:lnTo>
                <a:lnTo>
                  <a:pt x="155600" y="11832"/>
                </a:lnTo>
                <a:lnTo>
                  <a:pt x="155600" y="19423"/>
                </a:lnTo>
                <a:lnTo>
                  <a:pt x="144884" y="19423"/>
                </a:lnTo>
                <a:lnTo>
                  <a:pt x="144884" y="15293"/>
                </a:lnTo>
                <a:lnTo>
                  <a:pt x="134615" y="11609"/>
                </a:lnTo>
                <a:lnTo>
                  <a:pt x="134615" y="23664"/>
                </a:lnTo>
                <a:lnTo>
                  <a:pt x="123900" y="23664"/>
                </a:lnTo>
                <a:lnTo>
                  <a:pt x="123900" y="13842"/>
                </a:lnTo>
                <a:lnTo>
                  <a:pt x="117426" y="13842"/>
                </a:lnTo>
                <a:lnTo>
                  <a:pt x="117426" y="5135"/>
                </a:lnTo>
                <a:lnTo>
                  <a:pt x="114523" y="5135"/>
                </a:lnTo>
                <a:lnTo>
                  <a:pt x="114523" y="2010"/>
                </a:lnTo>
                <a:lnTo>
                  <a:pt x="112738" y="2010"/>
                </a:lnTo>
                <a:lnTo>
                  <a:pt x="112738" y="1"/>
                </a:lnTo>
                <a:close/>
              </a:path>
            </a:pathLst>
          </a:custGeom>
          <a:solidFill>
            <a:srgbClr val="3D85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0" y="3886185"/>
            <a:ext cx="9144000" cy="1257312"/>
          </a:xfrm>
          <a:custGeom>
            <a:rect b="b" l="l" r="r" t="t"/>
            <a:pathLst>
              <a:path extrusionOk="0" h="39291" w="285750">
                <a:moveTo>
                  <a:pt x="241381" y="11832"/>
                </a:moveTo>
                <a:lnTo>
                  <a:pt x="241381" y="15348"/>
                </a:lnTo>
                <a:lnTo>
                  <a:pt x="239762" y="15348"/>
                </a:lnTo>
                <a:lnTo>
                  <a:pt x="239762" y="11832"/>
                </a:lnTo>
                <a:close/>
                <a:moveTo>
                  <a:pt x="244450" y="11832"/>
                </a:moveTo>
                <a:lnTo>
                  <a:pt x="244450" y="15348"/>
                </a:lnTo>
                <a:lnTo>
                  <a:pt x="242832" y="15348"/>
                </a:lnTo>
                <a:lnTo>
                  <a:pt x="242832" y="11832"/>
                </a:lnTo>
                <a:close/>
                <a:moveTo>
                  <a:pt x="226591" y="8484"/>
                </a:moveTo>
                <a:lnTo>
                  <a:pt x="226591" y="17190"/>
                </a:lnTo>
                <a:lnTo>
                  <a:pt x="225698" y="17190"/>
                </a:lnTo>
                <a:lnTo>
                  <a:pt x="225698" y="9600"/>
                </a:lnTo>
                <a:lnTo>
                  <a:pt x="226591" y="8484"/>
                </a:lnTo>
                <a:close/>
                <a:moveTo>
                  <a:pt x="241381" y="17134"/>
                </a:moveTo>
                <a:lnTo>
                  <a:pt x="241381" y="20650"/>
                </a:lnTo>
                <a:lnTo>
                  <a:pt x="239762" y="20650"/>
                </a:lnTo>
                <a:lnTo>
                  <a:pt x="239762" y="17134"/>
                </a:lnTo>
                <a:close/>
                <a:moveTo>
                  <a:pt x="244450" y="17134"/>
                </a:moveTo>
                <a:lnTo>
                  <a:pt x="244450" y="20650"/>
                </a:lnTo>
                <a:lnTo>
                  <a:pt x="242832" y="20650"/>
                </a:lnTo>
                <a:lnTo>
                  <a:pt x="242832" y="17134"/>
                </a:lnTo>
                <a:close/>
                <a:moveTo>
                  <a:pt x="194221" y="17860"/>
                </a:moveTo>
                <a:lnTo>
                  <a:pt x="194221" y="21320"/>
                </a:lnTo>
                <a:lnTo>
                  <a:pt x="192212" y="21320"/>
                </a:lnTo>
                <a:lnTo>
                  <a:pt x="192212" y="17860"/>
                </a:lnTo>
                <a:close/>
                <a:moveTo>
                  <a:pt x="216098" y="20762"/>
                </a:moveTo>
                <a:lnTo>
                  <a:pt x="216098" y="21822"/>
                </a:lnTo>
                <a:lnTo>
                  <a:pt x="207169" y="21822"/>
                </a:lnTo>
                <a:lnTo>
                  <a:pt x="207169" y="20762"/>
                </a:lnTo>
                <a:close/>
                <a:moveTo>
                  <a:pt x="64517" y="19869"/>
                </a:moveTo>
                <a:lnTo>
                  <a:pt x="64517" y="21878"/>
                </a:lnTo>
                <a:lnTo>
                  <a:pt x="62508" y="21878"/>
                </a:lnTo>
                <a:lnTo>
                  <a:pt x="62508" y="19869"/>
                </a:lnTo>
                <a:close/>
                <a:moveTo>
                  <a:pt x="68312" y="19869"/>
                </a:moveTo>
                <a:lnTo>
                  <a:pt x="68312" y="21878"/>
                </a:lnTo>
                <a:lnTo>
                  <a:pt x="66303" y="21878"/>
                </a:lnTo>
                <a:lnTo>
                  <a:pt x="66303" y="19869"/>
                </a:lnTo>
                <a:close/>
                <a:moveTo>
                  <a:pt x="45318" y="21208"/>
                </a:moveTo>
                <a:lnTo>
                  <a:pt x="45318" y="22213"/>
                </a:lnTo>
                <a:lnTo>
                  <a:pt x="40853" y="22213"/>
                </a:lnTo>
                <a:lnTo>
                  <a:pt x="40853" y="21208"/>
                </a:lnTo>
                <a:close/>
                <a:moveTo>
                  <a:pt x="138522" y="19423"/>
                </a:moveTo>
                <a:lnTo>
                  <a:pt x="138857" y="19478"/>
                </a:lnTo>
                <a:lnTo>
                  <a:pt x="139192" y="19534"/>
                </a:lnTo>
                <a:lnTo>
                  <a:pt x="139471" y="19702"/>
                </a:lnTo>
                <a:lnTo>
                  <a:pt x="139694" y="19925"/>
                </a:lnTo>
                <a:lnTo>
                  <a:pt x="139917" y="20148"/>
                </a:lnTo>
                <a:lnTo>
                  <a:pt x="140084" y="20427"/>
                </a:lnTo>
                <a:lnTo>
                  <a:pt x="140140" y="20762"/>
                </a:lnTo>
                <a:lnTo>
                  <a:pt x="140196" y="21097"/>
                </a:lnTo>
                <a:lnTo>
                  <a:pt x="140140" y="21432"/>
                </a:lnTo>
                <a:lnTo>
                  <a:pt x="140084" y="21767"/>
                </a:lnTo>
                <a:lnTo>
                  <a:pt x="139917" y="22046"/>
                </a:lnTo>
                <a:lnTo>
                  <a:pt x="139694" y="22269"/>
                </a:lnTo>
                <a:lnTo>
                  <a:pt x="139471" y="22492"/>
                </a:lnTo>
                <a:lnTo>
                  <a:pt x="139192" y="22660"/>
                </a:lnTo>
                <a:lnTo>
                  <a:pt x="138857" y="22715"/>
                </a:lnTo>
                <a:lnTo>
                  <a:pt x="138522" y="22771"/>
                </a:lnTo>
                <a:lnTo>
                  <a:pt x="138187" y="22715"/>
                </a:lnTo>
                <a:lnTo>
                  <a:pt x="137852" y="22660"/>
                </a:lnTo>
                <a:lnTo>
                  <a:pt x="137573" y="22492"/>
                </a:lnTo>
                <a:lnTo>
                  <a:pt x="137350" y="22269"/>
                </a:lnTo>
                <a:lnTo>
                  <a:pt x="137127" y="22046"/>
                </a:lnTo>
                <a:lnTo>
                  <a:pt x="136959" y="21767"/>
                </a:lnTo>
                <a:lnTo>
                  <a:pt x="136903" y="21432"/>
                </a:lnTo>
                <a:lnTo>
                  <a:pt x="136847" y="21097"/>
                </a:lnTo>
                <a:lnTo>
                  <a:pt x="136903" y="20762"/>
                </a:lnTo>
                <a:lnTo>
                  <a:pt x="136959" y="20427"/>
                </a:lnTo>
                <a:lnTo>
                  <a:pt x="137127" y="20148"/>
                </a:lnTo>
                <a:lnTo>
                  <a:pt x="137350" y="19925"/>
                </a:lnTo>
                <a:lnTo>
                  <a:pt x="137573" y="19702"/>
                </a:lnTo>
                <a:lnTo>
                  <a:pt x="137852" y="19534"/>
                </a:lnTo>
                <a:lnTo>
                  <a:pt x="138187" y="19478"/>
                </a:lnTo>
                <a:lnTo>
                  <a:pt x="138522" y="19423"/>
                </a:lnTo>
                <a:close/>
                <a:moveTo>
                  <a:pt x="64517" y="22883"/>
                </a:moveTo>
                <a:lnTo>
                  <a:pt x="64517" y="24892"/>
                </a:lnTo>
                <a:lnTo>
                  <a:pt x="62508" y="24892"/>
                </a:lnTo>
                <a:lnTo>
                  <a:pt x="62508" y="22883"/>
                </a:lnTo>
                <a:close/>
                <a:moveTo>
                  <a:pt x="68312" y="22883"/>
                </a:moveTo>
                <a:lnTo>
                  <a:pt x="68312" y="24892"/>
                </a:lnTo>
                <a:lnTo>
                  <a:pt x="66303" y="24892"/>
                </a:lnTo>
                <a:lnTo>
                  <a:pt x="66303" y="22883"/>
                </a:lnTo>
                <a:close/>
                <a:moveTo>
                  <a:pt x="216098" y="24334"/>
                </a:moveTo>
                <a:lnTo>
                  <a:pt x="216098" y="25450"/>
                </a:lnTo>
                <a:lnTo>
                  <a:pt x="207169" y="25450"/>
                </a:lnTo>
                <a:lnTo>
                  <a:pt x="207169" y="24334"/>
                </a:lnTo>
                <a:close/>
                <a:moveTo>
                  <a:pt x="45318" y="24501"/>
                </a:moveTo>
                <a:lnTo>
                  <a:pt x="45318" y="25506"/>
                </a:lnTo>
                <a:lnTo>
                  <a:pt x="40853" y="25506"/>
                </a:lnTo>
                <a:lnTo>
                  <a:pt x="40853" y="24501"/>
                </a:lnTo>
                <a:close/>
                <a:moveTo>
                  <a:pt x="241381" y="22380"/>
                </a:moveTo>
                <a:lnTo>
                  <a:pt x="241381" y="25897"/>
                </a:lnTo>
                <a:lnTo>
                  <a:pt x="239762" y="25897"/>
                </a:lnTo>
                <a:lnTo>
                  <a:pt x="239762" y="22380"/>
                </a:lnTo>
                <a:close/>
                <a:moveTo>
                  <a:pt x="244450" y="22380"/>
                </a:moveTo>
                <a:lnTo>
                  <a:pt x="244450" y="25897"/>
                </a:lnTo>
                <a:lnTo>
                  <a:pt x="242832" y="25897"/>
                </a:lnTo>
                <a:lnTo>
                  <a:pt x="242832" y="22380"/>
                </a:lnTo>
                <a:close/>
                <a:moveTo>
                  <a:pt x="194221" y="23106"/>
                </a:moveTo>
                <a:lnTo>
                  <a:pt x="194221" y="26566"/>
                </a:lnTo>
                <a:lnTo>
                  <a:pt x="192212" y="26566"/>
                </a:lnTo>
                <a:lnTo>
                  <a:pt x="192212" y="23106"/>
                </a:lnTo>
                <a:close/>
                <a:moveTo>
                  <a:pt x="64517" y="25897"/>
                </a:moveTo>
                <a:lnTo>
                  <a:pt x="64517" y="27906"/>
                </a:lnTo>
                <a:lnTo>
                  <a:pt x="62508" y="27906"/>
                </a:lnTo>
                <a:lnTo>
                  <a:pt x="62508" y="25897"/>
                </a:lnTo>
                <a:close/>
                <a:moveTo>
                  <a:pt x="68312" y="25897"/>
                </a:moveTo>
                <a:lnTo>
                  <a:pt x="68312" y="27906"/>
                </a:lnTo>
                <a:lnTo>
                  <a:pt x="66303" y="27906"/>
                </a:lnTo>
                <a:lnTo>
                  <a:pt x="66303" y="25897"/>
                </a:lnTo>
                <a:close/>
                <a:moveTo>
                  <a:pt x="45318" y="27850"/>
                </a:moveTo>
                <a:lnTo>
                  <a:pt x="45318" y="28854"/>
                </a:lnTo>
                <a:lnTo>
                  <a:pt x="40853" y="28854"/>
                </a:lnTo>
                <a:lnTo>
                  <a:pt x="40853" y="27850"/>
                </a:lnTo>
                <a:close/>
                <a:moveTo>
                  <a:pt x="216098" y="27906"/>
                </a:moveTo>
                <a:lnTo>
                  <a:pt x="216098" y="29022"/>
                </a:lnTo>
                <a:lnTo>
                  <a:pt x="207169" y="29022"/>
                </a:lnTo>
                <a:lnTo>
                  <a:pt x="207169" y="27906"/>
                </a:lnTo>
                <a:close/>
                <a:moveTo>
                  <a:pt x="82767" y="28352"/>
                </a:moveTo>
                <a:lnTo>
                  <a:pt x="82934" y="28408"/>
                </a:lnTo>
                <a:lnTo>
                  <a:pt x="83214" y="28631"/>
                </a:lnTo>
                <a:lnTo>
                  <a:pt x="83437" y="28910"/>
                </a:lnTo>
                <a:lnTo>
                  <a:pt x="83493" y="29078"/>
                </a:lnTo>
                <a:lnTo>
                  <a:pt x="83493" y="29245"/>
                </a:lnTo>
                <a:lnTo>
                  <a:pt x="83493" y="29413"/>
                </a:lnTo>
                <a:lnTo>
                  <a:pt x="83437" y="29580"/>
                </a:lnTo>
                <a:lnTo>
                  <a:pt x="83214" y="29859"/>
                </a:lnTo>
                <a:lnTo>
                  <a:pt x="82934" y="30082"/>
                </a:lnTo>
                <a:lnTo>
                  <a:pt x="82767" y="30138"/>
                </a:lnTo>
                <a:lnTo>
                  <a:pt x="82432" y="30138"/>
                </a:lnTo>
                <a:lnTo>
                  <a:pt x="82265" y="30082"/>
                </a:lnTo>
                <a:lnTo>
                  <a:pt x="81986" y="29859"/>
                </a:lnTo>
                <a:lnTo>
                  <a:pt x="81762" y="29580"/>
                </a:lnTo>
                <a:lnTo>
                  <a:pt x="81707" y="29413"/>
                </a:lnTo>
                <a:lnTo>
                  <a:pt x="81707" y="29245"/>
                </a:lnTo>
                <a:lnTo>
                  <a:pt x="81707" y="29078"/>
                </a:lnTo>
                <a:lnTo>
                  <a:pt x="81762" y="28910"/>
                </a:lnTo>
                <a:lnTo>
                  <a:pt x="81986" y="28631"/>
                </a:lnTo>
                <a:lnTo>
                  <a:pt x="82265" y="28408"/>
                </a:lnTo>
                <a:lnTo>
                  <a:pt x="82432" y="28352"/>
                </a:lnTo>
                <a:close/>
                <a:moveTo>
                  <a:pt x="45318" y="31143"/>
                </a:moveTo>
                <a:lnTo>
                  <a:pt x="45318" y="32147"/>
                </a:lnTo>
                <a:lnTo>
                  <a:pt x="40853" y="32147"/>
                </a:lnTo>
                <a:lnTo>
                  <a:pt x="40853" y="31143"/>
                </a:lnTo>
                <a:close/>
                <a:moveTo>
                  <a:pt x="8037" y="28352"/>
                </a:moveTo>
                <a:lnTo>
                  <a:pt x="8037" y="32594"/>
                </a:lnTo>
                <a:lnTo>
                  <a:pt x="6028" y="32594"/>
                </a:lnTo>
                <a:lnTo>
                  <a:pt x="6028" y="28352"/>
                </a:lnTo>
                <a:close/>
                <a:moveTo>
                  <a:pt x="216098" y="31533"/>
                </a:moveTo>
                <a:lnTo>
                  <a:pt x="216098" y="32594"/>
                </a:lnTo>
                <a:lnTo>
                  <a:pt x="207169" y="32594"/>
                </a:lnTo>
                <a:lnTo>
                  <a:pt x="207169" y="31533"/>
                </a:lnTo>
                <a:close/>
                <a:moveTo>
                  <a:pt x="82767" y="31924"/>
                </a:moveTo>
                <a:lnTo>
                  <a:pt x="82934" y="31980"/>
                </a:lnTo>
                <a:lnTo>
                  <a:pt x="83214" y="32203"/>
                </a:lnTo>
                <a:lnTo>
                  <a:pt x="83437" y="32482"/>
                </a:lnTo>
                <a:lnTo>
                  <a:pt x="83493" y="32650"/>
                </a:lnTo>
                <a:lnTo>
                  <a:pt x="83493" y="32817"/>
                </a:lnTo>
                <a:lnTo>
                  <a:pt x="83493" y="32984"/>
                </a:lnTo>
                <a:lnTo>
                  <a:pt x="83437" y="33152"/>
                </a:lnTo>
                <a:lnTo>
                  <a:pt x="83214" y="33431"/>
                </a:lnTo>
                <a:lnTo>
                  <a:pt x="82934" y="33654"/>
                </a:lnTo>
                <a:lnTo>
                  <a:pt x="82767" y="33710"/>
                </a:lnTo>
                <a:lnTo>
                  <a:pt x="82432" y="33710"/>
                </a:lnTo>
                <a:lnTo>
                  <a:pt x="82265" y="33654"/>
                </a:lnTo>
                <a:lnTo>
                  <a:pt x="81986" y="33431"/>
                </a:lnTo>
                <a:lnTo>
                  <a:pt x="81762" y="33152"/>
                </a:lnTo>
                <a:lnTo>
                  <a:pt x="81707" y="32984"/>
                </a:lnTo>
                <a:lnTo>
                  <a:pt x="81707" y="32817"/>
                </a:lnTo>
                <a:lnTo>
                  <a:pt x="81707" y="32650"/>
                </a:lnTo>
                <a:lnTo>
                  <a:pt x="81762" y="32482"/>
                </a:lnTo>
                <a:lnTo>
                  <a:pt x="81986" y="32203"/>
                </a:lnTo>
                <a:lnTo>
                  <a:pt x="82265" y="31980"/>
                </a:lnTo>
                <a:lnTo>
                  <a:pt x="82432" y="31924"/>
                </a:lnTo>
                <a:close/>
                <a:moveTo>
                  <a:pt x="109835" y="11609"/>
                </a:moveTo>
                <a:lnTo>
                  <a:pt x="109835" y="34603"/>
                </a:lnTo>
                <a:lnTo>
                  <a:pt x="109165" y="34603"/>
                </a:lnTo>
                <a:lnTo>
                  <a:pt x="109165" y="11609"/>
                </a:lnTo>
                <a:close/>
                <a:moveTo>
                  <a:pt x="112068" y="11609"/>
                </a:moveTo>
                <a:lnTo>
                  <a:pt x="112068" y="34603"/>
                </a:lnTo>
                <a:lnTo>
                  <a:pt x="111398" y="34603"/>
                </a:lnTo>
                <a:lnTo>
                  <a:pt x="111398" y="11609"/>
                </a:lnTo>
                <a:close/>
                <a:moveTo>
                  <a:pt x="114300" y="11609"/>
                </a:moveTo>
                <a:lnTo>
                  <a:pt x="114300" y="34603"/>
                </a:lnTo>
                <a:lnTo>
                  <a:pt x="113630" y="34603"/>
                </a:lnTo>
                <a:lnTo>
                  <a:pt x="113630" y="11609"/>
                </a:lnTo>
                <a:close/>
                <a:moveTo>
                  <a:pt x="116532" y="11609"/>
                </a:moveTo>
                <a:lnTo>
                  <a:pt x="116532" y="34603"/>
                </a:lnTo>
                <a:lnTo>
                  <a:pt x="115863" y="34603"/>
                </a:lnTo>
                <a:lnTo>
                  <a:pt x="115863" y="11609"/>
                </a:lnTo>
                <a:close/>
                <a:moveTo>
                  <a:pt x="45318" y="34491"/>
                </a:moveTo>
                <a:lnTo>
                  <a:pt x="45318" y="35496"/>
                </a:lnTo>
                <a:lnTo>
                  <a:pt x="40853" y="35496"/>
                </a:lnTo>
                <a:lnTo>
                  <a:pt x="40853" y="34491"/>
                </a:lnTo>
                <a:close/>
                <a:moveTo>
                  <a:pt x="112291" y="1"/>
                </a:moveTo>
                <a:lnTo>
                  <a:pt x="112291" y="3572"/>
                </a:lnTo>
                <a:lnTo>
                  <a:pt x="110058" y="3572"/>
                </a:lnTo>
                <a:lnTo>
                  <a:pt x="110058" y="5582"/>
                </a:lnTo>
                <a:lnTo>
                  <a:pt x="108272" y="5582"/>
                </a:lnTo>
                <a:lnTo>
                  <a:pt x="108272" y="8707"/>
                </a:lnTo>
                <a:lnTo>
                  <a:pt x="105817" y="8707"/>
                </a:lnTo>
                <a:lnTo>
                  <a:pt x="105817" y="32817"/>
                </a:lnTo>
                <a:lnTo>
                  <a:pt x="102468" y="32817"/>
                </a:lnTo>
                <a:lnTo>
                  <a:pt x="102468" y="19869"/>
                </a:lnTo>
                <a:lnTo>
                  <a:pt x="90413" y="19869"/>
                </a:lnTo>
                <a:lnTo>
                  <a:pt x="90413" y="30585"/>
                </a:lnTo>
                <a:lnTo>
                  <a:pt x="85279" y="32817"/>
                </a:lnTo>
                <a:lnTo>
                  <a:pt x="85279" y="26343"/>
                </a:lnTo>
                <a:lnTo>
                  <a:pt x="80144" y="26343"/>
                </a:lnTo>
                <a:lnTo>
                  <a:pt x="80144" y="32817"/>
                </a:lnTo>
                <a:lnTo>
                  <a:pt x="75456" y="32817"/>
                </a:lnTo>
                <a:lnTo>
                  <a:pt x="75456" y="28129"/>
                </a:lnTo>
                <a:lnTo>
                  <a:pt x="71661" y="28129"/>
                </a:lnTo>
                <a:lnTo>
                  <a:pt x="71661" y="14734"/>
                </a:lnTo>
                <a:lnTo>
                  <a:pt x="59159" y="16967"/>
                </a:lnTo>
                <a:lnTo>
                  <a:pt x="59159" y="28129"/>
                </a:lnTo>
                <a:lnTo>
                  <a:pt x="53355" y="28129"/>
                </a:lnTo>
                <a:lnTo>
                  <a:pt x="53355" y="32817"/>
                </a:lnTo>
                <a:lnTo>
                  <a:pt x="47997" y="32817"/>
                </a:lnTo>
                <a:lnTo>
                  <a:pt x="47997" y="17413"/>
                </a:lnTo>
                <a:lnTo>
                  <a:pt x="43979" y="17413"/>
                </a:lnTo>
                <a:lnTo>
                  <a:pt x="43979" y="8707"/>
                </a:lnTo>
                <a:lnTo>
                  <a:pt x="34603" y="8707"/>
                </a:lnTo>
                <a:lnTo>
                  <a:pt x="34603" y="5582"/>
                </a:lnTo>
                <a:lnTo>
                  <a:pt x="30584" y="5582"/>
                </a:lnTo>
                <a:lnTo>
                  <a:pt x="30584" y="8707"/>
                </a:lnTo>
                <a:lnTo>
                  <a:pt x="28352" y="8707"/>
                </a:lnTo>
                <a:lnTo>
                  <a:pt x="28352" y="29022"/>
                </a:lnTo>
                <a:lnTo>
                  <a:pt x="22994" y="29022"/>
                </a:lnTo>
                <a:lnTo>
                  <a:pt x="22994" y="19869"/>
                </a:lnTo>
                <a:lnTo>
                  <a:pt x="21375" y="19869"/>
                </a:lnTo>
                <a:lnTo>
                  <a:pt x="21208" y="19199"/>
                </a:lnTo>
                <a:lnTo>
                  <a:pt x="20985" y="18641"/>
                </a:lnTo>
                <a:lnTo>
                  <a:pt x="20594" y="18083"/>
                </a:lnTo>
                <a:lnTo>
                  <a:pt x="20148" y="17637"/>
                </a:lnTo>
                <a:lnTo>
                  <a:pt x="19645" y="17246"/>
                </a:lnTo>
                <a:lnTo>
                  <a:pt x="19031" y="16967"/>
                </a:lnTo>
                <a:lnTo>
                  <a:pt x="18417" y="16799"/>
                </a:lnTo>
                <a:lnTo>
                  <a:pt x="17748" y="16744"/>
                </a:lnTo>
                <a:lnTo>
                  <a:pt x="17078" y="16799"/>
                </a:lnTo>
                <a:lnTo>
                  <a:pt x="16464" y="16967"/>
                </a:lnTo>
                <a:lnTo>
                  <a:pt x="15850" y="17246"/>
                </a:lnTo>
                <a:lnTo>
                  <a:pt x="15348" y="17637"/>
                </a:lnTo>
                <a:lnTo>
                  <a:pt x="14901" y="18083"/>
                </a:lnTo>
                <a:lnTo>
                  <a:pt x="14511" y="18641"/>
                </a:lnTo>
                <a:lnTo>
                  <a:pt x="14288" y="19199"/>
                </a:lnTo>
                <a:lnTo>
                  <a:pt x="14120" y="19869"/>
                </a:lnTo>
                <a:lnTo>
                  <a:pt x="12502" y="19869"/>
                </a:lnTo>
                <a:lnTo>
                  <a:pt x="12502" y="25004"/>
                </a:lnTo>
                <a:lnTo>
                  <a:pt x="4242" y="27236"/>
                </a:lnTo>
                <a:lnTo>
                  <a:pt x="4242" y="32817"/>
                </a:lnTo>
                <a:lnTo>
                  <a:pt x="0" y="32817"/>
                </a:lnTo>
                <a:lnTo>
                  <a:pt x="0" y="39291"/>
                </a:lnTo>
                <a:lnTo>
                  <a:pt x="285750" y="39291"/>
                </a:lnTo>
                <a:lnTo>
                  <a:pt x="285750" y="29022"/>
                </a:lnTo>
                <a:lnTo>
                  <a:pt x="277490" y="29022"/>
                </a:lnTo>
                <a:lnTo>
                  <a:pt x="277490" y="14734"/>
                </a:lnTo>
                <a:lnTo>
                  <a:pt x="268114" y="14734"/>
                </a:lnTo>
                <a:lnTo>
                  <a:pt x="268114" y="22994"/>
                </a:lnTo>
                <a:lnTo>
                  <a:pt x="259407" y="22994"/>
                </a:lnTo>
                <a:lnTo>
                  <a:pt x="259407" y="19869"/>
                </a:lnTo>
                <a:lnTo>
                  <a:pt x="258514" y="19869"/>
                </a:lnTo>
                <a:lnTo>
                  <a:pt x="258514" y="16744"/>
                </a:lnTo>
                <a:lnTo>
                  <a:pt x="257845" y="16744"/>
                </a:lnTo>
                <a:lnTo>
                  <a:pt x="257845" y="19869"/>
                </a:lnTo>
                <a:lnTo>
                  <a:pt x="257175" y="19869"/>
                </a:lnTo>
                <a:lnTo>
                  <a:pt x="257175" y="22994"/>
                </a:lnTo>
                <a:lnTo>
                  <a:pt x="255389" y="22994"/>
                </a:lnTo>
                <a:lnTo>
                  <a:pt x="255389" y="32817"/>
                </a:lnTo>
                <a:lnTo>
                  <a:pt x="249808" y="32817"/>
                </a:lnTo>
                <a:lnTo>
                  <a:pt x="249808" y="8707"/>
                </a:lnTo>
                <a:lnTo>
                  <a:pt x="246683" y="8707"/>
                </a:lnTo>
                <a:lnTo>
                  <a:pt x="246627" y="8260"/>
                </a:lnTo>
                <a:lnTo>
                  <a:pt x="246571" y="7870"/>
                </a:lnTo>
                <a:lnTo>
                  <a:pt x="246459" y="7423"/>
                </a:lnTo>
                <a:lnTo>
                  <a:pt x="246292" y="7033"/>
                </a:lnTo>
                <a:lnTo>
                  <a:pt x="246125" y="6698"/>
                </a:lnTo>
                <a:lnTo>
                  <a:pt x="245901" y="6307"/>
                </a:lnTo>
                <a:lnTo>
                  <a:pt x="245622" y="6028"/>
                </a:lnTo>
                <a:lnTo>
                  <a:pt x="245343" y="5693"/>
                </a:lnTo>
                <a:lnTo>
                  <a:pt x="245064" y="5414"/>
                </a:lnTo>
                <a:lnTo>
                  <a:pt x="244729" y="5191"/>
                </a:lnTo>
                <a:lnTo>
                  <a:pt x="244394" y="4968"/>
                </a:lnTo>
                <a:lnTo>
                  <a:pt x="244004" y="4800"/>
                </a:lnTo>
                <a:lnTo>
                  <a:pt x="243613" y="4633"/>
                </a:lnTo>
                <a:lnTo>
                  <a:pt x="243167" y="4577"/>
                </a:lnTo>
                <a:lnTo>
                  <a:pt x="242776" y="4465"/>
                </a:lnTo>
                <a:lnTo>
                  <a:pt x="241883" y="4465"/>
                </a:lnTo>
                <a:lnTo>
                  <a:pt x="241492" y="4577"/>
                </a:lnTo>
                <a:lnTo>
                  <a:pt x="241046" y="4633"/>
                </a:lnTo>
                <a:lnTo>
                  <a:pt x="240655" y="4800"/>
                </a:lnTo>
                <a:lnTo>
                  <a:pt x="240264" y="4968"/>
                </a:lnTo>
                <a:lnTo>
                  <a:pt x="239930" y="5191"/>
                </a:lnTo>
                <a:lnTo>
                  <a:pt x="239595" y="5414"/>
                </a:lnTo>
                <a:lnTo>
                  <a:pt x="239316" y="5693"/>
                </a:lnTo>
                <a:lnTo>
                  <a:pt x="239037" y="6028"/>
                </a:lnTo>
                <a:lnTo>
                  <a:pt x="238758" y="6307"/>
                </a:lnTo>
                <a:lnTo>
                  <a:pt x="238534" y="6698"/>
                </a:lnTo>
                <a:lnTo>
                  <a:pt x="238367" y="7033"/>
                </a:lnTo>
                <a:lnTo>
                  <a:pt x="238199" y="7423"/>
                </a:lnTo>
                <a:lnTo>
                  <a:pt x="238088" y="7870"/>
                </a:lnTo>
                <a:lnTo>
                  <a:pt x="238032" y="8260"/>
                </a:lnTo>
                <a:lnTo>
                  <a:pt x="237976" y="8707"/>
                </a:lnTo>
                <a:lnTo>
                  <a:pt x="235074" y="8707"/>
                </a:lnTo>
                <a:lnTo>
                  <a:pt x="235074" y="26120"/>
                </a:lnTo>
                <a:lnTo>
                  <a:pt x="228600" y="32817"/>
                </a:lnTo>
                <a:lnTo>
                  <a:pt x="228600" y="3126"/>
                </a:lnTo>
                <a:lnTo>
                  <a:pt x="221010" y="9823"/>
                </a:lnTo>
                <a:lnTo>
                  <a:pt x="221010" y="25004"/>
                </a:lnTo>
                <a:lnTo>
                  <a:pt x="218554" y="25004"/>
                </a:lnTo>
                <a:lnTo>
                  <a:pt x="218554" y="17413"/>
                </a:lnTo>
                <a:lnTo>
                  <a:pt x="204490" y="17413"/>
                </a:lnTo>
                <a:lnTo>
                  <a:pt x="204490" y="32817"/>
                </a:lnTo>
                <a:lnTo>
                  <a:pt x="197346" y="32817"/>
                </a:lnTo>
                <a:lnTo>
                  <a:pt x="197346" y="14734"/>
                </a:lnTo>
                <a:lnTo>
                  <a:pt x="195114" y="14734"/>
                </a:lnTo>
                <a:lnTo>
                  <a:pt x="195114" y="12279"/>
                </a:lnTo>
                <a:lnTo>
                  <a:pt x="191542" y="12279"/>
                </a:lnTo>
                <a:lnTo>
                  <a:pt x="191542" y="14734"/>
                </a:lnTo>
                <a:lnTo>
                  <a:pt x="185961" y="14734"/>
                </a:lnTo>
                <a:lnTo>
                  <a:pt x="185961" y="32817"/>
                </a:lnTo>
                <a:lnTo>
                  <a:pt x="179487" y="32817"/>
                </a:lnTo>
                <a:lnTo>
                  <a:pt x="179487" y="19869"/>
                </a:lnTo>
                <a:lnTo>
                  <a:pt x="177478" y="19869"/>
                </a:lnTo>
                <a:lnTo>
                  <a:pt x="177478" y="16744"/>
                </a:lnTo>
                <a:lnTo>
                  <a:pt x="176808" y="16744"/>
                </a:lnTo>
                <a:lnTo>
                  <a:pt x="176808" y="19869"/>
                </a:lnTo>
                <a:lnTo>
                  <a:pt x="174799" y="19869"/>
                </a:lnTo>
                <a:lnTo>
                  <a:pt x="174799" y="32817"/>
                </a:lnTo>
                <a:lnTo>
                  <a:pt x="168548" y="30585"/>
                </a:lnTo>
                <a:lnTo>
                  <a:pt x="168548" y="22994"/>
                </a:lnTo>
                <a:lnTo>
                  <a:pt x="165422" y="22994"/>
                </a:lnTo>
                <a:lnTo>
                  <a:pt x="165422" y="15404"/>
                </a:lnTo>
                <a:lnTo>
                  <a:pt x="155600" y="15404"/>
                </a:lnTo>
                <a:lnTo>
                  <a:pt x="155600" y="22994"/>
                </a:lnTo>
                <a:lnTo>
                  <a:pt x="147117" y="22994"/>
                </a:lnTo>
                <a:lnTo>
                  <a:pt x="147117" y="19199"/>
                </a:lnTo>
                <a:lnTo>
                  <a:pt x="134615" y="14734"/>
                </a:lnTo>
                <a:lnTo>
                  <a:pt x="134615" y="27236"/>
                </a:lnTo>
                <a:lnTo>
                  <a:pt x="126132" y="27236"/>
                </a:lnTo>
                <a:lnTo>
                  <a:pt x="126132" y="17413"/>
                </a:lnTo>
                <a:lnTo>
                  <a:pt x="119658" y="17413"/>
                </a:lnTo>
                <a:lnTo>
                  <a:pt x="119658" y="8707"/>
                </a:lnTo>
                <a:lnTo>
                  <a:pt x="116756" y="8707"/>
                </a:lnTo>
                <a:lnTo>
                  <a:pt x="116756" y="5582"/>
                </a:lnTo>
                <a:lnTo>
                  <a:pt x="114970" y="5582"/>
                </a:lnTo>
                <a:lnTo>
                  <a:pt x="114970" y="3572"/>
                </a:lnTo>
                <a:lnTo>
                  <a:pt x="112961" y="3572"/>
                </a:lnTo>
                <a:lnTo>
                  <a:pt x="112961" y="1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31000">
                <a:srgbClr val="FFFFFF"/>
              </a:gs>
              <a:gs pos="100000">
                <a:srgbClr val="9FF6FF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623552" y="493854"/>
            <a:ext cx="1926904" cy="760033"/>
          </a:xfrm>
          <a:custGeom>
            <a:rect b="b" l="l" r="r" t="t"/>
            <a:pathLst>
              <a:path extrusionOk="0" h="22102" w="56035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/>
          <p:nvPr/>
        </p:nvSpPr>
        <p:spPr>
          <a:xfrm flipH="1">
            <a:off x="7847297" y="988943"/>
            <a:ext cx="1173078" cy="457797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6882125" y="372876"/>
            <a:ext cx="1970215" cy="706191"/>
          </a:xfrm>
          <a:custGeom>
            <a:rect b="b" l="l" r="r" t="t"/>
            <a:pathLst>
              <a:path extrusionOk="0" h="26566" w="74117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-52976" y="182426"/>
            <a:ext cx="1065597" cy="415819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2"/>
          <p:cNvSpPr txBox="1"/>
          <p:nvPr>
            <p:ph type="ctrTitle"/>
          </p:nvPr>
        </p:nvSpPr>
        <p:spPr>
          <a:xfrm>
            <a:off x="1296800" y="0"/>
            <a:ext cx="6550500" cy="437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8" name="Google Shape;18;p2"/>
          <p:cNvSpPr/>
          <p:nvPr/>
        </p:nvSpPr>
        <p:spPr>
          <a:xfrm flipH="1">
            <a:off x="726067" y="2914049"/>
            <a:ext cx="1632983" cy="585315"/>
          </a:xfrm>
          <a:custGeom>
            <a:rect b="b" l="l" r="r" t="t"/>
            <a:pathLst>
              <a:path extrusionOk="0" h="26566" w="74117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8150684" y="3274426"/>
            <a:ext cx="1054299" cy="415849"/>
          </a:xfrm>
          <a:custGeom>
            <a:rect b="b" l="l" r="r" t="t"/>
            <a:pathLst>
              <a:path extrusionOk="0" h="22102" w="56035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6843776" y="2764451"/>
            <a:ext cx="1306909" cy="509966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2"/>
          <p:cNvSpPr/>
          <p:nvPr/>
        </p:nvSpPr>
        <p:spPr>
          <a:xfrm flipH="1">
            <a:off x="-92652" y="2914056"/>
            <a:ext cx="1054299" cy="415849"/>
          </a:xfrm>
          <a:custGeom>
            <a:rect b="b" l="l" r="r" t="t"/>
            <a:pathLst>
              <a:path extrusionOk="0" h="22102" w="56035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Dusk">
  <p:cSld name="BLANK_1">
    <p:bg>
      <p:bgPr>
        <a:gradFill>
          <a:gsLst>
            <a:gs pos="0">
              <a:srgbClr val="FF5050"/>
            </a:gs>
            <a:gs pos="55000">
              <a:srgbClr val="FFA41C"/>
            </a:gs>
            <a:gs pos="82000">
              <a:srgbClr val="FFD300"/>
            </a:gs>
            <a:gs pos="100000">
              <a:srgbClr val="FFFF99"/>
            </a:gs>
          </a:gsLst>
          <a:lin ang="5400700" scaled="0"/>
        </a:gra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1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7" name="Google Shape;157;p11"/>
          <p:cNvSpPr/>
          <p:nvPr/>
        </p:nvSpPr>
        <p:spPr>
          <a:xfrm>
            <a:off x="0" y="3953694"/>
            <a:ext cx="9144000" cy="1178720"/>
          </a:xfrm>
          <a:custGeom>
            <a:rect b="b" l="l" r="r" t="t"/>
            <a:pathLst>
              <a:path extrusionOk="0" h="36835" w="285750">
                <a:moveTo>
                  <a:pt x="280169" y="0"/>
                </a:moveTo>
                <a:lnTo>
                  <a:pt x="272802" y="4465"/>
                </a:lnTo>
                <a:lnTo>
                  <a:pt x="272802" y="23441"/>
                </a:lnTo>
                <a:lnTo>
                  <a:pt x="264988" y="23441"/>
                </a:lnTo>
                <a:lnTo>
                  <a:pt x="264988" y="12948"/>
                </a:lnTo>
                <a:lnTo>
                  <a:pt x="260524" y="12948"/>
                </a:lnTo>
                <a:lnTo>
                  <a:pt x="260524" y="6028"/>
                </a:lnTo>
                <a:lnTo>
                  <a:pt x="253157" y="6028"/>
                </a:lnTo>
                <a:lnTo>
                  <a:pt x="253157" y="19869"/>
                </a:lnTo>
                <a:lnTo>
                  <a:pt x="232395" y="15404"/>
                </a:lnTo>
                <a:lnTo>
                  <a:pt x="232395" y="7144"/>
                </a:lnTo>
                <a:lnTo>
                  <a:pt x="225698" y="7144"/>
                </a:lnTo>
                <a:lnTo>
                  <a:pt x="225698" y="19422"/>
                </a:lnTo>
                <a:lnTo>
                  <a:pt x="216098" y="19422"/>
                </a:lnTo>
                <a:lnTo>
                  <a:pt x="216098" y="9153"/>
                </a:lnTo>
                <a:lnTo>
                  <a:pt x="214313" y="9153"/>
                </a:lnTo>
                <a:lnTo>
                  <a:pt x="214313" y="8483"/>
                </a:lnTo>
                <a:lnTo>
                  <a:pt x="210071" y="8483"/>
                </a:lnTo>
                <a:lnTo>
                  <a:pt x="210071" y="9153"/>
                </a:lnTo>
                <a:lnTo>
                  <a:pt x="208731" y="9153"/>
                </a:lnTo>
                <a:lnTo>
                  <a:pt x="208731" y="18083"/>
                </a:lnTo>
                <a:lnTo>
                  <a:pt x="200695" y="18083"/>
                </a:lnTo>
                <a:lnTo>
                  <a:pt x="200695" y="6028"/>
                </a:lnTo>
                <a:lnTo>
                  <a:pt x="198462" y="6028"/>
                </a:lnTo>
                <a:lnTo>
                  <a:pt x="198351" y="5693"/>
                </a:lnTo>
                <a:lnTo>
                  <a:pt x="198239" y="5414"/>
                </a:lnTo>
                <a:lnTo>
                  <a:pt x="198072" y="5135"/>
                </a:lnTo>
                <a:lnTo>
                  <a:pt x="197848" y="4911"/>
                </a:lnTo>
                <a:lnTo>
                  <a:pt x="197625" y="4744"/>
                </a:lnTo>
                <a:lnTo>
                  <a:pt x="197346" y="4577"/>
                </a:lnTo>
                <a:lnTo>
                  <a:pt x="197011" y="4521"/>
                </a:lnTo>
                <a:lnTo>
                  <a:pt x="196676" y="4465"/>
                </a:lnTo>
                <a:lnTo>
                  <a:pt x="196342" y="4521"/>
                </a:lnTo>
                <a:lnTo>
                  <a:pt x="196007" y="4577"/>
                </a:lnTo>
                <a:lnTo>
                  <a:pt x="195728" y="4744"/>
                </a:lnTo>
                <a:lnTo>
                  <a:pt x="195504" y="4911"/>
                </a:lnTo>
                <a:lnTo>
                  <a:pt x="195281" y="5135"/>
                </a:lnTo>
                <a:lnTo>
                  <a:pt x="195114" y="5414"/>
                </a:lnTo>
                <a:lnTo>
                  <a:pt x="195002" y="5693"/>
                </a:lnTo>
                <a:lnTo>
                  <a:pt x="194890" y="6028"/>
                </a:lnTo>
                <a:lnTo>
                  <a:pt x="192881" y="6028"/>
                </a:lnTo>
                <a:lnTo>
                  <a:pt x="192881" y="14734"/>
                </a:lnTo>
                <a:lnTo>
                  <a:pt x="182166" y="14734"/>
                </a:lnTo>
                <a:lnTo>
                  <a:pt x="182166" y="19869"/>
                </a:lnTo>
                <a:lnTo>
                  <a:pt x="172789" y="19869"/>
                </a:lnTo>
                <a:lnTo>
                  <a:pt x="172789" y="14734"/>
                </a:lnTo>
                <a:lnTo>
                  <a:pt x="167432" y="12502"/>
                </a:lnTo>
                <a:lnTo>
                  <a:pt x="167432" y="16967"/>
                </a:lnTo>
                <a:lnTo>
                  <a:pt x="160511" y="16967"/>
                </a:lnTo>
                <a:lnTo>
                  <a:pt x="160511" y="8037"/>
                </a:lnTo>
                <a:lnTo>
                  <a:pt x="154260" y="8037"/>
                </a:lnTo>
                <a:lnTo>
                  <a:pt x="154260" y="6697"/>
                </a:lnTo>
                <a:lnTo>
                  <a:pt x="152251" y="6697"/>
                </a:lnTo>
                <a:lnTo>
                  <a:pt x="152251" y="8037"/>
                </a:lnTo>
                <a:lnTo>
                  <a:pt x="150912" y="8037"/>
                </a:lnTo>
                <a:lnTo>
                  <a:pt x="150912" y="21655"/>
                </a:lnTo>
                <a:lnTo>
                  <a:pt x="138410" y="21655"/>
                </a:lnTo>
                <a:lnTo>
                  <a:pt x="138410" y="8037"/>
                </a:lnTo>
                <a:lnTo>
                  <a:pt x="130597" y="8037"/>
                </a:lnTo>
                <a:lnTo>
                  <a:pt x="130597" y="18976"/>
                </a:lnTo>
                <a:lnTo>
                  <a:pt x="127695" y="18976"/>
                </a:lnTo>
                <a:lnTo>
                  <a:pt x="127695" y="11162"/>
                </a:lnTo>
                <a:lnTo>
                  <a:pt x="121890" y="11162"/>
                </a:lnTo>
                <a:lnTo>
                  <a:pt x="121890" y="18976"/>
                </a:lnTo>
                <a:lnTo>
                  <a:pt x="120774" y="18976"/>
                </a:lnTo>
                <a:lnTo>
                  <a:pt x="120774" y="20538"/>
                </a:lnTo>
                <a:lnTo>
                  <a:pt x="109165" y="20538"/>
                </a:lnTo>
                <a:lnTo>
                  <a:pt x="109165" y="12948"/>
                </a:lnTo>
                <a:lnTo>
                  <a:pt x="99343" y="12948"/>
                </a:lnTo>
                <a:lnTo>
                  <a:pt x="99343" y="11162"/>
                </a:lnTo>
                <a:lnTo>
                  <a:pt x="93762" y="11162"/>
                </a:lnTo>
                <a:lnTo>
                  <a:pt x="93762" y="22994"/>
                </a:lnTo>
                <a:lnTo>
                  <a:pt x="86841" y="22994"/>
                </a:lnTo>
                <a:lnTo>
                  <a:pt x="86841" y="14734"/>
                </a:lnTo>
                <a:lnTo>
                  <a:pt x="84386" y="14734"/>
                </a:lnTo>
                <a:lnTo>
                  <a:pt x="84386" y="12948"/>
                </a:lnTo>
                <a:lnTo>
                  <a:pt x="80144" y="12948"/>
                </a:lnTo>
                <a:lnTo>
                  <a:pt x="80144" y="14734"/>
                </a:lnTo>
                <a:lnTo>
                  <a:pt x="77465" y="14734"/>
                </a:lnTo>
                <a:lnTo>
                  <a:pt x="77465" y="21655"/>
                </a:lnTo>
                <a:lnTo>
                  <a:pt x="56927" y="21655"/>
                </a:lnTo>
                <a:lnTo>
                  <a:pt x="56927" y="16297"/>
                </a:lnTo>
                <a:lnTo>
                  <a:pt x="51346" y="16297"/>
                </a:lnTo>
                <a:lnTo>
                  <a:pt x="51346" y="8037"/>
                </a:lnTo>
                <a:lnTo>
                  <a:pt x="45318" y="10269"/>
                </a:lnTo>
                <a:lnTo>
                  <a:pt x="45318" y="27682"/>
                </a:lnTo>
                <a:lnTo>
                  <a:pt x="33710" y="27682"/>
                </a:lnTo>
                <a:lnTo>
                  <a:pt x="33710" y="11162"/>
                </a:lnTo>
                <a:lnTo>
                  <a:pt x="25673" y="11162"/>
                </a:lnTo>
                <a:lnTo>
                  <a:pt x="25673" y="21878"/>
                </a:lnTo>
                <a:lnTo>
                  <a:pt x="8037" y="21878"/>
                </a:lnTo>
                <a:lnTo>
                  <a:pt x="8037" y="16967"/>
                </a:lnTo>
                <a:lnTo>
                  <a:pt x="0" y="16967"/>
                </a:lnTo>
                <a:lnTo>
                  <a:pt x="0" y="36835"/>
                </a:lnTo>
                <a:lnTo>
                  <a:pt x="285750" y="36835"/>
                </a:lnTo>
                <a:lnTo>
                  <a:pt x="285750" y="16743"/>
                </a:lnTo>
                <a:lnTo>
                  <a:pt x="280169" y="16743"/>
                </a:lnTo>
                <a:lnTo>
                  <a:pt x="280169" y="0"/>
                </a:lnTo>
                <a:close/>
              </a:path>
            </a:pathLst>
          </a:custGeom>
          <a:solidFill>
            <a:srgbClr val="871C48">
              <a:alpha val="234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1"/>
          <p:cNvSpPr/>
          <p:nvPr/>
        </p:nvSpPr>
        <p:spPr>
          <a:xfrm>
            <a:off x="35712" y="4025118"/>
            <a:ext cx="9072576" cy="1107296"/>
          </a:xfrm>
          <a:custGeom>
            <a:rect b="b" l="l" r="r" t="t"/>
            <a:pathLst>
              <a:path extrusionOk="0" h="34603" w="283518">
                <a:moveTo>
                  <a:pt x="110059" y="1"/>
                </a:moveTo>
                <a:lnTo>
                  <a:pt x="110059" y="2010"/>
                </a:lnTo>
                <a:lnTo>
                  <a:pt x="108273" y="2010"/>
                </a:lnTo>
                <a:lnTo>
                  <a:pt x="108273" y="5135"/>
                </a:lnTo>
                <a:lnTo>
                  <a:pt x="105817" y="5135"/>
                </a:lnTo>
                <a:lnTo>
                  <a:pt x="105817" y="29245"/>
                </a:lnTo>
                <a:lnTo>
                  <a:pt x="100236" y="29245"/>
                </a:lnTo>
                <a:lnTo>
                  <a:pt x="100236" y="16297"/>
                </a:lnTo>
                <a:lnTo>
                  <a:pt x="90413" y="16297"/>
                </a:lnTo>
                <a:lnTo>
                  <a:pt x="90413" y="26622"/>
                </a:lnTo>
                <a:lnTo>
                  <a:pt x="83046" y="29859"/>
                </a:lnTo>
                <a:lnTo>
                  <a:pt x="83046" y="22771"/>
                </a:lnTo>
                <a:lnTo>
                  <a:pt x="80144" y="22771"/>
                </a:lnTo>
                <a:lnTo>
                  <a:pt x="80144" y="29245"/>
                </a:lnTo>
                <a:lnTo>
                  <a:pt x="73224" y="29245"/>
                </a:lnTo>
                <a:lnTo>
                  <a:pt x="73224" y="24557"/>
                </a:lnTo>
                <a:lnTo>
                  <a:pt x="69429" y="24557"/>
                </a:lnTo>
                <a:lnTo>
                  <a:pt x="69429" y="11386"/>
                </a:lnTo>
                <a:lnTo>
                  <a:pt x="59159" y="13228"/>
                </a:lnTo>
                <a:lnTo>
                  <a:pt x="59159" y="24557"/>
                </a:lnTo>
                <a:lnTo>
                  <a:pt x="53355" y="24557"/>
                </a:lnTo>
                <a:lnTo>
                  <a:pt x="53355" y="29245"/>
                </a:lnTo>
                <a:lnTo>
                  <a:pt x="45765" y="29245"/>
                </a:lnTo>
                <a:lnTo>
                  <a:pt x="45765" y="13842"/>
                </a:lnTo>
                <a:lnTo>
                  <a:pt x="41747" y="13842"/>
                </a:lnTo>
                <a:lnTo>
                  <a:pt x="41747" y="5135"/>
                </a:lnTo>
                <a:lnTo>
                  <a:pt x="28352" y="5135"/>
                </a:lnTo>
                <a:lnTo>
                  <a:pt x="28352" y="25450"/>
                </a:lnTo>
                <a:lnTo>
                  <a:pt x="20762" y="25450"/>
                </a:lnTo>
                <a:lnTo>
                  <a:pt x="20762" y="16297"/>
                </a:lnTo>
                <a:lnTo>
                  <a:pt x="19311" y="16297"/>
                </a:lnTo>
                <a:lnTo>
                  <a:pt x="19143" y="15348"/>
                </a:lnTo>
                <a:lnTo>
                  <a:pt x="19032" y="14902"/>
                </a:lnTo>
                <a:lnTo>
                  <a:pt x="18864" y="14511"/>
                </a:lnTo>
                <a:lnTo>
                  <a:pt x="18585" y="14121"/>
                </a:lnTo>
                <a:lnTo>
                  <a:pt x="18306" y="13786"/>
                </a:lnTo>
                <a:lnTo>
                  <a:pt x="17915" y="13507"/>
                </a:lnTo>
                <a:lnTo>
                  <a:pt x="17525" y="13339"/>
                </a:lnTo>
                <a:lnTo>
                  <a:pt x="17078" y="13228"/>
                </a:lnTo>
                <a:lnTo>
                  <a:pt x="16632" y="13172"/>
                </a:lnTo>
                <a:lnTo>
                  <a:pt x="16185" y="13228"/>
                </a:lnTo>
                <a:lnTo>
                  <a:pt x="15739" y="13339"/>
                </a:lnTo>
                <a:lnTo>
                  <a:pt x="15348" y="13507"/>
                </a:lnTo>
                <a:lnTo>
                  <a:pt x="14957" y="13786"/>
                </a:lnTo>
                <a:lnTo>
                  <a:pt x="14678" y="14121"/>
                </a:lnTo>
                <a:lnTo>
                  <a:pt x="14399" y="14511"/>
                </a:lnTo>
                <a:lnTo>
                  <a:pt x="14232" y="14902"/>
                </a:lnTo>
                <a:lnTo>
                  <a:pt x="14120" y="15348"/>
                </a:lnTo>
                <a:lnTo>
                  <a:pt x="13953" y="16297"/>
                </a:lnTo>
                <a:lnTo>
                  <a:pt x="12502" y="16297"/>
                </a:lnTo>
                <a:lnTo>
                  <a:pt x="12502" y="21153"/>
                </a:lnTo>
                <a:lnTo>
                  <a:pt x="4242" y="23385"/>
                </a:lnTo>
                <a:lnTo>
                  <a:pt x="4242" y="29245"/>
                </a:lnTo>
                <a:lnTo>
                  <a:pt x="0" y="29245"/>
                </a:lnTo>
                <a:lnTo>
                  <a:pt x="0" y="34603"/>
                </a:lnTo>
                <a:lnTo>
                  <a:pt x="283518" y="34603"/>
                </a:lnTo>
                <a:lnTo>
                  <a:pt x="283518" y="25450"/>
                </a:lnTo>
                <a:lnTo>
                  <a:pt x="275258" y="25450"/>
                </a:lnTo>
                <a:lnTo>
                  <a:pt x="275258" y="11163"/>
                </a:lnTo>
                <a:lnTo>
                  <a:pt x="268114" y="11163"/>
                </a:lnTo>
                <a:lnTo>
                  <a:pt x="268114" y="19423"/>
                </a:lnTo>
                <a:lnTo>
                  <a:pt x="255389" y="19423"/>
                </a:lnTo>
                <a:lnTo>
                  <a:pt x="255389" y="29245"/>
                </a:lnTo>
                <a:lnTo>
                  <a:pt x="247576" y="29245"/>
                </a:lnTo>
                <a:lnTo>
                  <a:pt x="247576" y="5135"/>
                </a:lnTo>
                <a:lnTo>
                  <a:pt x="244450" y="5135"/>
                </a:lnTo>
                <a:lnTo>
                  <a:pt x="244450" y="4075"/>
                </a:lnTo>
                <a:lnTo>
                  <a:pt x="244339" y="3405"/>
                </a:lnTo>
                <a:lnTo>
                  <a:pt x="244171" y="2791"/>
                </a:lnTo>
                <a:lnTo>
                  <a:pt x="243892" y="2289"/>
                </a:lnTo>
                <a:lnTo>
                  <a:pt x="243502" y="1787"/>
                </a:lnTo>
                <a:lnTo>
                  <a:pt x="242999" y="1452"/>
                </a:lnTo>
                <a:lnTo>
                  <a:pt x="242441" y="1117"/>
                </a:lnTo>
                <a:lnTo>
                  <a:pt x="241883" y="949"/>
                </a:lnTo>
                <a:lnTo>
                  <a:pt x="241213" y="894"/>
                </a:lnTo>
                <a:lnTo>
                  <a:pt x="240544" y="949"/>
                </a:lnTo>
                <a:lnTo>
                  <a:pt x="239986" y="1117"/>
                </a:lnTo>
                <a:lnTo>
                  <a:pt x="239427" y="1452"/>
                </a:lnTo>
                <a:lnTo>
                  <a:pt x="238925" y="1787"/>
                </a:lnTo>
                <a:lnTo>
                  <a:pt x="238534" y="2289"/>
                </a:lnTo>
                <a:lnTo>
                  <a:pt x="238255" y="2791"/>
                </a:lnTo>
                <a:lnTo>
                  <a:pt x="238088" y="3405"/>
                </a:lnTo>
                <a:lnTo>
                  <a:pt x="237976" y="4075"/>
                </a:lnTo>
                <a:lnTo>
                  <a:pt x="237976" y="5135"/>
                </a:lnTo>
                <a:lnTo>
                  <a:pt x="235074" y="5135"/>
                </a:lnTo>
                <a:lnTo>
                  <a:pt x="235074" y="21878"/>
                </a:lnTo>
                <a:lnTo>
                  <a:pt x="226368" y="30864"/>
                </a:lnTo>
                <a:lnTo>
                  <a:pt x="226368" y="894"/>
                </a:lnTo>
                <a:lnTo>
                  <a:pt x="221010" y="5637"/>
                </a:lnTo>
                <a:lnTo>
                  <a:pt x="221010" y="21432"/>
                </a:lnTo>
                <a:lnTo>
                  <a:pt x="216322" y="21432"/>
                </a:lnTo>
                <a:lnTo>
                  <a:pt x="216322" y="13842"/>
                </a:lnTo>
                <a:lnTo>
                  <a:pt x="204490" y="13842"/>
                </a:lnTo>
                <a:lnTo>
                  <a:pt x="204490" y="29245"/>
                </a:lnTo>
                <a:lnTo>
                  <a:pt x="195114" y="29245"/>
                </a:lnTo>
                <a:lnTo>
                  <a:pt x="195114" y="11163"/>
                </a:lnTo>
                <a:lnTo>
                  <a:pt x="185961" y="11163"/>
                </a:lnTo>
                <a:lnTo>
                  <a:pt x="185961" y="29245"/>
                </a:lnTo>
                <a:lnTo>
                  <a:pt x="177255" y="29245"/>
                </a:lnTo>
                <a:lnTo>
                  <a:pt x="177255" y="16297"/>
                </a:lnTo>
                <a:lnTo>
                  <a:pt x="174799" y="16297"/>
                </a:lnTo>
                <a:lnTo>
                  <a:pt x="174799" y="29692"/>
                </a:lnTo>
                <a:lnTo>
                  <a:pt x="166316" y="26678"/>
                </a:lnTo>
                <a:lnTo>
                  <a:pt x="166316" y="19423"/>
                </a:lnTo>
                <a:lnTo>
                  <a:pt x="163190" y="19423"/>
                </a:lnTo>
                <a:lnTo>
                  <a:pt x="163190" y="11832"/>
                </a:lnTo>
                <a:lnTo>
                  <a:pt x="155600" y="11832"/>
                </a:lnTo>
                <a:lnTo>
                  <a:pt x="155600" y="19423"/>
                </a:lnTo>
                <a:lnTo>
                  <a:pt x="144884" y="19423"/>
                </a:lnTo>
                <a:lnTo>
                  <a:pt x="144884" y="15293"/>
                </a:lnTo>
                <a:lnTo>
                  <a:pt x="134615" y="11609"/>
                </a:lnTo>
                <a:lnTo>
                  <a:pt x="134615" y="23664"/>
                </a:lnTo>
                <a:lnTo>
                  <a:pt x="123900" y="23664"/>
                </a:lnTo>
                <a:lnTo>
                  <a:pt x="123900" y="13842"/>
                </a:lnTo>
                <a:lnTo>
                  <a:pt x="117426" y="13842"/>
                </a:lnTo>
                <a:lnTo>
                  <a:pt x="117426" y="5135"/>
                </a:lnTo>
                <a:lnTo>
                  <a:pt x="114523" y="5135"/>
                </a:lnTo>
                <a:lnTo>
                  <a:pt x="114523" y="2010"/>
                </a:lnTo>
                <a:lnTo>
                  <a:pt x="112738" y="2010"/>
                </a:lnTo>
                <a:lnTo>
                  <a:pt x="112738" y="1"/>
                </a:lnTo>
                <a:close/>
              </a:path>
            </a:pathLst>
          </a:custGeom>
          <a:solidFill>
            <a:srgbClr val="FFA41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1"/>
          <p:cNvSpPr/>
          <p:nvPr/>
        </p:nvSpPr>
        <p:spPr>
          <a:xfrm>
            <a:off x="0" y="3886185"/>
            <a:ext cx="9144000" cy="1257312"/>
          </a:xfrm>
          <a:custGeom>
            <a:rect b="b" l="l" r="r" t="t"/>
            <a:pathLst>
              <a:path extrusionOk="0" h="39291" w="285750">
                <a:moveTo>
                  <a:pt x="241381" y="11832"/>
                </a:moveTo>
                <a:lnTo>
                  <a:pt x="241381" y="15348"/>
                </a:lnTo>
                <a:lnTo>
                  <a:pt x="239762" y="15348"/>
                </a:lnTo>
                <a:lnTo>
                  <a:pt x="239762" y="11832"/>
                </a:lnTo>
                <a:close/>
                <a:moveTo>
                  <a:pt x="244450" y="11832"/>
                </a:moveTo>
                <a:lnTo>
                  <a:pt x="244450" y="15348"/>
                </a:lnTo>
                <a:lnTo>
                  <a:pt x="242832" y="15348"/>
                </a:lnTo>
                <a:lnTo>
                  <a:pt x="242832" y="11832"/>
                </a:lnTo>
                <a:close/>
                <a:moveTo>
                  <a:pt x="226591" y="8484"/>
                </a:moveTo>
                <a:lnTo>
                  <a:pt x="226591" y="17190"/>
                </a:lnTo>
                <a:lnTo>
                  <a:pt x="225698" y="17190"/>
                </a:lnTo>
                <a:lnTo>
                  <a:pt x="225698" y="9600"/>
                </a:lnTo>
                <a:lnTo>
                  <a:pt x="226591" y="8484"/>
                </a:lnTo>
                <a:close/>
                <a:moveTo>
                  <a:pt x="241381" y="17134"/>
                </a:moveTo>
                <a:lnTo>
                  <a:pt x="241381" y="20650"/>
                </a:lnTo>
                <a:lnTo>
                  <a:pt x="239762" y="20650"/>
                </a:lnTo>
                <a:lnTo>
                  <a:pt x="239762" y="17134"/>
                </a:lnTo>
                <a:close/>
                <a:moveTo>
                  <a:pt x="244450" y="17134"/>
                </a:moveTo>
                <a:lnTo>
                  <a:pt x="244450" y="20650"/>
                </a:lnTo>
                <a:lnTo>
                  <a:pt x="242832" y="20650"/>
                </a:lnTo>
                <a:lnTo>
                  <a:pt x="242832" y="17134"/>
                </a:lnTo>
                <a:close/>
                <a:moveTo>
                  <a:pt x="194221" y="17860"/>
                </a:moveTo>
                <a:lnTo>
                  <a:pt x="194221" y="21320"/>
                </a:lnTo>
                <a:lnTo>
                  <a:pt x="192212" y="21320"/>
                </a:lnTo>
                <a:lnTo>
                  <a:pt x="192212" y="17860"/>
                </a:lnTo>
                <a:close/>
                <a:moveTo>
                  <a:pt x="216098" y="20762"/>
                </a:moveTo>
                <a:lnTo>
                  <a:pt x="216098" y="21822"/>
                </a:lnTo>
                <a:lnTo>
                  <a:pt x="207169" y="21822"/>
                </a:lnTo>
                <a:lnTo>
                  <a:pt x="207169" y="20762"/>
                </a:lnTo>
                <a:close/>
                <a:moveTo>
                  <a:pt x="64517" y="19869"/>
                </a:moveTo>
                <a:lnTo>
                  <a:pt x="64517" y="21878"/>
                </a:lnTo>
                <a:lnTo>
                  <a:pt x="62508" y="21878"/>
                </a:lnTo>
                <a:lnTo>
                  <a:pt x="62508" y="19869"/>
                </a:lnTo>
                <a:close/>
                <a:moveTo>
                  <a:pt x="68312" y="19869"/>
                </a:moveTo>
                <a:lnTo>
                  <a:pt x="68312" y="21878"/>
                </a:lnTo>
                <a:lnTo>
                  <a:pt x="66303" y="21878"/>
                </a:lnTo>
                <a:lnTo>
                  <a:pt x="66303" y="19869"/>
                </a:lnTo>
                <a:close/>
                <a:moveTo>
                  <a:pt x="45318" y="21208"/>
                </a:moveTo>
                <a:lnTo>
                  <a:pt x="45318" y="22213"/>
                </a:lnTo>
                <a:lnTo>
                  <a:pt x="40853" y="22213"/>
                </a:lnTo>
                <a:lnTo>
                  <a:pt x="40853" y="21208"/>
                </a:lnTo>
                <a:close/>
                <a:moveTo>
                  <a:pt x="138522" y="19423"/>
                </a:moveTo>
                <a:lnTo>
                  <a:pt x="138857" y="19478"/>
                </a:lnTo>
                <a:lnTo>
                  <a:pt x="139192" y="19534"/>
                </a:lnTo>
                <a:lnTo>
                  <a:pt x="139471" y="19702"/>
                </a:lnTo>
                <a:lnTo>
                  <a:pt x="139694" y="19925"/>
                </a:lnTo>
                <a:lnTo>
                  <a:pt x="139917" y="20148"/>
                </a:lnTo>
                <a:lnTo>
                  <a:pt x="140084" y="20427"/>
                </a:lnTo>
                <a:lnTo>
                  <a:pt x="140140" y="20762"/>
                </a:lnTo>
                <a:lnTo>
                  <a:pt x="140196" y="21097"/>
                </a:lnTo>
                <a:lnTo>
                  <a:pt x="140140" y="21432"/>
                </a:lnTo>
                <a:lnTo>
                  <a:pt x="140084" y="21767"/>
                </a:lnTo>
                <a:lnTo>
                  <a:pt x="139917" y="22046"/>
                </a:lnTo>
                <a:lnTo>
                  <a:pt x="139694" y="22269"/>
                </a:lnTo>
                <a:lnTo>
                  <a:pt x="139471" y="22492"/>
                </a:lnTo>
                <a:lnTo>
                  <a:pt x="139192" y="22660"/>
                </a:lnTo>
                <a:lnTo>
                  <a:pt x="138857" y="22715"/>
                </a:lnTo>
                <a:lnTo>
                  <a:pt x="138522" y="22771"/>
                </a:lnTo>
                <a:lnTo>
                  <a:pt x="138187" y="22715"/>
                </a:lnTo>
                <a:lnTo>
                  <a:pt x="137852" y="22660"/>
                </a:lnTo>
                <a:lnTo>
                  <a:pt x="137573" y="22492"/>
                </a:lnTo>
                <a:lnTo>
                  <a:pt x="137350" y="22269"/>
                </a:lnTo>
                <a:lnTo>
                  <a:pt x="137127" y="22046"/>
                </a:lnTo>
                <a:lnTo>
                  <a:pt x="136959" y="21767"/>
                </a:lnTo>
                <a:lnTo>
                  <a:pt x="136903" y="21432"/>
                </a:lnTo>
                <a:lnTo>
                  <a:pt x="136847" y="21097"/>
                </a:lnTo>
                <a:lnTo>
                  <a:pt x="136903" y="20762"/>
                </a:lnTo>
                <a:lnTo>
                  <a:pt x="136959" y="20427"/>
                </a:lnTo>
                <a:lnTo>
                  <a:pt x="137127" y="20148"/>
                </a:lnTo>
                <a:lnTo>
                  <a:pt x="137350" y="19925"/>
                </a:lnTo>
                <a:lnTo>
                  <a:pt x="137573" y="19702"/>
                </a:lnTo>
                <a:lnTo>
                  <a:pt x="137852" y="19534"/>
                </a:lnTo>
                <a:lnTo>
                  <a:pt x="138187" y="19478"/>
                </a:lnTo>
                <a:lnTo>
                  <a:pt x="138522" y="19423"/>
                </a:lnTo>
                <a:close/>
                <a:moveTo>
                  <a:pt x="64517" y="22883"/>
                </a:moveTo>
                <a:lnTo>
                  <a:pt x="64517" y="24892"/>
                </a:lnTo>
                <a:lnTo>
                  <a:pt x="62508" y="24892"/>
                </a:lnTo>
                <a:lnTo>
                  <a:pt x="62508" y="22883"/>
                </a:lnTo>
                <a:close/>
                <a:moveTo>
                  <a:pt x="68312" y="22883"/>
                </a:moveTo>
                <a:lnTo>
                  <a:pt x="68312" y="24892"/>
                </a:lnTo>
                <a:lnTo>
                  <a:pt x="66303" y="24892"/>
                </a:lnTo>
                <a:lnTo>
                  <a:pt x="66303" y="22883"/>
                </a:lnTo>
                <a:close/>
                <a:moveTo>
                  <a:pt x="216098" y="24334"/>
                </a:moveTo>
                <a:lnTo>
                  <a:pt x="216098" y="25450"/>
                </a:lnTo>
                <a:lnTo>
                  <a:pt x="207169" y="25450"/>
                </a:lnTo>
                <a:lnTo>
                  <a:pt x="207169" y="24334"/>
                </a:lnTo>
                <a:close/>
                <a:moveTo>
                  <a:pt x="45318" y="24501"/>
                </a:moveTo>
                <a:lnTo>
                  <a:pt x="45318" y="25506"/>
                </a:lnTo>
                <a:lnTo>
                  <a:pt x="40853" y="25506"/>
                </a:lnTo>
                <a:lnTo>
                  <a:pt x="40853" y="24501"/>
                </a:lnTo>
                <a:close/>
                <a:moveTo>
                  <a:pt x="241381" y="22380"/>
                </a:moveTo>
                <a:lnTo>
                  <a:pt x="241381" y="25897"/>
                </a:lnTo>
                <a:lnTo>
                  <a:pt x="239762" y="25897"/>
                </a:lnTo>
                <a:lnTo>
                  <a:pt x="239762" y="22380"/>
                </a:lnTo>
                <a:close/>
                <a:moveTo>
                  <a:pt x="244450" y="22380"/>
                </a:moveTo>
                <a:lnTo>
                  <a:pt x="244450" y="25897"/>
                </a:lnTo>
                <a:lnTo>
                  <a:pt x="242832" y="25897"/>
                </a:lnTo>
                <a:lnTo>
                  <a:pt x="242832" y="22380"/>
                </a:lnTo>
                <a:close/>
                <a:moveTo>
                  <a:pt x="194221" y="23106"/>
                </a:moveTo>
                <a:lnTo>
                  <a:pt x="194221" y="26566"/>
                </a:lnTo>
                <a:lnTo>
                  <a:pt x="192212" y="26566"/>
                </a:lnTo>
                <a:lnTo>
                  <a:pt x="192212" y="23106"/>
                </a:lnTo>
                <a:close/>
                <a:moveTo>
                  <a:pt x="64517" y="25897"/>
                </a:moveTo>
                <a:lnTo>
                  <a:pt x="64517" y="27906"/>
                </a:lnTo>
                <a:lnTo>
                  <a:pt x="62508" y="27906"/>
                </a:lnTo>
                <a:lnTo>
                  <a:pt x="62508" y="25897"/>
                </a:lnTo>
                <a:close/>
                <a:moveTo>
                  <a:pt x="68312" y="25897"/>
                </a:moveTo>
                <a:lnTo>
                  <a:pt x="68312" y="27906"/>
                </a:lnTo>
                <a:lnTo>
                  <a:pt x="66303" y="27906"/>
                </a:lnTo>
                <a:lnTo>
                  <a:pt x="66303" y="25897"/>
                </a:lnTo>
                <a:close/>
                <a:moveTo>
                  <a:pt x="45318" y="27850"/>
                </a:moveTo>
                <a:lnTo>
                  <a:pt x="45318" y="28854"/>
                </a:lnTo>
                <a:lnTo>
                  <a:pt x="40853" y="28854"/>
                </a:lnTo>
                <a:lnTo>
                  <a:pt x="40853" y="27850"/>
                </a:lnTo>
                <a:close/>
                <a:moveTo>
                  <a:pt x="216098" y="27906"/>
                </a:moveTo>
                <a:lnTo>
                  <a:pt x="216098" y="29022"/>
                </a:lnTo>
                <a:lnTo>
                  <a:pt x="207169" y="29022"/>
                </a:lnTo>
                <a:lnTo>
                  <a:pt x="207169" y="27906"/>
                </a:lnTo>
                <a:close/>
                <a:moveTo>
                  <a:pt x="82767" y="28352"/>
                </a:moveTo>
                <a:lnTo>
                  <a:pt x="82934" y="28408"/>
                </a:lnTo>
                <a:lnTo>
                  <a:pt x="83214" y="28631"/>
                </a:lnTo>
                <a:lnTo>
                  <a:pt x="83437" y="28910"/>
                </a:lnTo>
                <a:lnTo>
                  <a:pt x="83493" y="29078"/>
                </a:lnTo>
                <a:lnTo>
                  <a:pt x="83493" y="29245"/>
                </a:lnTo>
                <a:lnTo>
                  <a:pt x="83493" y="29413"/>
                </a:lnTo>
                <a:lnTo>
                  <a:pt x="83437" y="29580"/>
                </a:lnTo>
                <a:lnTo>
                  <a:pt x="83214" y="29859"/>
                </a:lnTo>
                <a:lnTo>
                  <a:pt x="82934" y="30082"/>
                </a:lnTo>
                <a:lnTo>
                  <a:pt x="82767" y="30138"/>
                </a:lnTo>
                <a:lnTo>
                  <a:pt x="82432" y="30138"/>
                </a:lnTo>
                <a:lnTo>
                  <a:pt x="82265" y="30082"/>
                </a:lnTo>
                <a:lnTo>
                  <a:pt x="81986" y="29859"/>
                </a:lnTo>
                <a:lnTo>
                  <a:pt x="81762" y="29580"/>
                </a:lnTo>
                <a:lnTo>
                  <a:pt x="81707" y="29413"/>
                </a:lnTo>
                <a:lnTo>
                  <a:pt x="81707" y="29245"/>
                </a:lnTo>
                <a:lnTo>
                  <a:pt x="81707" y="29078"/>
                </a:lnTo>
                <a:lnTo>
                  <a:pt x="81762" y="28910"/>
                </a:lnTo>
                <a:lnTo>
                  <a:pt x="81986" y="28631"/>
                </a:lnTo>
                <a:lnTo>
                  <a:pt x="82265" y="28408"/>
                </a:lnTo>
                <a:lnTo>
                  <a:pt x="82432" y="28352"/>
                </a:lnTo>
                <a:close/>
                <a:moveTo>
                  <a:pt x="45318" y="31143"/>
                </a:moveTo>
                <a:lnTo>
                  <a:pt x="45318" y="32147"/>
                </a:lnTo>
                <a:lnTo>
                  <a:pt x="40853" y="32147"/>
                </a:lnTo>
                <a:lnTo>
                  <a:pt x="40853" y="31143"/>
                </a:lnTo>
                <a:close/>
                <a:moveTo>
                  <a:pt x="8037" y="28352"/>
                </a:moveTo>
                <a:lnTo>
                  <a:pt x="8037" y="32594"/>
                </a:lnTo>
                <a:lnTo>
                  <a:pt x="6028" y="32594"/>
                </a:lnTo>
                <a:lnTo>
                  <a:pt x="6028" y="28352"/>
                </a:lnTo>
                <a:close/>
                <a:moveTo>
                  <a:pt x="216098" y="31533"/>
                </a:moveTo>
                <a:lnTo>
                  <a:pt x="216098" y="32594"/>
                </a:lnTo>
                <a:lnTo>
                  <a:pt x="207169" y="32594"/>
                </a:lnTo>
                <a:lnTo>
                  <a:pt x="207169" y="31533"/>
                </a:lnTo>
                <a:close/>
                <a:moveTo>
                  <a:pt x="82767" y="31924"/>
                </a:moveTo>
                <a:lnTo>
                  <a:pt x="82934" y="31980"/>
                </a:lnTo>
                <a:lnTo>
                  <a:pt x="83214" y="32203"/>
                </a:lnTo>
                <a:lnTo>
                  <a:pt x="83437" y="32482"/>
                </a:lnTo>
                <a:lnTo>
                  <a:pt x="83493" y="32650"/>
                </a:lnTo>
                <a:lnTo>
                  <a:pt x="83493" y="32817"/>
                </a:lnTo>
                <a:lnTo>
                  <a:pt x="83493" y="32984"/>
                </a:lnTo>
                <a:lnTo>
                  <a:pt x="83437" y="33152"/>
                </a:lnTo>
                <a:lnTo>
                  <a:pt x="83214" y="33431"/>
                </a:lnTo>
                <a:lnTo>
                  <a:pt x="82934" y="33654"/>
                </a:lnTo>
                <a:lnTo>
                  <a:pt x="82767" y="33710"/>
                </a:lnTo>
                <a:lnTo>
                  <a:pt x="82432" y="33710"/>
                </a:lnTo>
                <a:lnTo>
                  <a:pt x="82265" y="33654"/>
                </a:lnTo>
                <a:lnTo>
                  <a:pt x="81986" y="33431"/>
                </a:lnTo>
                <a:lnTo>
                  <a:pt x="81762" y="33152"/>
                </a:lnTo>
                <a:lnTo>
                  <a:pt x="81707" y="32984"/>
                </a:lnTo>
                <a:lnTo>
                  <a:pt x="81707" y="32817"/>
                </a:lnTo>
                <a:lnTo>
                  <a:pt x="81707" y="32650"/>
                </a:lnTo>
                <a:lnTo>
                  <a:pt x="81762" y="32482"/>
                </a:lnTo>
                <a:lnTo>
                  <a:pt x="81986" y="32203"/>
                </a:lnTo>
                <a:lnTo>
                  <a:pt x="82265" y="31980"/>
                </a:lnTo>
                <a:lnTo>
                  <a:pt x="82432" y="31924"/>
                </a:lnTo>
                <a:close/>
                <a:moveTo>
                  <a:pt x="109835" y="11609"/>
                </a:moveTo>
                <a:lnTo>
                  <a:pt x="109835" y="34603"/>
                </a:lnTo>
                <a:lnTo>
                  <a:pt x="109165" y="34603"/>
                </a:lnTo>
                <a:lnTo>
                  <a:pt x="109165" y="11609"/>
                </a:lnTo>
                <a:close/>
                <a:moveTo>
                  <a:pt x="112068" y="11609"/>
                </a:moveTo>
                <a:lnTo>
                  <a:pt x="112068" y="34603"/>
                </a:lnTo>
                <a:lnTo>
                  <a:pt x="111398" y="34603"/>
                </a:lnTo>
                <a:lnTo>
                  <a:pt x="111398" y="11609"/>
                </a:lnTo>
                <a:close/>
                <a:moveTo>
                  <a:pt x="114300" y="11609"/>
                </a:moveTo>
                <a:lnTo>
                  <a:pt x="114300" y="34603"/>
                </a:lnTo>
                <a:lnTo>
                  <a:pt x="113630" y="34603"/>
                </a:lnTo>
                <a:lnTo>
                  <a:pt x="113630" y="11609"/>
                </a:lnTo>
                <a:close/>
                <a:moveTo>
                  <a:pt x="116532" y="11609"/>
                </a:moveTo>
                <a:lnTo>
                  <a:pt x="116532" y="34603"/>
                </a:lnTo>
                <a:lnTo>
                  <a:pt x="115863" y="34603"/>
                </a:lnTo>
                <a:lnTo>
                  <a:pt x="115863" y="11609"/>
                </a:lnTo>
                <a:close/>
                <a:moveTo>
                  <a:pt x="45318" y="34491"/>
                </a:moveTo>
                <a:lnTo>
                  <a:pt x="45318" y="35496"/>
                </a:lnTo>
                <a:lnTo>
                  <a:pt x="40853" y="35496"/>
                </a:lnTo>
                <a:lnTo>
                  <a:pt x="40853" y="34491"/>
                </a:lnTo>
                <a:close/>
                <a:moveTo>
                  <a:pt x="112291" y="1"/>
                </a:moveTo>
                <a:lnTo>
                  <a:pt x="112291" y="3572"/>
                </a:lnTo>
                <a:lnTo>
                  <a:pt x="110058" y="3572"/>
                </a:lnTo>
                <a:lnTo>
                  <a:pt x="110058" y="5582"/>
                </a:lnTo>
                <a:lnTo>
                  <a:pt x="108272" y="5582"/>
                </a:lnTo>
                <a:lnTo>
                  <a:pt x="108272" y="8707"/>
                </a:lnTo>
                <a:lnTo>
                  <a:pt x="105817" y="8707"/>
                </a:lnTo>
                <a:lnTo>
                  <a:pt x="105817" y="32817"/>
                </a:lnTo>
                <a:lnTo>
                  <a:pt x="102468" y="32817"/>
                </a:lnTo>
                <a:lnTo>
                  <a:pt x="102468" y="19869"/>
                </a:lnTo>
                <a:lnTo>
                  <a:pt x="90413" y="19869"/>
                </a:lnTo>
                <a:lnTo>
                  <a:pt x="90413" y="30585"/>
                </a:lnTo>
                <a:lnTo>
                  <a:pt x="85279" y="32817"/>
                </a:lnTo>
                <a:lnTo>
                  <a:pt x="85279" y="26343"/>
                </a:lnTo>
                <a:lnTo>
                  <a:pt x="80144" y="26343"/>
                </a:lnTo>
                <a:lnTo>
                  <a:pt x="80144" y="32817"/>
                </a:lnTo>
                <a:lnTo>
                  <a:pt x="75456" y="32817"/>
                </a:lnTo>
                <a:lnTo>
                  <a:pt x="75456" y="28129"/>
                </a:lnTo>
                <a:lnTo>
                  <a:pt x="71661" y="28129"/>
                </a:lnTo>
                <a:lnTo>
                  <a:pt x="71661" y="14734"/>
                </a:lnTo>
                <a:lnTo>
                  <a:pt x="59159" y="16967"/>
                </a:lnTo>
                <a:lnTo>
                  <a:pt x="59159" y="28129"/>
                </a:lnTo>
                <a:lnTo>
                  <a:pt x="53355" y="28129"/>
                </a:lnTo>
                <a:lnTo>
                  <a:pt x="53355" y="32817"/>
                </a:lnTo>
                <a:lnTo>
                  <a:pt x="47997" y="32817"/>
                </a:lnTo>
                <a:lnTo>
                  <a:pt x="47997" y="17413"/>
                </a:lnTo>
                <a:lnTo>
                  <a:pt x="43979" y="17413"/>
                </a:lnTo>
                <a:lnTo>
                  <a:pt x="43979" y="8707"/>
                </a:lnTo>
                <a:lnTo>
                  <a:pt x="34603" y="8707"/>
                </a:lnTo>
                <a:lnTo>
                  <a:pt x="34603" y="5582"/>
                </a:lnTo>
                <a:lnTo>
                  <a:pt x="30584" y="5582"/>
                </a:lnTo>
                <a:lnTo>
                  <a:pt x="30584" y="8707"/>
                </a:lnTo>
                <a:lnTo>
                  <a:pt x="28352" y="8707"/>
                </a:lnTo>
                <a:lnTo>
                  <a:pt x="28352" y="29022"/>
                </a:lnTo>
                <a:lnTo>
                  <a:pt x="22994" y="29022"/>
                </a:lnTo>
                <a:lnTo>
                  <a:pt x="22994" y="19869"/>
                </a:lnTo>
                <a:lnTo>
                  <a:pt x="21375" y="19869"/>
                </a:lnTo>
                <a:lnTo>
                  <a:pt x="21208" y="19199"/>
                </a:lnTo>
                <a:lnTo>
                  <a:pt x="20985" y="18641"/>
                </a:lnTo>
                <a:lnTo>
                  <a:pt x="20594" y="18083"/>
                </a:lnTo>
                <a:lnTo>
                  <a:pt x="20148" y="17637"/>
                </a:lnTo>
                <a:lnTo>
                  <a:pt x="19645" y="17246"/>
                </a:lnTo>
                <a:lnTo>
                  <a:pt x="19031" y="16967"/>
                </a:lnTo>
                <a:lnTo>
                  <a:pt x="18417" y="16799"/>
                </a:lnTo>
                <a:lnTo>
                  <a:pt x="17748" y="16744"/>
                </a:lnTo>
                <a:lnTo>
                  <a:pt x="17078" y="16799"/>
                </a:lnTo>
                <a:lnTo>
                  <a:pt x="16464" y="16967"/>
                </a:lnTo>
                <a:lnTo>
                  <a:pt x="15850" y="17246"/>
                </a:lnTo>
                <a:lnTo>
                  <a:pt x="15348" y="17637"/>
                </a:lnTo>
                <a:lnTo>
                  <a:pt x="14901" y="18083"/>
                </a:lnTo>
                <a:lnTo>
                  <a:pt x="14511" y="18641"/>
                </a:lnTo>
                <a:lnTo>
                  <a:pt x="14288" y="19199"/>
                </a:lnTo>
                <a:lnTo>
                  <a:pt x="14120" y="19869"/>
                </a:lnTo>
                <a:lnTo>
                  <a:pt x="12502" y="19869"/>
                </a:lnTo>
                <a:lnTo>
                  <a:pt x="12502" y="25004"/>
                </a:lnTo>
                <a:lnTo>
                  <a:pt x="4242" y="27236"/>
                </a:lnTo>
                <a:lnTo>
                  <a:pt x="4242" y="32817"/>
                </a:lnTo>
                <a:lnTo>
                  <a:pt x="0" y="32817"/>
                </a:lnTo>
                <a:lnTo>
                  <a:pt x="0" y="39291"/>
                </a:lnTo>
                <a:lnTo>
                  <a:pt x="285750" y="39291"/>
                </a:lnTo>
                <a:lnTo>
                  <a:pt x="285750" y="29022"/>
                </a:lnTo>
                <a:lnTo>
                  <a:pt x="277490" y="29022"/>
                </a:lnTo>
                <a:lnTo>
                  <a:pt x="277490" y="14734"/>
                </a:lnTo>
                <a:lnTo>
                  <a:pt x="268114" y="14734"/>
                </a:lnTo>
                <a:lnTo>
                  <a:pt x="268114" y="22994"/>
                </a:lnTo>
                <a:lnTo>
                  <a:pt x="259407" y="22994"/>
                </a:lnTo>
                <a:lnTo>
                  <a:pt x="259407" y="19869"/>
                </a:lnTo>
                <a:lnTo>
                  <a:pt x="258514" y="19869"/>
                </a:lnTo>
                <a:lnTo>
                  <a:pt x="258514" y="16744"/>
                </a:lnTo>
                <a:lnTo>
                  <a:pt x="257845" y="16744"/>
                </a:lnTo>
                <a:lnTo>
                  <a:pt x="257845" y="19869"/>
                </a:lnTo>
                <a:lnTo>
                  <a:pt x="257175" y="19869"/>
                </a:lnTo>
                <a:lnTo>
                  <a:pt x="257175" y="22994"/>
                </a:lnTo>
                <a:lnTo>
                  <a:pt x="255389" y="22994"/>
                </a:lnTo>
                <a:lnTo>
                  <a:pt x="255389" y="32817"/>
                </a:lnTo>
                <a:lnTo>
                  <a:pt x="249808" y="32817"/>
                </a:lnTo>
                <a:lnTo>
                  <a:pt x="249808" y="8707"/>
                </a:lnTo>
                <a:lnTo>
                  <a:pt x="246683" y="8707"/>
                </a:lnTo>
                <a:lnTo>
                  <a:pt x="246627" y="8260"/>
                </a:lnTo>
                <a:lnTo>
                  <a:pt x="246571" y="7870"/>
                </a:lnTo>
                <a:lnTo>
                  <a:pt x="246459" y="7423"/>
                </a:lnTo>
                <a:lnTo>
                  <a:pt x="246292" y="7033"/>
                </a:lnTo>
                <a:lnTo>
                  <a:pt x="246125" y="6698"/>
                </a:lnTo>
                <a:lnTo>
                  <a:pt x="245901" y="6307"/>
                </a:lnTo>
                <a:lnTo>
                  <a:pt x="245622" y="6028"/>
                </a:lnTo>
                <a:lnTo>
                  <a:pt x="245343" y="5693"/>
                </a:lnTo>
                <a:lnTo>
                  <a:pt x="245064" y="5414"/>
                </a:lnTo>
                <a:lnTo>
                  <a:pt x="244729" y="5191"/>
                </a:lnTo>
                <a:lnTo>
                  <a:pt x="244394" y="4968"/>
                </a:lnTo>
                <a:lnTo>
                  <a:pt x="244004" y="4800"/>
                </a:lnTo>
                <a:lnTo>
                  <a:pt x="243613" y="4633"/>
                </a:lnTo>
                <a:lnTo>
                  <a:pt x="243167" y="4577"/>
                </a:lnTo>
                <a:lnTo>
                  <a:pt x="242776" y="4465"/>
                </a:lnTo>
                <a:lnTo>
                  <a:pt x="241883" y="4465"/>
                </a:lnTo>
                <a:lnTo>
                  <a:pt x="241492" y="4577"/>
                </a:lnTo>
                <a:lnTo>
                  <a:pt x="241046" y="4633"/>
                </a:lnTo>
                <a:lnTo>
                  <a:pt x="240655" y="4800"/>
                </a:lnTo>
                <a:lnTo>
                  <a:pt x="240264" y="4968"/>
                </a:lnTo>
                <a:lnTo>
                  <a:pt x="239930" y="5191"/>
                </a:lnTo>
                <a:lnTo>
                  <a:pt x="239595" y="5414"/>
                </a:lnTo>
                <a:lnTo>
                  <a:pt x="239316" y="5693"/>
                </a:lnTo>
                <a:lnTo>
                  <a:pt x="239037" y="6028"/>
                </a:lnTo>
                <a:lnTo>
                  <a:pt x="238758" y="6307"/>
                </a:lnTo>
                <a:lnTo>
                  <a:pt x="238534" y="6698"/>
                </a:lnTo>
                <a:lnTo>
                  <a:pt x="238367" y="7033"/>
                </a:lnTo>
                <a:lnTo>
                  <a:pt x="238199" y="7423"/>
                </a:lnTo>
                <a:lnTo>
                  <a:pt x="238088" y="7870"/>
                </a:lnTo>
                <a:lnTo>
                  <a:pt x="238032" y="8260"/>
                </a:lnTo>
                <a:lnTo>
                  <a:pt x="237976" y="8707"/>
                </a:lnTo>
                <a:lnTo>
                  <a:pt x="235074" y="8707"/>
                </a:lnTo>
                <a:lnTo>
                  <a:pt x="235074" y="26120"/>
                </a:lnTo>
                <a:lnTo>
                  <a:pt x="228600" y="32817"/>
                </a:lnTo>
                <a:lnTo>
                  <a:pt x="228600" y="3126"/>
                </a:lnTo>
                <a:lnTo>
                  <a:pt x="221010" y="9823"/>
                </a:lnTo>
                <a:lnTo>
                  <a:pt x="221010" y="25004"/>
                </a:lnTo>
                <a:lnTo>
                  <a:pt x="218554" y="25004"/>
                </a:lnTo>
                <a:lnTo>
                  <a:pt x="218554" y="17413"/>
                </a:lnTo>
                <a:lnTo>
                  <a:pt x="204490" y="17413"/>
                </a:lnTo>
                <a:lnTo>
                  <a:pt x="204490" y="32817"/>
                </a:lnTo>
                <a:lnTo>
                  <a:pt x="197346" y="32817"/>
                </a:lnTo>
                <a:lnTo>
                  <a:pt x="197346" y="14734"/>
                </a:lnTo>
                <a:lnTo>
                  <a:pt x="195114" y="14734"/>
                </a:lnTo>
                <a:lnTo>
                  <a:pt x="195114" y="12279"/>
                </a:lnTo>
                <a:lnTo>
                  <a:pt x="191542" y="12279"/>
                </a:lnTo>
                <a:lnTo>
                  <a:pt x="191542" y="14734"/>
                </a:lnTo>
                <a:lnTo>
                  <a:pt x="185961" y="14734"/>
                </a:lnTo>
                <a:lnTo>
                  <a:pt x="185961" y="32817"/>
                </a:lnTo>
                <a:lnTo>
                  <a:pt x="179487" y="32817"/>
                </a:lnTo>
                <a:lnTo>
                  <a:pt x="179487" y="19869"/>
                </a:lnTo>
                <a:lnTo>
                  <a:pt x="177478" y="19869"/>
                </a:lnTo>
                <a:lnTo>
                  <a:pt x="177478" y="16744"/>
                </a:lnTo>
                <a:lnTo>
                  <a:pt x="176808" y="16744"/>
                </a:lnTo>
                <a:lnTo>
                  <a:pt x="176808" y="19869"/>
                </a:lnTo>
                <a:lnTo>
                  <a:pt x="174799" y="19869"/>
                </a:lnTo>
                <a:lnTo>
                  <a:pt x="174799" y="32817"/>
                </a:lnTo>
                <a:lnTo>
                  <a:pt x="168548" y="30585"/>
                </a:lnTo>
                <a:lnTo>
                  <a:pt x="168548" y="22994"/>
                </a:lnTo>
                <a:lnTo>
                  <a:pt x="165422" y="22994"/>
                </a:lnTo>
                <a:lnTo>
                  <a:pt x="165422" y="15404"/>
                </a:lnTo>
                <a:lnTo>
                  <a:pt x="155600" y="15404"/>
                </a:lnTo>
                <a:lnTo>
                  <a:pt x="155600" y="22994"/>
                </a:lnTo>
                <a:lnTo>
                  <a:pt x="147117" y="22994"/>
                </a:lnTo>
                <a:lnTo>
                  <a:pt x="147117" y="19199"/>
                </a:lnTo>
                <a:lnTo>
                  <a:pt x="134615" y="14734"/>
                </a:lnTo>
                <a:lnTo>
                  <a:pt x="134615" y="27236"/>
                </a:lnTo>
                <a:lnTo>
                  <a:pt x="126132" y="27236"/>
                </a:lnTo>
                <a:lnTo>
                  <a:pt x="126132" y="17413"/>
                </a:lnTo>
                <a:lnTo>
                  <a:pt x="119658" y="17413"/>
                </a:lnTo>
                <a:lnTo>
                  <a:pt x="119658" y="8707"/>
                </a:lnTo>
                <a:lnTo>
                  <a:pt x="116756" y="8707"/>
                </a:lnTo>
                <a:lnTo>
                  <a:pt x="116756" y="5582"/>
                </a:lnTo>
                <a:lnTo>
                  <a:pt x="114970" y="5582"/>
                </a:lnTo>
                <a:lnTo>
                  <a:pt x="114970" y="3572"/>
                </a:lnTo>
                <a:lnTo>
                  <a:pt x="112961" y="3572"/>
                </a:lnTo>
                <a:lnTo>
                  <a:pt x="112961" y="1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40000">
                <a:srgbClr val="FFFFFF"/>
              </a:gs>
              <a:gs pos="100000">
                <a:srgbClr val="FFF2CC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1"/>
          <p:cNvSpPr/>
          <p:nvPr/>
        </p:nvSpPr>
        <p:spPr>
          <a:xfrm>
            <a:off x="532100" y="441174"/>
            <a:ext cx="1452007" cy="572718"/>
          </a:xfrm>
          <a:custGeom>
            <a:rect b="b" l="l" r="r" t="t"/>
            <a:pathLst>
              <a:path extrusionOk="0" h="22102" w="56035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solidFill>
            <a:srgbClr val="FFD300">
              <a:alpha val="28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1"/>
          <p:cNvSpPr/>
          <p:nvPr/>
        </p:nvSpPr>
        <p:spPr>
          <a:xfrm flipH="1">
            <a:off x="8211627" y="884250"/>
            <a:ext cx="1008573" cy="393594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solidFill>
            <a:srgbClr val="FFD300">
              <a:alpha val="28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1"/>
          <p:cNvSpPr/>
          <p:nvPr/>
        </p:nvSpPr>
        <p:spPr>
          <a:xfrm>
            <a:off x="7261900" y="364975"/>
            <a:ext cx="1693944" cy="607166"/>
          </a:xfrm>
          <a:custGeom>
            <a:rect b="b" l="l" r="r" t="t"/>
            <a:pathLst>
              <a:path extrusionOk="0" h="26566" w="74117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solidFill>
            <a:srgbClr val="FFD300">
              <a:alpha val="28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1"/>
          <p:cNvSpPr/>
          <p:nvPr/>
        </p:nvSpPr>
        <p:spPr>
          <a:xfrm>
            <a:off x="-77675" y="205976"/>
            <a:ext cx="802982" cy="313325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solidFill>
            <a:srgbClr val="FFD300">
              <a:alpha val="28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Night">
  <p:cSld name="BLANK_1_1">
    <p:bg>
      <p:bgPr>
        <a:gradFill>
          <a:gsLst>
            <a:gs pos="0">
              <a:srgbClr val="002E8C"/>
            </a:gs>
            <a:gs pos="75000">
              <a:srgbClr val="8235D7"/>
            </a:gs>
            <a:gs pos="100000">
              <a:srgbClr val="A354EC"/>
            </a:gs>
          </a:gsLst>
          <a:lin ang="5400700" scaled="0"/>
        </a:gra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2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66" name="Google Shape;166;p12"/>
          <p:cNvGrpSpPr/>
          <p:nvPr/>
        </p:nvGrpSpPr>
        <p:grpSpPr>
          <a:xfrm>
            <a:off x="108975" y="136375"/>
            <a:ext cx="8700575" cy="2077800"/>
            <a:chOff x="108975" y="136375"/>
            <a:chExt cx="8700575" cy="2077800"/>
          </a:xfrm>
        </p:grpSpPr>
        <p:sp>
          <p:nvSpPr>
            <p:cNvPr id="167" name="Google Shape;167;p12"/>
            <p:cNvSpPr/>
            <p:nvPr/>
          </p:nvSpPr>
          <p:spPr>
            <a:xfrm>
              <a:off x="257822" y="664847"/>
              <a:ext cx="96600" cy="91800"/>
            </a:xfrm>
            <a:prstGeom prst="star5">
              <a:avLst>
                <a:gd fmla="val 23768" name="adj"/>
                <a:gd fmla="val 105146" name="hf"/>
                <a:gd fmla="val 110557" name="vf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12"/>
            <p:cNvSpPr/>
            <p:nvPr/>
          </p:nvSpPr>
          <p:spPr>
            <a:xfrm>
              <a:off x="7696847" y="205972"/>
              <a:ext cx="96600" cy="91800"/>
            </a:xfrm>
            <a:prstGeom prst="star5">
              <a:avLst>
                <a:gd fmla="val 23768" name="adj"/>
                <a:gd fmla="val 105146" name="hf"/>
                <a:gd fmla="val 110557" name="vf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12"/>
            <p:cNvSpPr/>
            <p:nvPr/>
          </p:nvSpPr>
          <p:spPr>
            <a:xfrm>
              <a:off x="2565622" y="316734"/>
              <a:ext cx="96600" cy="91800"/>
            </a:xfrm>
            <a:prstGeom prst="star5">
              <a:avLst>
                <a:gd fmla="val 23768" name="adj"/>
                <a:gd fmla="val 105146" name="hf"/>
                <a:gd fmla="val 110557" name="vf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12"/>
            <p:cNvSpPr/>
            <p:nvPr/>
          </p:nvSpPr>
          <p:spPr>
            <a:xfrm>
              <a:off x="6204722" y="756647"/>
              <a:ext cx="96600" cy="91800"/>
            </a:xfrm>
            <a:prstGeom prst="star5">
              <a:avLst>
                <a:gd fmla="val 23768" name="adj"/>
                <a:gd fmla="val 105146" name="hf"/>
                <a:gd fmla="val 110557" name="vf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12"/>
            <p:cNvSpPr/>
            <p:nvPr/>
          </p:nvSpPr>
          <p:spPr>
            <a:xfrm>
              <a:off x="5854297" y="519297"/>
              <a:ext cx="96600" cy="91800"/>
            </a:xfrm>
            <a:prstGeom prst="star5">
              <a:avLst>
                <a:gd fmla="val 23768" name="adj"/>
                <a:gd fmla="val 105146" name="hf"/>
                <a:gd fmla="val 110557" name="vf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12"/>
            <p:cNvSpPr/>
            <p:nvPr/>
          </p:nvSpPr>
          <p:spPr>
            <a:xfrm>
              <a:off x="2439850" y="4411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12"/>
            <p:cNvSpPr/>
            <p:nvPr/>
          </p:nvSpPr>
          <p:spPr>
            <a:xfrm>
              <a:off x="2930200" y="54345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12"/>
            <p:cNvSpPr/>
            <p:nvPr/>
          </p:nvSpPr>
          <p:spPr>
            <a:xfrm>
              <a:off x="354425" y="84845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12"/>
            <p:cNvSpPr/>
            <p:nvPr/>
          </p:nvSpPr>
          <p:spPr>
            <a:xfrm>
              <a:off x="1726575" y="2977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12"/>
            <p:cNvSpPr/>
            <p:nvPr/>
          </p:nvSpPr>
          <p:spPr>
            <a:xfrm>
              <a:off x="5854300" y="78080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12"/>
            <p:cNvSpPr/>
            <p:nvPr/>
          </p:nvSpPr>
          <p:spPr>
            <a:xfrm>
              <a:off x="7504575" y="3408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12"/>
            <p:cNvSpPr/>
            <p:nvPr/>
          </p:nvSpPr>
          <p:spPr>
            <a:xfrm>
              <a:off x="8019650" y="10748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12"/>
            <p:cNvSpPr/>
            <p:nvPr/>
          </p:nvSpPr>
          <p:spPr>
            <a:xfrm>
              <a:off x="1623713" y="39360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12"/>
            <p:cNvSpPr/>
            <p:nvPr/>
          </p:nvSpPr>
          <p:spPr>
            <a:xfrm>
              <a:off x="4269025" y="39360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12"/>
            <p:cNvSpPr/>
            <p:nvPr/>
          </p:nvSpPr>
          <p:spPr>
            <a:xfrm>
              <a:off x="3226225" y="105930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12"/>
            <p:cNvSpPr/>
            <p:nvPr/>
          </p:nvSpPr>
          <p:spPr>
            <a:xfrm>
              <a:off x="8621025" y="18085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12"/>
            <p:cNvSpPr/>
            <p:nvPr/>
          </p:nvSpPr>
          <p:spPr>
            <a:xfrm>
              <a:off x="1236350" y="163125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12"/>
            <p:cNvSpPr/>
            <p:nvPr/>
          </p:nvSpPr>
          <p:spPr>
            <a:xfrm>
              <a:off x="4421050" y="5173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12"/>
            <p:cNvSpPr/>
            <p:nvPr/>
          </p:nvSpPr>
          <p:spPr>
            <a:xfrm>
              <a:off x="534850" y="20413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12"/>
            <p:cNvSpPr/>
            <p:nvPr/>
          </p:nvSpPr>
          <p:spPr>
            <a:xfrm>
              <a:off x="8231050" y="16603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12"/>
            <p:cNvSpPr/>
            <p:nvPr/>
          </p:nvSpPr>
          <p:spPr>
            <a:xfrm>
              <a:off x="4269025" y="5173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12"/>
            <p:cNvSpPr/>
            <p:nvPr/>
          </p:nvSpPr>
          <p:spPr>
            <a:xfrm>
              <a:off x="5564425" y="669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12"/>
            <p:cNvSpPr/>
            <p:nvPr/>
          </p:nvSpPr>
          <p:spPr>
            <a:xfrm>
              <a:off x="3126025" y="669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12"/>
            <p:cNvSpPr/>
            <p:nvPr/>
          </p:nvSpPr>
          <p:spPr>
            <a:xfrm>
              <a:off x="3583225" y="288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12"/>
            <p:cNvSpPr/>
            <p:nvPr/>
          </p:nvSpPr>
          <p:spPr>
            <a:xfrm>
              <a:off x="5335825" y="1363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12"/>
            <p:cNvSpPr/>
            <p:nvPr/>
          </p:nvSpPr>
          <p:spPr>
            <a:xfrm>
              <a:off x="7469425" y="2125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12"/>
            <p:cNvSpPr/>
            <p:nvPr/>
          </p:nvSpPr>
          <p:spPr>
            <a:xfrm>
              <a:off x="7926625" y="12031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12"/>
            <p:cNvSpPr/>
            <p:nvPr/>
          </p:nvSpPr>
          <p:spPr>
            <a:xfrm>
              <a:off x="8460025" y="15841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12"/>
            <p:cNvSpPr/>
            <p:nvPr/>
          </p:nvSpPr>
          <p:spPr>
            <a:xfrm>
              <a:off x="7088425" y="1431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6783625" y="4411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774225" y="20413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63825" y="2193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11425" y="15079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2516425" y="1050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1602025" y="288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11425" y="669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1369175" y="205975"/>
              <a:ext cx="91800" cy="91800"/>
            </a:xfrm>
            <a:prstGeom prst="star4">
              <a:avLst>
                <a:gd fmla="val 125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3731375" y="586975"/>
              <a:ext cx="91800" cy="91800"/>
            </a:xfrm>
            <a:prstGeom prst="star4">
              <a:avLst>
                <a:gd fmla="val 125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327150" y="205975"/>
              <a:ext cx="91800" cy="91800"/>
            </a:xfrm>
            <a:prstGeom prst="star4">
              <a:avLst>
                <a:gd fmla="val 125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504575" y="1238575"/>
              <a:ext cx="91800" cy="91800"/>
            </a:xfrm>
            <a:prstGeom prst="star4">
              <a:avLst>
                <a:gd fmla="val 125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108975" y="1760275"/>
              <a:ext cx="91800" cy="91800"/>
            </a:xfrm>
            <a:prstGeom prst="star4">
              <a:avLst>
                <a:gd fmla="val 125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8717750" y="481675"/>
              <a:ext cx="91800" cy="91800"/>
            </a:xfrm>
            <a:prstGeom prst="star4">
              <a:avLst>
                <a:gd fmla="val 125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9" name="Google Shape;209;p12"/>
          <p:cNvSpPr/>
          <p:nvPr/>
        </p:nvSpPr>
        <p:spPr>
          <a:xfrm>
            <a:off x="0" y="3953694"/>
            <a:ext cx="9144000" cy="1178720"/>
          </a:xfrm>
          <a:custGeom>
            <a:rect b="b" l="l" r="r" t="t"/>
            <a:pathLst>
              <a:path extrusionOk="0" h="36835" w="285750">
                <a:moveTo>
                  <a:pt x="280169" y="0"/>
                </a:moveTo>
                <a:lnTo>
                  <a:pt x="272802" y="4465"/>
                </a:lnTo>
                <a:lnTo>
                  <a:pt x="272802" y="23441"/>
                </a:lnTo>
                <a:lnTo>
                  <a:pt x="264988" y="23441"/>
                </a:lnTo>
                <a:lnTo>
                  <a:pt x="264988" y="12948"/>
                </a:lnTo>
                <a:lnTo>
                  <a:pt x="260524" y="12948"/>
                </a:lnTo>
                <a:lnTo>
                  <a:pt x="260524" y="6028"/>
                </a:lnTo>
                <a:lnTo>
                  <a:pt x="253157" y="6028"/>
                </a:lnTo>
                <a:lnTo>
                  <a:pt x="253157" y="19869"/>
                </a:lnTo>
                <a:lnTo>
                  <a:pt x="232395" y="15404"/>
                </a:lnTo>
                <a:lnTo>
                  <a:pt x="232395" y="7144"/>
                </a:lnTo>
                <a:lnTo>
                  <a:pt x="225698" y="7144"/>
                </a:lnTo>
                <a:lnTo>
                  <a:pt x="225698" y="19422"/>
                </a:lnTo>
                <a:lnTo>
                  <a:pt x="216098" y="19422"/>
                </a:lnTo>
                <a:lnTo>
                  <a:pt x="216098" y="9153"/>
                </a:lnTo>
                <a:lnTo>
                  <a:pt x="214313" y="9153"/>
                </a:lnTo>
                <a:lnTo>
                  <a:pt x="214313" y="8483"/>
                </a:lnTo>
                <a:lnTo>
                  <a:pt x="210071" y="8483"/>
                </a:lnTo>
                <a:lnTo>
                  <a:pt x="210071" y="9153"/>
                </a:lnTo>
                <a:lnTo>
                  <a:pt x="208731" y="9153"/>
                </a:lnTo>
                <a:lnTo>
                  <a:pt x="208731" y="18083"/>
                </a:lnTo>
                <a:lnTo>
                  <a:pt x="200695" y="18083"/>
                </a:lnTo>
                <a:lnTo>
                  <a:pt x="200695" y="6028"/>
                </a:lnTo>
                <a:lnTo>
                  <a:pt x="198462" y="6028"/>
                </a:lnTo>
                <a:lnTo>
                  <a:pt x="198351" y="5693"/>
                </a:lnTo>
                <a:lnTo>
                  <a:pt x="198239" y="5414"/>
                </a:lnTo>
                <a:lnTo>
                  <a:pt x="198072" y="5135"/>
                </a:lnTo>
                <a:lnTo>
                  <a:pt x="197848" y="4911"/>
                </a:lnTo>
                <a:lnTo>
                  <a:pt x="197625" y="4744"/>
                </a:lnTo>
                <a:lnTo>
                  <a:pt x="197346" y="4577"/>
                </a:lnTo>
                <a:lnTo>
                  <a:pt x="197011" y="4521"/>
                </a:lnTo>
                <a:lnTo>
                  <a:pt x="196676" y="4465"/>
                </a:lnTo>
                <a:lnTo>
                  <a:pt x="196342" y="4521"/>
                </a:lnTo>
                <a:lnTo>
                  <a:pt x="196007" y="4577"/>
                </a:lnTo>
                <a:lnTo>
                  <a:pt x="195728" y="4744"/>
                </a:lnTo>
                <a:lnTo>
                  <a:pt x="195504" y="4911"/>
                </a:lnTo>
                <a:lnTo>
                  <a:pt x="195281" y="5135"/>
                </a:lnTo>
                <a:lnTo>
                  <a:pt x="195114" y="5414"/>
                </a:lnTo>
                <a:lnTo>
                  <a:pt x="195002" y="5693"/>
                </a:lnTo>
                <a:lnTo>
                  <a:pt x="194890" y="6028"/>
                </a:lnTo>
                <a:lnTo>
                  <a:pt x="192881" y="6028"/>
                </a:lnTo>
                <a:lnTo>
                  <a:pt x="192881" y="14734"/>
                </a:lnTo>
                <a:lnTo>
                  <a:pt x="182166" y="14734"/>
                </a:lnTo>
                <a:lnTo>
                  <a:pt x="182166" y="19869"/>
                </a:lnTo>
                <a:lnTo>
                  <a:pt x="172789" y="19869"/>
                </a:lnTo>
                <a:lnTo>
                  <a:pt x="172789" y="14734"/>
                </a:lnTo>
                <a:lnTo>
                  <a:pt x="167432" y="12502"/>
                </a:lnTo>
                <a:lnTo>
                  <a:pt x="167432" y="16967"/>
                </a:lnTo>
                <a:lnTo>
                  <a:pt x="160511" y="16967"/>
                </a:lnTo>
                <a:lnTo>
                  <a:pt x="160511" y="8037"/>
                </a:lnTo>
                <a:lnTo>
                  <a:pt x="154260" y="8037"/>
                </a:lnTo>
                <a:lnTo>
                  <a:pt x="154260" y="6697"/>
                </a:lnTo>
                <a:lnTo>
                  <a:pt x="152251" y="6697"/>
                </a:lnTo>
                <a:lnTo>
                  <a:pt x="152251" y="8037"/>
                </a:lnTo>
                <a:lnTo>
                  <a:pt x="150912" y="8037"/>
                </a:lnTo>
                <a:lnTo>
                  <a:pt x="150912" y="21655"/>
                </a:lnTo>
                <a:lnTo>
                  <a:pt x="138410" y="21655"/>
                </a:lnTo>
                <a:lnTo>
                  <a:pt x="138410" y="8037"/>
                </a:lnTo>
                <a:lnTo>
                  <a:pt x="130597" y="8037"/>
                </a:lnTo>
                <a:lnTo>
                  <a:pt x="130597" y="18976"/>
                </a:lnTo>
                <a:lnTo>
                  <a:pt x="127695" y="18976"/>
                </a:lnTo>
                <a:lnTo>
                  <a:pt x="127695" y="11162"/>
                </a:lnTo>
                <a:lnTo>
                  <a:pt x="121890" y="11162"/>
                </a:lnTo>
                <a:lnTo>
                  <a:pt x="121890" y="18976"/>
                </a:lnTo>
                <a:lnTo>
                  <a:pt x="120774" y="18976"/>
                </a:lnTo>
                <a:lnTo>
                  <a:pt x="120774" y="20538"/>
                </a:lnTo>
                <a:lnTo>
                  <a:pt x="109165" y="20538"/>
                </a:lnTo>
                <a:lnTo>
                  <a:pt x="109165" y="12948"/>
                </a:lnTo>
                <a:lnTo>
                  <a:pt x="99343" y="12948"/>
                </a:lnTo>
                <a:lnTo>
                  <a:pt x="99343" y="11162"/>
                </a:lnTo>
                <a:lnTo>
                  <a:pt x="93762" y="11162"/>
                </a:lnTo>
                <a:lnTo>
                  <a:pt x="93762" y="22994"/>
                </a:lnTo>
                <a:lnTo>
                  <a:pt x="86841" y="22994"/>
                </a:lnTo>
                <a:lnTo>
                  <a:pt x="86841" y="14734"/>
                </a:lnTo>
                <a:lnTo>
                  <a:pt x="84386" y="14734"/>
                </a:lnTo>
                <a:lnTo>
                  <a:pt x="84386" y="12948"/>
                </a:lnTo>
                <a:lnTo>
                  <a:pt x="80144" y="12948"/>
                </a:lnTo>
                <a:lnTo>
                  <a:pt x="80144" y="14734"/>
                </a:lnTo>
                <a:lnTo>
                  <a:pt x="77465" y="14734"/>
                </a:lnTo>
                <a:lnTo>
                  <a:pt x="77465" y="21655"/>
                </a:lnTo>
                <a:lnTo>
                  <a:pt x="56927" y="21655"/>
                </a:lnTo>
                <a:lnTo>
                  <a:pt x="56927" y="16297"/>
                </a:lnTo>
                <a:lnTo>
                  <a:pt x="51346" y="16297"/>
                </a:lnTo>
                <a:lnTo>
                  <a:pt x="51346" y="8037"/>
                </a:lnTo>
                <a:lnTo>
                  <a:pt x="45318" y="10269"/>
                </a:lnTo>
                <a:lnTo>
                  <a:pt x="45318" y="27682"/>
                </a:lnTo>
                <a:lnTo>
                  <a:pt x="33710" y="27682"/>
                </a:lnTo>
                <a:lnTo>
                  <a:pt x="33710" y="11162"/>
                </a:lnTo>
                <a:lnTo>
                  <a:pt x="25673" y="11162"/>
                </a:lnTo>
                <a:lnTo>
                  <a:pt x="25673" y="21878"/>
                </a:lnTo>
                <a:lnTo>
                  <a:pt x="8037" y="21878"/>
                </a:lnTo>
                <a:lnTo>
                  <a:pt x="8037" y="16967"/>
                </a:lnTo>
                <a:lnTo>
                  <a:pt x="0" y="16967"/>
                </a:lnTo>
                <a:lnTo>
                  <a:pt x="0" y="36835"/>
                </a:lnTo>
                <a:lnTo>
                  <a:pt x="285750" y="36835"/>
                </a:lnTo>
                <a:lnTo>
                  <a:pt x="285750" y="16743"/>
                </a:lnTo>
                <a:lnTo>
                  <a:pt x="280169" y="16743"/>
                </a:lnTo>
                <a:lnTo>
                  <a:pt x="280169" y="0"/>
                </a:lnTo>
                <a:close/>
              </a:path>
            </a:pathLst>
          </a:custGeom>
          <a:solidFill>
            <a:srgbClr val="1C4587">
              <a:alpha val="234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12"/>
          <p:cNvSpPr/>
          <p:nvPr/>
        </p:nvSpPr>
        <p:spPr>
          <a:xfrm>
            <a:off x="35712" y="4025118"/>
            <a:ext cx="9072576" cy="1107296"/>
          </a:xfrm>
          <a:custGeom>
            <a:rect b="b" l="l" r="r" t="t"/>
            <a:pathLst>
              <a:path extrusionOk="0" h="34603" w="283518">
                <a:moveTo>
                  <a:pt x="110059" y="1"/>
                </a:moveTo>
                <a:lnTo>
                  <a:pt x="110059" y="2010"/>
                </a:lnTo>
                <a:lnTo>
                  <a:pt x="108273" y="2010"/>
                </a:lnTo>
                <a:lnTo>
                  <a:pt x="108273" y="5135"/>
                </a:lnTo>
                <a:lnTo>
                  <a:pt x="105817" y="5135"/>
                </a:lnTo>
                <a:lnTo>
                  <a:pt x="105817" y="29245"/>
                </a:lnTo>
                <a:lnTo>
                  <a:pt x="100236" y="29245"/>
                </a:lnTo>
                <a:lnTo>
                  <a:pt x="100236" y="16297"/>
                </a:lnTo>
                <a:lnTo>
                  <a:pt x="90413" y="16297"/>
                </a:lnTo>
                <a:lnTo>
                  <a:pt x="90413" y="26622"/>
                </a:lnTo>
                <a:lnTo>
                  <a:pt x="83046" y="29859"/>
                </a:lnTo>
                <a:lnTo>
                  <a:pt x="83046" y="22771"/>
                </a:lnTo>
                <a:lnTo>
                  <a:pt x="80144" y="22771"/>
                </a:lnTo>
                <a:lnTo>
                  <a:pt x="80144" y="29245"/>
                </a:lnTo>
                <a:lnTo>
                  <a:pt x="73224" y="29245"/>
                </a:lnTo>
                <a:lnTo>
                  <a:pt x="73224" y="24557"/>
                </a:lnTo>
                <a:lnTo>
                  <a:pt x="69429" y="24557"/>
                </a:lnTo>
                <a:lnTo>
                  <a:pt x="69429" y="11386"/>
                </a:lnTo>
                <a:lnTo>
                  <a:pt x="59159" y="13228"/>
                </a:lnTo>
                <a:lnTo>
                  <a:pt x="59159" y="24557"/>
                </a:lnTo>
                <a:lnTo>
                  <a:pt x="53355" y="24557"/>
                </a:lnTo>
                <a:lnTo>
                  <a:pt x="53355" y="29245"/>
                </a:lnTo>
                <a:lnTo>
                  <a:pt x="45765" y="29245"/>
                </a:lnTo>
                <a:lnTo>
                  <a:pt x="45765" y="13842"/>
                </a:lnTo>
                <a:lnTo>
                  <a:pt x="41747" y="13842"/>
                </a:lnTo>
                <a:lnTo>
                  <a:pt x="41747" y="5135"/>
                </a:lnTo>
                <a:lnTo>
                  <a:pt x="28352" y="5135"/>
                </a:lnTo>
                <a:lnTo>
                  <a:pt x="28352" y="25450"/>
                </a:lnTo>
                <a:lnTo>
                  <a:pt x="20762" y="25450"/>
                </a:lnTo>
                <a:lnTo>
                  <a:pt x="20762" y="16297"/>
                </a:lnTo>
                <a:lnTo>
                  <a:pt x="19311" y="16297"/>
                </a:lnTo>
                <a:lnTo>
                  <a:pt x="19143" y="15348"/>
                </a:lnTo>
                <a:lnTo>
                  <a:pt x="19032" y="14902"/>
                </a:lnTo>
                <a:lnTo>
                  <a:pt x="18864" y="14511"/>
                </a:lnTo>
                <a:lnTo>
                  <a:pt x="18585" y="14121"/>
                </a:lnTo>
                <a:lnTo>
                  <a:pt x="18306" y="13786"/>
                </a:lnTo>
                <a:lnTo>
                  <a:pt x="17915" y="13507"/>
                </a:lnTo>
                <a:lnTo>
                  <a:pt x="17525" y="13339"/>
                </a:lnTo>
                <a:lnTo>
                  <a:pt x="17078" y="13228"/>
                </a:lnTo>
                <a:lnTo>
                  <a:pt x="16632" y="13172"/>
                </a:lnTo>
                <a:lnTo>
                  <a:pt x="16185" y="13228"/>
                </a:lnTo>
                <a:lnTo>
                  <a:pt x="15739" y="13339"/>
                </a:lnTo>
                <a:lnTo>
                  <a:pt x="15348" y="13507"/>
                </a:lnTo>
                <a:lnTo>
                  <a:pt x="14957" y="13786"/>
                </a:lnTo>
                <a:lnTo>
                  <a:pt x="14678" y="14121"/>
                </a:lnTo>
                <a:lnTo>
                  <a:pt x="14399" y="14511"/>
                </a:lnTo>
                <a:lnTo>
                  <a:pt x="14232" y="14902"/>
                </a:lnTo>
                <a:lnTo>
                  <a:pt x="14120" y="15348"/>
                </a:lnTo>
                <a:lnTo>
                  <a:pt x="13953" y="16297"/>
                </a:lnTo>
                <a:lnTo>
                  <a:pt x="12502" y="16297"/>
                </a:lnTo>
                <a:lnTo>
                  <a:pt x="12502" y="21153"/>
                </a:lnTo>
                <a:lnTo>
                  <a:pt x="4242" y="23385"/>
                </a:lnTo>
                <a:lnTo>
                  <a:pt x="4242" y="29245"/>
                </a:lnTo>
                <a:lnTo>
                  <a:pt x="0" y="29245"/>
                </a:lnTo>
                <a:lnTo>
                  <a:pt x="0" y="34603"/>
                </a:lnTo>
                <a:lnTo>
                  <a:pt x="283518" y="34603"/>
                </a:lnTo>
                <a:lnTo>
                  <a:pt x="283518" y="25450"/>
                </a:lnTo>
                <a:lnTo>
                  <a:pt x="275258" y="25450"/>
                </a:lnTo>
                <a:lnTo>
                  <a:pt x="275258" y="11163"/>
                </a:lnTo>
                <a:lnTo>
                  <a:pt x="268114" y="11163"/>
                </a:lnTo>
                <a:lnTo>
                  <a:pt x="268114" y="19423"/>
                </a:lnTo>
                <a:lnTo>
                  <a:pt x="255389" y="19423"/>
                </a:lnTo>
                <a:lnTo>
                  <a:pt x="255389" y="29245"/>
                </a:lnTo>
                <a:lnTo>
                  <a:pt x="247576" y="29245"/>
                </a:lnTo>
                <a:lnTo>
                  <a:pt x="247576" y="5135"/>
                </a:lnTo>
                <a:lnTo>
                  <a:pt x="244450" y="5135"/>
                </a:lnTo>
                <a:lnTo>
                  <a:pt x="244450" y="4075"/>
                </a:lnTo>
                <a:lnTo>
                  <a:pt x="244339" y="3405"/>
                </a:lnTo>
                <a:lnTo>
                  <a:pt x="244171" y="2791"/>
                </a:lnTo>
                <a:lnTo>
                  <a:pt x="243892" y="2289"/>
                </a:lnTo>
                <a:lnTo>
                  <a:pt x="243502" y="1787"/>
                </a:lnTo>
                <a:lnTo>
                  <a:pt x="242999" y="1452"/>
                </a:lnTo>
                <a:lnTo>
                  <a:pt x="242441" y="1117"/>
                </a:lnTo>
                <a:lnTo>
                  <a:pt x="241883" y="949"/>
                </a:lnTo>
                <a:lnTo>
                  <a:pt x="241213" y="894"/>
                </a:lnTo>
                <a:lnTo>
                  <a:pt x="240544" y="949"/>
                </a:lnTo>
                <a:lnTo>
                  <a:pt x="239986" y="1117"/>
                </a:lnTo>
                <a:lnTo>
                  <a:pt x="239427" y="1452"/>
                </a:lnTo>
                <a:lnTo>
                  <a:pt x="238925" y="1787"/>
                </a:lnTo>
                <a:lnTo>
                  <a:pt x="238534" y="2289"/>
                </a:lnTo>
                <a:lnTo>
                  <a:pt x="238255" y="2791"/>
                </a:lnTo>
                <a:lnTo>
                  <a:pt x="238088" y="3405"/>
                </a:lnTo>
                <a:lnTo>
                  <a:pt x="237976" y="4075"/>
                </a:lnTo>
                <a:lnTo>
                  <a:pt x="237976" y="5135"/>
                </a:lnTo>
                <a:lnTo>
                  <a:pt x="235074" y="5135"/>
                </a:lnTo>
                <a:lnTo>
                  <a:pt x="235074" y="21878"/>
                </a:lnTo>
                <a:lnTo>
                  <a:pt x="226368" y="30864"/>
                </a:lnTo>
                <a:lnTo>
                  <a:pt x="226368" y="894"/>
                </a:lnTo>
                <a:lnTo>
                  <a:pt x="221010" y="5637"/>
                </a:lnTo>
                <a:lnTo>
                  <a:pt x="221010" y="21432"/>
                </a:lnTo>
                <a:lnTo>
                  <a:pt x="216322" y="21432"/>
                </a:lnTo>
                <a:lnTo>
                  <a:pt x="216322" y="13842"/>
                </a:lnTo>
                <a:lnTo>
                  <a:pt x="204490" y="13842"/>
                </a:lnTo>
                <a:lnTo>
                  <a:pt x="204490" y="29245"/>
                </a:lnTo>
                <a:lnTo>
                  <a:pt x="195114" y="29245"/>
                </a:lnTo>
                <a:lnTo>
                  <a:pt x="195114" y="11163"/>
                </a:lnTo>
                <a:lnTo>
                  <a:pt x="185961" y="11163"/>
                </a:lnTo>
                <a:lnTo>
                  <a:pt x="185961" y="29245"/>
                </a:lnTo>
                <a:lnTo>
                  <a:pt x="177255" y="29245"/>
                </a:lnTo>
                <a:lnTo>
                  <a:pt x="177255" y="16297"/>
                </a:lnTo>
                <a:lnTo>
                  <a:pt x="174799" y="16297"/>
                </a:lnTo>
                <a:lnTo>
                  <a:pt x="174799" y="29692"/>
                </a:lnTo>
                <a:lnTo>
                  <a:pt x="166316" y="26678"/>
                </a:lnTo>
                <a:lnTo>
                  <a:pt x="166316" y="19423"/>
                </a:lnTo>
                <a:lnTo>
                  <a:pt x="163190" y="19423"/>
                </a:lnTo>
                <a:lnTo>
                  <a:pt x="163190" y="11832"/>
                </a:lnTo>
                <a:lnTo>
                  <a:pt x="155600" y="11832"/>
                </a:lnTo>
                <a:lnTo>
                  <a:pt x="155600" y="19423"/>
                </a:lnTo>
                <a:lnTo>
                  <a:pt x="144884" y="19423"/>
                </a:lnTo>
                <a:lnTo>
                  <a:pt x="144884" y="15293"/>
                </a:lnTo>
                <a:lnTo>
                  <a:pt x="134615" y="11609"/>
                </a:lnTo>
                <a:lnTo>
                  <a:pt x="134615" y="23664"/>
                </a:lnTo>
                <a:lnTo>
                  <a:pt x="123900" y="23664"/>
                </a:lnTo>
                <a:lnTo>
                  <a:pt x="123900" y="13842"/>
                </a:lnTo>
                <a:lnTo>
                  <a:pt x="117426" y="13842"/>
                </a:lnTo>
                <a:lnTo>
                  <a:pt x="117426" y="5135"/>
                </a:lnTo>
                <a:lnTo>
                  <a:pt x="114523" y="5135"/>
                </a:lnTo>
                <a:lnTo>
                  <a:pt x="114523" y="2010"/>
                </a:lnTo>
                <a:lnTo>
                  <a:pt x="112738" y="2010"/>
                </a:lnTo>
                <a:lnTo>
                  <a:pt x="112738" y="1"/>
                </a:lnTo>
                <a:close/>
              </a:path>
            </a:pathLst>
          </a:custGeom>
          <a:solidFill>
            <a:srgbClr val="FFD3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12"/>
          <p:cNvSpPr/>
          <p:nvPr/>
        </p:nvSpPr>
        <p:spPr>
          <a:xfrm>
            <a:off x="0" y="3886185"/>
            <a:ext cx="9144000" cy="1257312"/>
          </a:xfrm>
          <a:custGeom>
            <a:rect b="b" l="l" r="r" t="t"/>
            <a:pathLst>
              <a:path extrusionOk="0" h="39291" w="285750">
                <a:moveTo>
                  <a:pt x="241381" y="11832"/>
                </a:moveTo>
                <a:lnTo>
                  <a:pt x="241381" y="15348"/>
                </a:lnTo>
                <a:lnTo>
                  <a:pt x="239762" y="15348"/>
                </a:lnTo>
                <a:lnTo>
                  <a:pt x="239762" y="11832"/>
                </a:lnTo>
                <a:close/>
                <a:moveTo>
                  <a:pt x="244450" y="11832"/>
                </a:moveTo>
                <a:lnTo>
                  <a:pt x="244450" y="15348"/>
                </a:lnTo>
                <a:lnTo>
                  <a:pt x="242832" y="15348"/>
                </a:lnTo>
                <a:lnTo>
                  <a:pt x="242832" y="11832"/>
                </a:lnTo>
                <a:close/>
                <a:moveTo>
                  <a:pt x="226591" y="8484"/>
                </a:moveTo>
                <a:lnTo>
                  <a:pt x="226591" y="17190"/>
                </a:lnTo>
                <a:lnTo>
                  <a:pt x="225698" y="17190"/>
                </a:lnTo>
                <a:lnTo>
                  <a:pt x="225698" y="9600"/>
                </a:lnTo>
                <a:lnTo>
                  <a:pt x="226591" y="8484"/>
                </a:lnTo>
                <a:close/>
                <a:moveTo>
                  <a:pt x="241381" y="17134"/>
                </a:moveTo>
                <a:lnTo>
                  <a:pt x="241381" y="20650"/>
                </a:lnTo>
                <a:lnTo>
                  <a:pt x="239762" y="20650"/>
                </a:lnTo>
                <a:lnTo>
                  <a:pt x="239762" y="17134"/>
                </a:lnTo>
                <a:close/>
                <a:moveTo>
                  <a:pt x="244450" y="17134"/>
                </a:moveTo>
                <a:lnTo>
                  <a:pt x="244450" y="20650"/>
                </a:lnTo>
                <a:lnTo>
                  <a:pt x="242832" y="20650"/>
                </a:lnTo>
                <a:lnTo>
                  <a:pt x="242832" y="17134"/>
                </a:lnTo>
                <a:close/>
                <a:moveTo>
                  <a:pt x="194221" y="17860"/>
                </a:moveTo>
                <a:lnTo>
                  <a:pt x="194221" y="21320"/>
                </a:lnTo>
                <a:lnTo>
                  <a:pt x="192212" y="21320"/>
                </a:lnTo>
                <a:lnTo>
                  <a:pt x="192212" y="17860"/>
                </a:lnTo>
                <a:close/>
                <a:moveTo>
                  <a:pt x="216098" y="20762"/>
                </a:moveTo>
                <a:lnTo>
                  <a:pt x="216098" y="21822"/>
                </a:lnTo>
                <a:lnTo>
                  <a:pt x="207169" y="21822"/>
                </a:lnTo>
                <a:lnTo>
                  <a:pt x="207169" y="20762"/>
                </a:lnTo>
                <a:close/>
                <a:moveTo>
                  <a:pt x="64517" y="19869"/>
                </a:moveTo>
                <a:lnTo>
                  <a:pt x="64517" y="21878"/>
                </a:lnTo>
                <a:lnTo>
                  <a:pt x="62508" y="21878"/>
                </a:lnTo>
                <a:lnTo>
                  <a:pt x="62508" y="19869"/>
                </a:lnTo>
                <a:close/>
                <a:moveTo>
                  <a:pt x="68312" y="19869"/>
                </a:moveTo>
                <a:lnTo>
                  <a:pt x="68312" y="21878"/>
                </a:lnTo>
                <a:lnTo>
                  <a:pt x="66303" y="21878"/>
                </a:lnTo>
                <a:lnTo>
                  <a:pt x="66303" y="19869"/>
                </a:lnTo>
                <a:close/>
                <a:moveTo>
                  <a:pt x="45318" y="21208"/>
                </a:moveTo>
                <a:lnTo>
                  <a:pt x="45318" y="22213"/>
                </a:lnTo>
                <a:lnTo>
                  <a:pt x="40853" y="22213"/>
                </a:lnTo>
                <a:lnTo>
                  <a:pt x="40853" y="21208"/>
                </a:lnTo>
                <a:close/>
                <a:moveTo>
                  <a:pt x="138522" y="19423"/>
                </a:moveTo>
                <a:lnTo>
                  <a:pt x="138857" y="19478"/>
                </a:lnTo>
                <a:lnTo>
                  <a:pt x="139192" y="19534"/>
                </a:lnTo>
                <a:lnTo>
                  <a:pt x="139471" y="19702"/>
                </a:lnTo>
                <a:lnTo>
                  <a:pt x="139694" y="19925"/>
                </a:lnTo>
                <a:lnTo>
                  <a:pt x="139917" y="20148"/>
                </a:lnTo>
                <a:lnTo>
                  <a:pt x="140084" y="20427"/>
                </a:lnTo>
                <a:lnTo>
                  <a:pt x="140140" y="20762"/>
                </a:lnTo>
                <a:lnTo>
                  <a:pt x="140196" y="21097"/>
                </a:lnTo>
                <a:lnTo>
                  <a:pt x="140140" y="21432"/>
                </a:lnTo>
                <a:lnTo>
                  <a:pt x="140084" y="21767"/>
                </a:lnTo>
                <a:lnTo>
                  <a:pt x="139917" y="22046"/>
                </a:lnTo>
                <a:lnTo>
                  <a:pt x="139694" y="22269"/>
                </a:lnTo>
                <a:lnTo>
                  <a:pt x="139471" y="22492"/>
                </a:lnTo>
                <a:lnTo>
                  <a:pt x="139192" y="22660"/>
                </a:lnTo>
                <a:lnTo>
                  <a:pt x="138857" y="22715"/>
                </a:lnTo>
                <a:lnTo>
                  <a:pt x="138522" y="22771"/>
                </a:lnTo>
                <a:lnTo>
                  <a:pt x="138187" y="22715"/>
                </a:lnTo>
                <a:lnTo>
                  <a:pt x="137852" y="22660"/>
                </a:lnTo>
                <a:lnTo>
                  <a:pt x="137573" y="22492"/>
                </a:lnTo>
                <a:lnTo>
                  <a:pt x="137350" y="22269"/>
                </a:lnTo>
                <a:lnTo>
                  <a:pt x="137127" y="22046"/>
                </a:lnTo>
                <a:lnTo>
                  <a:pt x="136959" y="21767"/>
                </a:lnTo>
                <a:lnTo>
                  <a:pt x="136903" y="21432"/>
                </a:lnTo>
                <a:lnTo>
                  <a:pt x="136847" y="21097"/>
                </a:lnTo>
                <a:lnTo>
                  <a:pt x="136903" y="20762"/>
                </a:lnTo>
                <a:lnTo>
                  <a:pt x="136959" y="20427"/>
                </a:lnTo>
                <a:lnTo>
                  <a:pt x="137127" y="20148"/>
                </a:lnTo>
                <a:lnTo>
                  <a:pt x="137350" y="19925"/>
                </a:lnTo>
                <a:lnTo>
                  <a:pt x="137573" y="19702"/>
                </a:lnTo>
                <a:lnTo>
                  <a:pt x="137852" y="19534"/>
                </a:lnTo>
                <a:lnTo>
                  <a:pt x="138187" y="19478"/>
                </a:lnTo>
                <a:lnTo>
                  <a:pt x="138522" y="19423"/>
                </a:lnTo>
                <a:close/>
                <a:moveTo>
                  <a:pt x="64517" y="22883"/>
                </a:moveTo>
                <a:lnTo>
                  <a:pt x="64517" y="24892"/>
                </a:lnTo>
                <a:lnTo>
                  <a:pt x="62508" y="24892"/>
                </a:lnTo>
                <a:lnTo>
                  <a:pt x="62508" y="22883"/>
                </a:lnTo>
                <a:close/>
                <a:moveTo>
                  <a:pt x="68312" y="22883"/>
                </a:moveTo>
                <a:lnTo>
                  <a:pt x="68312" y="24892"/>
                </a:lnTo>
                <a:lnTo>
                  <a:pt x="66303" y="24892"/>
                </a:lnTo>
                <a:lnTo>
                  <a:pt x="66303" y="22883"/>
                </a:lnTo>
                <a:close/>
                <a:moveTo>
                  <a:pt x="216098" y="24334"/>
                </a:moveTo>
                <a:lnTo>
                  <a:pt x="216098" y="25450"/>
                </a:lnTo>
                <a:lnTo>
                  <a:pt x="207169" y="25450"/>
                </a:lnTo>
                <a:lnTo>
                  <a:pt x="207169" y="24334"/>
                </a:lnTo>
                <a:close/>
                <a:moveTo>
                  <a:pt x="45318" y="24501"/>
                </a:moveTo>
                <a:lnTo>
                  <a:pt x="45318" y="25506"/>
                </a:lnTo>
                <a:lnTo>
                  <a:pt x="40853" y="25506"/>
                </a:lnTo>
                <a:lnTo>
                  <a:pt x="40853" y="24501"/>
                </a:lnTo>
                <a:close/>
                <a:moveTo>
                  <a:pt x="241381" y="22380"/>
                </a:moveTo>
                <a:lnTo>
                  <a:pt x="241381" y="25897"/>
                </a:lnTo>
                <a:lnTo>
                  <a:pt x="239762" y="25897"/>
                </a:lnTo>
                <a:lnTo>
                  <a:pt x="239762" y="22380"/>
                </a:lnTo>
                <a:close/>
                <a:moveTo>
                  <a:pt x="244450" y="22380"/>
                </a:moveTo>
                <a:lnTo>
                  <a:pt x="244450" y="25897"/>
                </a:lnTo>
                <a:lnTo>
                  <a:pt x="242832" y="25897"/>
                </a:lnTo>
                <a:lnTo>
                  <a:pt x="242832" y="22380"/>
                </a:lnTo>
                <a:close/>
                <a:moveTo>
                  <a:pt x="194221" y="23106"/>
                </a:moveTo>
                <a:lnTo>
                  <a:pt x="194221" y="26566"/>
                </a:lnTo>
                <a:lnTo>
                  <a:pt x="192212" y="26566"/>
                </a:lnTo>
                <a:lnTo>
                  <a:pt x="192212" y="23106"/>
                </a:lnTo>
                <a:close/>
                <a:moveTo>
                  <a:pt x="64517" y="25897"/>
                </a:moveTo>
                <a:lnTo>
                  <a:pt x="64517" y="27906"/>
                </a:lnTo>
                <a:lnTo>
                  <a:pt x="62508" y="27906"/>
                </a:lnTo>
                <a:lnTo>
                  <a:pt x="62508" y="25897"/>
                </a:lnTo>
                <a:close/>
                <a:moveTo>
                  <a:pt x="68312" y="25897"/>
                </a:moveTo>
                <a:lnTo>
                  <a:pt x="68312" y="27906"/>
                </a:lnTo>
                <a:lnTo>
                  <a:pt x="66303" y="27906"/>
                </a:lnTo>
                <a:lnTo>
                  <a:pt x="66303" y="25897"/>
                </a:lnTo>
                <a:close/>
                <a:moveTo>
                  <a:pt x="45318" y="27850"/>
                </a:moveTo>
                <a:lnTo>
                  <a:pt x="45318" y="28854"/>
                </a:lnTo>
                <a:lnTo>
                  <a:pt x="40853" y="28854"/>
                </a:lnTo>
                <a:lnTo>
                  <a:pt x="40853" y="27850"/>
                </a:lnTo>
                <a:close/>
                <a:moveTo>
                  <a:pt x="216098" y="27906"/>
                </a:moveTo>
                <a:lnTo>
                  <a:pt x="216098" y="29022"/>
                </a:lnTo>
                <a:lnTo>
                  <a:pt x="207169" y="29022"/>
                </a:lnTo>
                <a:lnTo>
                  <a:pt x="207169" y="27906"/>
                </a:lnTo>
                <a:close/>
                <a:moveTo>
                  <a:pt x="82767" y="28352"/>
                </a:moveTo>
                <a:lnTo>
                  <a:pt x="82934" y="28408"/>
                </a:lnTo>
                <a:lnTo>
                  <a:pt x="83214" y="28631"/>
                </a:lnTo>
                <a:lnTo>
                  <a:pt x="83437" y="28910"/>
                </a:lnTo>
                <a:lnTo>
                  <a:pt x="83493" y="29078"/>
                </a:lnTo>
                <a:lnTo>
                  <a:pt x="83493" y="29245"/>
                </a:lnTo>
                <a:lnTo>
                  <a:pt x="83493" y="29413"/>
                </a:lnTo>
                <a:lnTo>
                  <a:pt x="83437" y="29580"/>
                </a:lnTo>
                <a:lnTo>
                  <a:pt x="83214" y="29859"/>
                </a:lnTo>
                <a:lnTo>
                  <a:pt x="82934" y="30082"/>
                </a:lnTo>
                <a:lnTo>
                  <a:pt x="82767" y="30138"/>
                </a:lnTo>
                <a:lnTo>
                  <a:pt x="82432" y="30138"/>
                </a:lnTo>
                <a:lnTo>
                  <a:pt x="82265" y="30082"/>
                </a:lnTo>
                <a:lnTo>
                  <a:pt x="81986" y="29859"/>
                </a:lnTo>
                <a:lnTo>
                  <a:pt x="81762" y="29580"/>
                </a:lnTo>
                <a:lnTo>
                  <a:pt x="81707" y="29413"/>
                </a:lnTo>
                <a:lnTo>
                  <a:pt x="81707" y="29245"/>
                </a:lnTo>
                <a:lnTo>
                  <a:pt x="81707" y="29078"/>
                </a:lnTo>
                <a:lnTo>
                  <a:pt x="81762" y="28910"/>
                </a:lnTo>
                <a:lnTo>
                  <a:pt x="81986" y="28631"/>
                </a:lnTo>
                <a:lnTo>
                  <a:pt x="82265" y="28408"/>
                </a:lnTo>
                <a:lnTo>
                  <a:pt x="82432" y="28352"/>
                </a:lnTo>
                <a:close/>
                <a:moveTo>
                  <a:pt x="45318" y="31143"/>
                </a:moveTo>
                <a:lnTo>
                  <a:pt x="45318" y="32147"/>
                </a:lnTo>
                <a:lnTo>
                  <a:pt x="40853" y="32147"/>
                </a:lnTo>
                <a:lnTo>
                  <a:pt x="40853" y="31143"/>
                </a:lnTo>
                <a:close/>
                <a:moveTo>
                  <a:pt x="8037" y="28352"/>
                </a:moveTo>
                <a:lnTo>
                  <a:pt x="8037" y="32594"/>
                </a:lnTo>
                <a:lnTo>
                  <a:pt x="6028" y="32594"/>
                </a:lnTo>
                <a:lnTo>
                  <a:pt x="6028" y="28352"/>
                </a:lnTo>
                <a:close/>
                <a:moveTo>
                  <a:pt x="216098" y="31533"/>
                </a:moveTo>
                <a:lnTo>
                  <a:pt x="216098" y="32594"/>
                </a:lnTo>
                <a:lnTo>
                  <a:pt x="207169" y="32594"/>
                </a:lnTo>
                <a:lnTo>
                  <a:pt x="207169" y="31533"/>
                </a:lnTo>
                <a:close/>
                <a:moveTo>
                  <a:pt x="82767" y="31924"/>
                </a:moveTo>
                <a:lnTo>
                  <a:pt x="82934" y="31980"/>
                </a:lnTo>
                <a:lnTo>
                  <a:pt x="83214" y="32203"/>
                </a:lnTo>
                <a:lnTo>
                  <a:pt x="83437" y="32482"/>
                </a:lnTo>
                <a:lnTo>
                  <a:pt x="83493" y="32650"/>
                </a:lnTo>
                <a:lnTo>
                  <a:pt x="83493" y="32817"/>
                </a:lnTo>
                <a:lnTo>
                  <a:pt x="83493" y="32984"/>
                </a:lnTo>
                <a:lnTo>
                  <a:pt x="83437" y="33152"/>
                </a:lnTo>
                <a:lnTo>
                  <a:pt x="83214" y="33431"/>
                </a:lnTo>
                <a:lnTo>
                  <a:pt x="82934" y="33654"/>
                </a:lnTo>
                <a:lnTo>
                  <a:pt x="82767" y="33710"/>
                </a:lnTo>
                <a:lnTo>
                  <a:pt x="82432" y="33710"/>
                </a:lnTo>
                <a:lnTo>
                  <a:pt x="82265" y="33654"/>
                </a:lnTo>
                <a:lnTo>
                  <a:pt x="81986" y="33431"/>
                </a:lnTo>
                <a:lnTo>
                  <a:pt x="81762" y="33152"/>
                </a:lnTo>
                <a:lnTo>
                  <a:pt x="81707" y="32984"/>
                </a:lnTo>
                <a:lnTo>
                  <a:pt x="81707" y="32817"/>
                </a:lnTo>
                <a:lnTo>
                  <a:pt x="81707" y="32650"/>
                </a:lnTo>
                <a:lnTo>
                  <a:pt x="81762" y="32482"/>
                </a:lnTo>
                <a:lnTo>
                  <a:pt x="81986" y="32203"/>
                </a:lnTo>
                <a:lnTo>
                  <a:pt x="82265" y="31980"/>
                </a:lnTo>
                <a:lnTo>
                  <a:pt x="82432" y="31924"/>
                </a:lnTo>
                <a:close/>
                <a:moveTo>
                  <a:pt x="109835" y="11609"/>
                </a:moveTo>
                <a:lnTo>
                  <a:pt x="109835" y="34603"/>
                </a:lnTo>
                <a:lnTo>
                  <a:pt x="109165" y="34603"/>
                </a:lnTo>
                <a:lnTo>
                  <a:pt x="109165" y="11609"/>
                </a:lnTo>
                <a:close/>
                <a:moveTo>
                  <a:pt x="112068" y="11609"/>
                </a:moveTo>
                <a:lnTo>
                  <a:pt x="112068" y="34603"/>
                </a:lnTo>
                <a:lnTo>
                  <a:pt x="111398" y="34603"/>
                </a:lnTo>
                <a:lnTo>
                  <a:pt x="111398" y="11609"/>
                </a:lnTo>
                <a:close/>
                <a:moveTo>
                  <a:pt x="114300" y="11609"/>
                </a:moveTo>
                <a:lnTo>
                  <a:pt x="114300" y="34603"/>
                </a:lnTo>
                <a:lnTo>
                  <a:pt x="113630" y="34603"/>
                </a:lnTo>
                <a:lnTo>
                  <a:pt x="113630" y="11609"/>
                </a:lnTo>
                <a:close/>
                <a:moveTo>
                  <a:pt x="116532" y="11609"/>
                </a:moveTo>
                <a:lnTo>
                  <a:pt x="116532" y="34603"/>
                </a:lnTo>
                <a:lnTo>
                  <a:pt x="115863" y="34603"/>
                </a:lnTo>
                <a:lnTo>
                  <a:pt x="115863" y="11609"/>
                </a:lnTo>
                <a:close/>
                <a:moveTo>
                  <a:pt x="45318" y="34491"/>
                </a:moveTo>
                <a:lnTo>
                  <a:pt x="45318" y="35496"/>
                </a:lnTo>
                <a:lnTo>
                  <a:pt x="40853" y="35496"/>
                </a:lnTo>
                <a:lnTo>
                  <a:pt x="40853" y="34491"/>
                </a:lnTo>
                <a:close/>
                <a:moveTo>
                  <a:pt x="112291" y="1"/>
                </a:moveTo>
                <a:lnTo>
                  <a:pt x="112291" y="3572"/>
                </a:lnTo>
                <a:lnTo>
                  <a:pt x="110058" y="3572"/>
                </a:lnTo>
                <a:lnTo>
                  <a:pt x="110058" y="5582"/>
                </a:lnTo>
                <a:lnTo>
                  <a:pt x="108272" y="5582"/>
                </a:lnTo>
                <a:lnTo>
                  <a:pt x="108272" y="8707"/>
                </a:lnTo>
                <a:lnTo>
                  <a:pt x="105817" y="8707"/>
                </a:lnTo>
                <a:lnTo>
                  <a:pt x="105817" y="32817"/>
                </a:lnTo>
                <a:lnTo>
                  <a:pt x="102468" y="32817"/>
                </a:lnTo>
                <a:lnTo>
                  <a:pt x="102468" y="19869"/>
                </a:lnTo>
                <a:lnTo>
                  <a:pt x="90413" y="19869"/>
                </a:lnTo>
                <a:lnTo>
                  <a:pt x="90413" y="30585"/>
                </a:lnTo>
                <a:lnTo>
                  <a:pt x="85279" y="32817"/>
                </a:lnTo>
                <a:lnTo>
                  <a:pt x="85279" y="26343"/>
                </a:lnTo>
                <a:lnTo>
                  <a:pt x="80144" y="26343"/>
                </a:lnTo>
                <a:lnTo>
                  <a:pt x="80144" y="32817"/>
                </a:lnTo>
                <a:lnTo>
                  <a:pt x="75456" y="32817"/>
                </a:lnTo>
                <a:lnTo>
                  <a:pt x="75456" y="28129"/>
                </a:lnTo>
                <a:lnTo>
                  <a:pt x="71661" y="28129"/>
                </a:lnTo>
                <a:lnTo>
                  <a:pt x="71661" y="14734"/>
                </a:lnTo>
                <a:lnTo>
                  <a:pt x="59159" y="16967"/>
                </a:lnTo>
                <a:lnTo>
                  <a:pt x="59159" y="28129"/>
                </a:lnTo>
                <a:lnTo>
                  <a:pt x="53355" y="28129"/>
                </a:lnTo>
                <a:lnTo>
                  <a:pt x="53355" y="32817"/>
                </a:lnTo>
                <a:lnTo>
                  <a:pt x="47997" y="32817"/>
                </a:lnTo>
                <a:lnTo>
                  <a:pt x="47997" y="17413"/>
                </a:lnTo>
                <a:lnTo>
                  <a:pt x="43979" y="17413"/>
                </a:lnTo>
                <a:lnTo>
                  <a:pt x="43979" y="8707"/>
                </a:lnTo>
                <a:lnTo>
                  <a:pt x="34603" y="8707"/>
                </a:lnTo>
                <a:lnTo>
                  <a:pt x="34603" y="5582"/>
                </a:lnTo>
                <a:lnTo>
                  <a:pt x="30584" y="5582"/>
                </a:lnTo>
                <a:lnTo>
                  <a:pt x="30584" y="8707"/>
                </a:lnTo>
                <a:lnTo>
                  <a:pt x="28352" y="8707"/>
                </a:lnTo>
                <a:lnTo>
                  <a:pt x="28352" y="29022"/>
                </a:lnTo>
                <a:lnTo>
                  <a:pt x="22994" y="29022"/>
                </a:lnTo>
                <a:lnTo>
                  <a:pt x="22994" y="19869"/>
                </a:lnTo>
                <a:lnTo>
                  <a:pt x="21375" y="19869"/>
                </a:lnTo>
                <a:lnTo>
                  <a:pt x="21208" y="19199"/>
                </a:lnTo>
                <a:lnTo>
                  <a:pt x="20985" y="18641"/>
                </a:lnTo>
                <a:lnTo>
                  <a:pt x="20594" y="18083"/>
                </a:lnTo>
                <a:lnTo>
                  <a:pt x="20148" y="17637"/>
                </a:lnTo>
                <a:lnTo>
                  <a:pt x="19645" y="17246"/>
                </a:lnTo>
                <a:lnTo>
                  <a:pt x="19031" y="16967"/>
                </a:lnTo>
                <a:lnTo>
                  <a:pt x="18417" y="16799"/>
                </a:lnTo>
                <a:lnTo>
                  <a:pt x="17748" y="16744"/>
                </a:lnTo>
                <a:lnTo>
                  <a:pt x="17078" y="16799"/>
                </a:lnTo>
                <a:lnTo>
                  <a:pt x="16464" y="16967"/>
                </a:lnTo>
                <a:lnTo>
                  <a:pt x="15850" y="17246"/>
                </a:lnTo>
                <a:lnTo>
                  <a:pt x="15348" y="17637"/>
                </a:lnTo>
                <a:lnTo>
                  <a:pt x="14901" y="18083"/>
                </a:lnTo>
                <a:lnTo>
                  <a:pt x="14511" y="18641"/>
                </a:lnTo>
                <a:lnTo>
                  <a:pt x="14288" y="19199"/>
                </a:lnTo>
                <a:lnTo>
                  <a:pt x="14120" y="19869"/>
                </a:lnTo>
                <a:lnTo>
                  <a:pt x="12502" y="19869"/>
                </a:lnTo>
                <a:lnTo>
                  <a:pt x="12502" y="25004"/>
                </a:lnTo>
                <a:lnTo>
                  <a:pt x="4242" y="27236"/>
                </a:lnTo>
                <a:lnTo>
                  <a:pt x="4242" y="32817"/>
                </a:lnTo>
                <a:lnTo>
                  <a:pt x="0" y="32817"/>
                </a:lnTo>
                <a:lnTo>
                  <a:pt x="0" y="39291"/>
                </a:lnTo>
                <a:lnTo>
                  <a:pt x="285750" y="39291"/>
                </a:lnTo>
                <a:lnTo>
                  <a:pt x="285750" y="29022"/>
                </a:lnTo>
                <a:lnTo>
                  <a:pt x="277490" y="29022"/>
                </a:lnTo>
                <a:lnTo>
                  <a:pt x="277490" y="14734"/>
                </a:lnTo>
                <a:lnTo>
                  <a:pt x="268114" y="14734"/>
                </a:lnTo>
                <a:lnTo>
                  <a:pt x="268114" y="22994"/>
                </a:lnTo>
                <a:lnTo>
                  <a:pt x="259407" y="22994"/>
                </a:lnTo>
                <a:lnTo>
                  <a:pt x="259407" y="19869"/>
                </a:lnTo>
                <a:lnTo>
                  <a:pt x="258514" y="19869"/>
                </a:lnTo>
                <a:lnTo>
                  <a:pt x="258514" y="16744"/>
                </a:lnTo>
                <a:lnTo>
                  <a:pt x="257845" y="16744"/>
                </a:lnTo>
                <a:lnTo>
                  <a:pt x="257845" y="19869"/>
                </a:lnTo>
                <a:lnTo>
                  <a:pt x="257175" y="19869"/>
                </a:lnTo>
                <a:lnTo>
                  <a:pt x="257175" y="22994"/>
                </a:lnTo>
                <a:lnTo>
                  <a:pt x="255389" y="22994"/>
                </a:lnTo>
                <a:lnTo>
                  <a:pt x="255389" y="32817"/>
                </a:lnTo>
                <a:lnTo>
                  <a:pt x="249808" y="32817"/>
                </a:lnTo>
                <a:lnTo>
                  <a:pt x="249808" y="8707"/>
                </a:lnTo>
                <a:lnTo>
                  <a:pt x="246683" y="8707"/>
                </a:lnTo>
                <a:lnTo>
                  <a:pt x="246627" y="8260"/>
                </a:lnTo>
                <a:lnTo>
                  <a:pt x="246571" y="7870"/>
                </a:lnTo>
                <a:lnTo>
                  <a:pt x="246459" y="7423"/>
                </a:lnTo>
                <a:lnTo>
                  <a:pt x="246292" y="7033"/>
                </a:lnTo>
                <a:lnTo>
                  <a:pt x="246125" y="6698"/>
                </a:lnTo>
                <a:lnTo>
                  <a:pt x="245901" y="6307"/>
                </a:lnTo>
                <a:lnTo>
                  <a:pt x="245622" y="6028"/>
                </a:lnTo>
                <a:lnTo>
                  <a:pt x="245343" y="5693"/>
                </a:lnTo>
                <a:lnTo>
                  <a:pt x="245064" y="5414"/>
                </a:lnTo>
                <a:lnTo>
                  <a:pt x="244729" y="5191"/>
                </a:lnTo>
                <a:lnTo>
                  <a:pt x="244394" y="4968"/>
                </a:lnTo>
                <a:lnTo>
                  <a:pt x="244004" y="4800"/>
                </a:lnTo>
                <a:lnTo>
                  <a:pt x="243613" y="4633"/>
                </a:lnTo>
                <a:lnTo>
                  <a:pt x="243167" y="4577"/>
                </a:lnTo>
                <a:lnTo>
                  <a:pt x="242776" y="4465"/>
                </a:lnTo>
                <a:lnTo>
                  <a:pt x="241883" y="4465"/>
                </a:lnTo>
                <a:lnTo>
                  <a:pt x="241492" y="4577"/>
                </a:lnTo>
                <a:lnTo>
                  <a:pt x="241046" y="4633"/>
                </a:lnTo>
                <a:lnTo>
                  <a:pt x="240655" y="4800"/>
                </a:lnTo>
                <a:lnTo>
                  <a:pt x="240264" y="4968"/>
                </a:lnTo>
                <a:lnTo>
                  <a:pt x="239930" y="5191"/>
                </a:lnTo>
                <a:lnTo>
                  <a:pt x="239595" y="5414"/>
                </a:lnTo>
                <a:lnTo>
                  <a:pt x="239316" y="5693"/>
                </a:lnTo>
                <a:lnTo>
                  <a:pt x="239037" y="6028"/>
                </a:lnTo>
                <a:lnTo>
                  <a:pt x="238758" y="6307"/>
                </a:lnTo>
                <a:lnTo>
                  <a:pt x="238534" y="6698"/>
                </a:lnTo>
                <a:lnTo>
                  <a:pt x="238367" y="7033"/>
                </a:lnTo>
                <a:lnTo>
                  <a:pt x="238199" y="7423"/>
                </a:lnTo>
                <a:lnTo>
                  <a:pt x="238088" y="7870"/>
                </a:lnTo>
                <a:lnTo>
                  <a:pt x="238032" y="8260"/>
                </a:lnTo>
                <a:lnTo>
                  <a:pt x="237976" y="8707"/>
                </a:lnTo>
                <a:lnTo>
                  <a:pt x="235074" y="8707"/>
                </a:lnTo>
                <a:lnTo>
                  <a:pt x="235074" y="26120"/>
                </a:lnTo>
                <a:lnTo>
                  <a:pt x="228600" y="32817"/>
                </a:lnTo>
                <a:lnTo>
                  <a:pt x="228600" y="3126"/>
                </a:lnTo>
                <a:lnTo>
                  <a:pt x="221010" y="9823"/>
                </a:lnTo>
                <a:lnTo>
                  <a:pt x="221010" y="25004"/>
                </a:lnTo>
                <a:lnTo>
                  <a:pt x="218554" y="25004"/>
                </a:lnTo>
                <a:lnTo>
                  <a:pt x="218554" y="17413"/>
                </a:lnTo>
                <a:lnTo>
                  <a:pt x="204490" y="17413"/>
                </a:lnTo>
                <a:lnTo>
                  <a:pt x="204490" y="32817"/>
                </a:lnTo>
                <a:lnTo>
                  <a:pt x="197346" y="32817"/>
                </a:lnTo>
                <a:lnTo>
                  <a:pt x="197346" y="14734"/>
                </a:lnTo>
                <a:lnTo>
                  <a:pt x="195114" y="14734"/>
                </a:lnTo>
                <a:lnTo>
                  <a:pt x="195114" y="12279"/>
                </a:lnTo>
                <a:lnTo>
                  <a:pt x="191542" y="12279"/>
                </a:lnTo>
                <a:lnTo>
                  <a:pt x="191542" y="14734"/>
                </a:lnTo>
                <a:lnTo>
                  <a:pt x="185961" y="14734"/>
                </a:lnTo>
                <a:lnTo>
                  <a:pt x="185961" y="32817"/>
                </a:lnTo>
                <a:lnTo>
                  <a:pt x="179487" y="32817"/>
                </a:lnTo>
                <a:lnTo>
                  <a:pt x="179487" y="19869"/>
                </a:lnTo>
                <a:lnTo>
                  <a:pt x="177478" y="19869"/>
                </a:lnTo>
                <a:lnTo>
                  <a:pt x="177478" y="16744"/>
                </a:lnTo>
                <a:lnTo>
                  <a:pt x="176808" y="16744"/>
                </a:lnTo>
                <a:lnTo>
                  <a:pt x="176808" y="19869"/>
                </a:lnTo>
                <a:lnTo>
                  <a:pt x="174799" y="19869"/>
                </a:lnTo>
                <a:lnTo>
                  <a:pt x="174799" y="32817"/>
                </a:lnTo>
                <a:lnTo>
                  <a:pt x="168548" y="30585"/>
                </a:lnTo>
                <a:lnTo>
                  <a:pt x="168548" y="22994"/>
                </a:lnTo>
                <a:lnTo>
                  <a:pt x="165422" y="22994"/>
                </a:lnTo>
                <a:lnTo>
                  <a:pt x="165422" y="15404"/>
                </a:lnTo>
                <a:lnTo>
                  <a:pt x="155600" y="15404"/>
                </a:lnTo>
                <a:lnTo>
                  <a:pt x="155600" y="22994"/>
                </a:lnTo>
                <a:lnTo>
                  <a:pt x="147117" y="22994"/>
                </a:lnTo>
                <a:lnTo>
                  <a:pt x="147117" y="19199"/>
                </a:lnTo>
                <a:lnTo>
                  <a:pt x="134615" y="14734"/>
                </a:lnTo>
                <a:lnTo>
                  <a:pt x="134615" y="27236"/>
                </a:lnTo>
                <a:lnTo>
                  <a:pt x="126132" y="27236"/>
                </a:lnTo>
                <a:lnTo>
                  <a:pt x="126132" y="17413"/>
                </a:lnTo>
                <a:lnTo>
                  <a:pt x="119658" y="17413"/>
                </a:lnTo>
                <a:lnTo>
                  <a:pt x="119658" y="8707"/>
                </a:lnTo>
                <a:lnTo>
                  <a:pt x="116756" y="8707"/>
                </a:lnTo>
                <a:lnTo>
                  <a:pt x="116756" y="5582"/>
                </a:lnTo>
                <a:lnTo>
                  <a:pt x="114970" y="5582"/>
                </a:lnTo>
                <a:lnTo>
                  <a:pt x="114970" y="3572"/>
                </a:lnTo>
                <a:lnTo>
                  <a:pt x="112961" y="3572"/>
                </a:lnTo>
                <a:lnTo>
                  <a:pt x="112961" y="1"/>
                </a:lnTo>
                <a:close/>
              </a:path>
            </a:pathLst>
          </a:custGeom>
          <a:solidFill>
            <a:srgbClr val="002E8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12"/>
          <p:cNvSpPr/>
          <p:nvPr/>
        </p:nvSpPr>
        <p:spPr>
          <a:xfrm>
            <a:off x="532100" y="441174"/>
            <a:ext cx="1452007" cy="572718"/>
          </a:xfrm>
          <a:custGeom>
            <a:rect b="b" l="l" r="r" t="t"/>
            <a:pathLst>
              <a:path extrusionOk="0" h="22102" w="56035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solidFill>
            <a:srgbClr val="DDA2EC">
              <a:alpha val="2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12"/>
          <p:cNvSpPr/>
          <p:nvPr/>
        </p:nvSpPr>
        <p:spPr>
          <a:xfrm flipH="1">
            <a:off x="8211627" y="884250"/>
            <a:ext cx="1008573" cy="393594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solidFill>
            <a:srgbClr val="DDA2EC">
              <a:alpha val="2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12"/>
          <p:cNvSpPr/>
          <p:nvPr/>
        </p:nvSpPr>
        <p:spPr>
          <a:xfrm>
            <a:off x="7261900" y="364975"/>
            <a:ext cx="1693944" cy="607166"/>
          </a:xfrm>
          <a:custGeom>
            <a:rect b="b" l="l" r="r" t="t"/>
            <a:pathLst>
              <a:path extrusionOk="0" h="26566" w="74117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solidFill>
            <a:srgbClr val="DDA2EC">
              <a:alpha val="2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12"/>
          <p:cNvSpPr/>
          <p:nvPr/>
        </p:nvSpPr>
        <p:spPr>
          <a:xfrm>
            <a:off x="-77675" y="205976"/>
            <a:ext cx="802982" cy="313325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solidFill>
            <a:srgbClr val="DDA2EC">
              <a:alpha val="2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Dawn">
  <p:cSld name="BLANK_1_1_1">
    <p:bg>
      <p:bgPr>
        <a:gradFill>
          <a:gsLst>
            <a:gs pos="0">
              <a:srgbClr val="6699FF"/>
            </a:gs>
            <a:gs pos="68800">
              <a:srgbClr val="FFCCCC"/>
            </a:gs>
            <a:gs pos="100000">
              <a:srgbClr val="FFFFCC"/>
            </a:gs>
          </a:gsLst>
          <a:lin ang="5400700" scaled="0"/>
        </a:gra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3"/>
          <p:cNvSpPr/>
          <p:nvPr/>
        </p:nvSpPr>
        <p:spPr>
          <a:xfrm>
            <a:off x="532100" y="441174"/>
            <a:ext cx="1452007" cy="572718"/>
          </a:xfrm>
          <a:custGeom>
            <a:rect b="b" l="l" r="r" t="t"/>
            <a:pathLst>
              <a:path extrusionOk="0" h="22102" w="56035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13"/>
          <p:cNvSpPr/>
          <p:nvPr/>
        </p:nvSpPr>
        <p:spPr>
          <a:xfrm flipH="1">
            <a:off x="8211627" y="884250"/>
            <a:ext cx="1008573" cy="393594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13"/>
          <p:cNvSpPr/>
          <p:nvPr/>
        </p:nvSpPr>
        <p:spPr>
          <a:xfrm>
            <a:off x="7261900" y="364975"/>
            <a:ext cx="1693944" cy="607166"/>
          </a:xfrm>
          <a:custGeom>
            <a:rect b="b" l="l" r="r" t="t"/>
            <a:pathLst>
              <a:path extrusionOk="0" h="26566" w="74117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3"/>
          <p:cNvSpPr/>
          <p:nvPr/>
        </p:nvSpPr>
        <p:spPr>
          <a:xfrm>
            <a:off x="-77675" y="205976"/>
            <a:ext cx="802982" cy="313325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13"/>
          <p:cNvSpPr/>
          <p:nvPr/>
        </p:nvSpPr>
        <p:spPr>
          <a:xfrm>
            <a:off x="0" y="3953694"/>
            <a:ext cx="9144000" cy="1178720"/>
          </a:xfrm>
          <a:custGeom>
            <a:rect b="b" l="l" r="r" t="t"/>
            <a:pathLst>
              <a:path extrusionOk="0" h="36835" w="285750">
                <a:moveTo>
                  <a:pt x="280169" y="0"/>
                </a:moveTo>
                <a:lnTo>
                  <a:pt x="272802" y="4465"/>
                </a:lnTo>
                <a:lnTo>
                  <a:pt x="272802" y="23441"/>
                </a:lnTo>
                <a:lnTo>
                  <a:pt x="264988" y="23441"/>
                </a:lnTo>
                <a:lnTo>
                  <a:pt x="264988" y="12948"/>
                </a:lnTo>
                <a:lnTo>
                  <a:pt x="260524" y="12948"/>
                </a:lnTo>
                <a:lnTo>
                  <a:pt x="260524" y="6028"/>
                </a:lnTo>
                <a:lnTo>
                  <a:pt x="253157" y="6028"/>
                </a:lnTo>
                <a:lnTo>
                  <a:pt x="253157" y="19869"/>
                </a:lnTo>
                <a:lnTo>
                  <a:pt x="232395" y="15404"/>
                </a:lnTo>
                <a:lnTo>
                  <a:pt x="232395" y="7144"/>
                </a:lnTo>
                <a:lnTo>
                  <a:pt x="225698" y="7144"/>
                </a:lnTo>
                <a:lnTo>
                  <a:pt x="225698" y="19422"/>
                </a:lnTo>
                <a:lnTo>
                  <a:pt x="216098" y="19422"/>
                </a:lnTo>
                <a:lnTo>
                  <a:pt x="216098" y="9153"/>
                </a:lnTo>
                <a:lnTo>
                  <a:pt x="214313" y="9153"/>
                </a:lnTo>
                <a:lnTo>
                  <a:pt x="214313" y="8483"/>
                </a:lnTo>
                <a:lnTo>
                  <a:pt x="210071" y="8483"/>
                </a:lnTo>
                <a:lnTo>
                  <a:pt x="210071" y="9153"/>
                </a:lnTo>
                <a:lnTo>
                  <a:pt x="208731" y="9153"/>
                </a:lnTo>
                <a:lnTo>
                  <a:pt x="208731" y="18083"/>
                </a:lnTo>
                <a:lnTo>
                  <a:pt x="200695" y="18083"/>
                </a:lnTo>
                <a:lnTo>
                  <a:pt x="200695" y="6028"/>
                </a:lnTo>
                <a:lnTo>
                  <a:pt x="198462" y="6028"/>
                </a:lnTo>
                <a:lnTo>
                  <a:pt x="198351" y="5693"/>
                </a:lnTo>
                <a:lnTo>
                  <a:pt x="198239" y="5414"/>
                </a:lnTo>
                <a:lnTo>
                  <a:pt x="198072" y="5135"/>
                </a:lnTo>
                <a:lnTo>
                  <a:pt x="197848" y="4911"/>
                </a:lnTo>
                <a:lnTo>
                  <a:pt x="197625" y="4744"/>
                </a:lnTo>
                <a:lnTo>
                  <a:pt x="197346" y="4577"/>
                </a:lnTo>
                <a:lnTo>
                  <a:pt x="197011" y="4521"/>
                </a:lnTo>
                <a:lnTo>
                  <a:pt x="196676" y="4465"/>
                </a:lnTo>
                <a:lnTo>
                  <a:pt x="196342" y="4521"/>
                </a:lnTo>
                <a:lnTo>
                  <a:pt x="196007" y="4577"/>
                </a:lnTo>
                <a:lnTo>
                  <a:pt x="195728" y="4744"/>
                </a:lnTo>
                <a:lnTo>
                  <a:pt x="195504" y="4911"/>
                </a:lnTo>
                <a:lnTo>
                  <a:pt x="195281" y="5135"/>
                </a:lnTo>
                <a:lnTo>
                  <a:pt x="195114" y="5414"/>
                </a:lnTo>
                <a:lnTo>
                  <a:pt x="195002" y="5693"/>
                </a:lnTo>
                <a:lnTo>
                  <a:pt x="194890" y="6028"/>
                </a:lnTo>
                <a:lnTo>
                  <a:pt x="192881" y="6028"/>
                </a:lnTo>
                <a:lnTo>
                  <a:pt x="192881" y="14734"/>
                </a:lnTo>
                <a:lnTo>
                  <a:pt x="182166" y="14734"/>
                </a:lnTo>
                <a:lnTo>
                  <a:pt x="182166" y="19869"/>
                </a:lnTo>
                <a:lnTo>
                  <a:pt x="172789" y="19869"/>
                </a:lnTo>
                <a:lnTo>
                  <a:pt x="172789" y="14734"/>
                </a:lnTo>
                <a:lnTo>
                  <a:pt x="167432" y="12502"/>
                </a:lnTo>
                <a:lnTo>
                  <a:pt x="167432" y="16967"/>
                </a:lnTo>
                <a:lnTo>
                  <a:pt x="160511" y="16967"/>
                </a:lnTo>
                <a:lnTo>
                  <a:pt x="160511" y="8037"/>
                </a:lnTo>
                <a:lnTo>
                  <a:pt x="154260" y="8037"/>
                </a:lnTo>
                <a:lnTo>
                  <a:pt x="154260" y="6697"/>
                </a:lnTo>
                <a:lnTo>
                  <a:pt x="152251" y="6697"/>
                </a:lnTo>
                <a:lnTo>
                  <a:pt x="152251" y="8037"/>
                </a:lnTo>
                <a:lnTo>
                  <a:pt x="150912" y="8037"/>
                </a:lnTo>
                <a:lnTo>
                  <a:pt x="150912" y="21655"/>
                </a:lnTo>
                <a:lnTo>
                  <a:pt x="138410" y="21655"/>
                </a:lnTo>
                <a:lnTo>
                  <a:pt x="138410" y="8037"/>
                </a:lnTo>
                <a:lnTo>
                  <a:pt x="130597" y="8037"/>
                </a:lnTo>
                <a:lnTo>
                  <a:pt x="130597" y="18976"/>
                </a:lnTo>
                <a:lnTo>
                  <a:pt x="127695" y="18976"/>
                </a:lnTo>
                <a:lnTo>
                  <a:pt x="127695" y="11162"/>
                </a:lnTo>
                <a:lnTo>
                  <a:pt x="121890" y="11162"/>
                </a:lnTo>
                <a:lnTo>
                  <a:pt x="121890" y="18976"/>
                </a:lnTo>
                <a:lnTo>
                  <a:pt x="120774" y="18976"/>
                </a:lnTo>
                <a:lnTo>
                  <a:pt x="120774" y="20538"/>
                </a:lnTo>
                <a:lnTo>
                  <a:pt x="109165" y="20538"/>
                </a:lnTo>
                <a:lnTo>
                  <a:pt x="109165" y="12948"/>
                </a:lnTo>
                <a:lnTo>
                  <a:pt x="99343" y="12948"/>
                </a:lnTo>
                <a:lnTo>
                  <a:pt x="99343" y="11162"/>
                </a:lnTo>
                <a:lnTo>
                  <a:pt x="93762" y="11162"/>
                </a:lnTo>
                <a:lnTo>
                  <a:pt x="93762" y="22994"/>
                </a:lnTo>
                <a:lnTo>
                  <a:pt x="86841" y="22994"/>
                </a:lnTo>
                <a:lnTo>
                  <a:pt x="86841" y="14734"/>
                </a:lnTo>
                <a:lnTo>
                  <a:pt x="84386" y="14734"/>
                </a:lnTo>
                <a:lnTo>
                  <a:pt x="84386" y="12948"/>
                </a:lnTo>
                <a:lnTo>
                  <a:pt x="80144" y="12948"/>
                </a:lnTo>
                <a:lnTo>
                  <a:pt x="80144" y="14734"/>
                </a:lnTo>
                <a:lnTo>
                  <a:pt x="77465" y="14734"/>
                </a:lnTo>
                <a:lnTo>
                  <a:pt x="77465" y="21655"/>
                </a:lnTo>
                <a:lnTo>
                  <a:pt x="56927" y="21655"/>
                </a:lnTo>
                <a:lnTo>
                  <a:pt x="56927" y="16297"/>
                </a:lnTo>
                <a:lnTo>
                  <a:pt x="51346" y="16297"/>
                </a:lnTo>
                <a:lnTo>
                  <a:pt x="51346" y="8037"/>
                </a:lnTo>
                <a:lnTo>
                  <a:pt x="45318" y="10269"/>
                </a:lnTo>
                <a:lnTo>
                  <a:pt x="45318" y="27682"/>
                </a:lnTo>
                <a:lnTo>
                  <a:pt x="33710" y="27682"/>
                </a:lnTo>
                <a:lnTo>
                  <a:pt x="33710" y="11162"/>
                </a:lnTo>
                <a:lnTo>
                  <a:pt x="25673" y="11162"/>
                </a:lnTo>
                <a:lnTo>
                  <a:pt x="25673" y="21878"/>
                </a:lnTo>
                <a:lnTo>
                  <a:pt x="8037" y="21878"/>
                </a:lnTo>
                <a:lnTo>
                  <a:pt x="8037" y="16967"/>
                </a:lnTo>
                <a:lnTo>
                  <a:pt x="0" y="16967"/>
                </a:lnTo>
                <a:lnTo>
                  <a:pt x="0" y="36835"/>
                </a:lnTo>
                <a:lnTo>
                  <a:pt x="285750" y="36835"/>
                </a:lnTo>
                <a:lnTo>
                  <a:pt x="285750" y="16743"/>
                </a:lnTo>
                <a:lnTo>
                  <a:pt x="280169" y="16743"/>
                </a:lnTo>
                <a:lnTo>
                  <a:pt x="280169" y="0"/>
                </a:lnTo>
                <a:close/>
              </a:path>
            </a:pathLst>
          </a:custGeom>
          <a:solidFill>
            <a:srgbClr val="DDA2EC">
              <a:alpha val="2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13"/>
          <p:cNvSpPr/>
          <p:nvPr/>
        </p:nvSpPr>
        <p:spPr>
          <a:xfrm>
            <a:off x="35712" y="4025118"/>
            <a:ext cx="9072576" cy="1107296"/>
          </a:xfrm>
          <a:custGeom>
            <a:rect b="b" l="l" r="r" t="t"/>
            <a:pathLst>
              <a:path extrusionOk="0" h="34603" w="283518">
                <a:moveTo>
                  <a:pt x="110059" y="1"/>
                </a:moveTo>
                <a:lnTo>
                  <a:pt x="110059" y="2010"/>
                </a:lnTo>
                <a:lnTo>
                  <a:pt x="108273" y="2010"/>
                </a:lnTo>
                <a:lnTo>
                  <a:pt x="108273" y="5135"/>
                </a:lnTo>
                <a:lnTo>
                  <a:pt x="105817" y="5135"/>
                </a:lnTo>
                <a:lnTo>
                  <a:pt x="105817" y="29245"/>
                </a:lnTo>
                <a:lnTo>
                  <a:pt x="100236" y="29245"/>
                </a:lnTo>
                <a:lnTo>
                  <a:pt x="100236" y="16297"/>
                </a:lnTo>
                <a:lnTo>
                  <a:pt x="90413" y="16297"/>
                </a:lnTo>
                <a:lnTo>
                  <a:pt x="90413" y="26622"/>
                </a:lnTo>
                <a:lnTo>
                  <a:pt x="83046" y="29859"/>
                </a:lnTo>
                <a:lnTo>
                  <a:pt x="83046" y="22771"/>
                </a:lnTo>
                <a:lnTo>
                  <a:pt x="80144" y="22771"/>
                </a:lnTo>
                <a:lnTo>
                  <a:pt x="80144" y="29245"/>
                </a:lnTo>
                <a:lnTo>
                  <a:pt x="73224" y="29245"/>
                </a:lnTo>
                <a:lnTo>
                  <a:pt x="73224" y="24557"/>
                </a:lnTo>
                <a:lnTo>
                  <a:pt x="69429" y="24557"/>
                </a:lnTo>
                <a:lnTo>
                  <a:pt x="69429" y="11386"/>
                </a:lnTo>
                <a:lnTo>
                  <a:pt x="59159" y="13228"/>
                </a:lnTo>
                <a:lnTo>
                  <a:pt x="59159" y="24557"/>
                </a:lnTo>
                <a:lnTo>
                  <a:pt x="53355" y="24557"/>
                </a:lnTo>
                <a:lnTo>
                  <a:pt x="53355" y="29245"/>
                </a:lnTo>
                <a:lnTo>
                  <a:pt x="45765" y="29245"/>
                </a:lnTo>
                <a:lnTo>
                  <a:pt x="45765" y="13842"/>
                </a:lnTo>
                <a:lnTo>
                  <a:pt x="41747" y="13842"/>
                </a:lnTo>
                <a:lnTo>
                  <a:pt x="41747" y="5135"/>
                </a:lnTo>
                <a:lnTo>
                  <a:pt x="28352" y="5135"/>
                </a:lnTo>
                <a:lnTo>
                  <a:pt x="28352" y="25450"/>
                </a:lnTo>
                <a:lnTo>
                  <a:pt x="20762" y="25450"/>
                </a:lnTo>
                <a:lnTo>
                  <a:pt x="20762" y="16297"/>
                </a:lnTo>
                <a:lnTo>
                  <a:pt x="19311" y="16297"/>
                </a:lnTo>
                <a:lnTo>
                  <a:pt x="19143" y="15348"/>
                </a:lnTo>
                <a:lnTo>
                  <a:pt x="19032" y="14902"/>
                </a:lnTo>
                <a:lnTo>
                  <a:pt x="18864" y="14511"/>
                </a:lnTo>
                <a:lnTo>
                  <a:pt x="18585" y="14121"/>
                </a:lnTo>
                <a:lnTo>
                  <a:pt x="18306" y="13786"/>
                </a:lnTo>
                <a:lnTo>
                  <a:pt x="17915" y="13507"/>
                </a:lnTo>
                <a:lnTo>
                  <a:pt x="17525" y="13339"/>
                </a:lnTo>
                <a:lnTo>
                  <a:pt x="17078" y="13228"/>
                </a:lnTo>
                <a:lnTo>
                  <a:pt x="16632" y="13172"/>
                </a:lnTo>
                <a:lnTo>
                  <a:pt x="16185" y="13228"/>
                </a:lnTo>
                <a:lnTo>
                  <a:pt x="15739" y="13339"/>
                </a:lnTo>
                <a:lnTo>
                  <a:pt x="15348" y="13507"/>
                </a:lnTo>
                <a:lnTo>
                  <a:pt x="14957" y="13786"/>
                </a:lnTo>
                <a:lnTo>
                  <a:pt x="14678" y="14121"/>
                </a:lnTo>
                <a:lnTo>
                  <a:pt x="14399" y="14511"/>
                </a:lnTo>
                <a:lnTo>
                  <a:pt x="14232" y="14902"/>
                </a:lnTo>
                <a:lnTo>
                  <a:pt x="14120" y="15348"/>
                </a:lnTo>
                <a:lnTo>
                  <a:pt x="13953" y="16297"/>
                </a:lnTo>
                <a:lnTo>
                  <a:pt x="12502" y="16297"/>
                </a:lnTo>
                <a:lnTo>
                  <a:pt x="12502" y="21153"/>
                </a:lnTo>
                <a:lnTo>
                  <a:pt x="4242" y="23385"/>
                </a:lnTo>
                <a:lnTo>
                  <a:pt x="4242" y="29245"/>
                </a:lnTo>
                <a:lnTo>
                  <a:pt x="0" y="29245"/>
                </a:lnTo>
                <a:lnTo>
                  <a:pt x="0" y="34603"/>
                </a:lnTo>
                <a:lnTo>
                  <a:pt x="283518" y="34603"/>
                </a:lnTo>
                <a:lnTo>
                  <a:pt x="283518" y="25450"/>
                </a:lnTo>
                <a:lnTo>
                  <a:pt x="275258" y="25450"/>
                </a:lnTo>
                <a:lnTo>
                  <a:pt x="275258" y="11163"/>
                </a:lnTo>
                <a:lnTo>
                  <a:pt x="268114" y="11163"/>
                </a:lnTo>
                <a:lnTo>
                  <a:pt x="268114" y="19423"/>
                </a:lnTo>
                <a:lnTo>
                  <a:pt x="255389" y="19423"/>
                </a:lnTo>
                <a:lnTo>
                  <a:pt x="255389" y="29245"/>
                </a:lnTo>
                <a:lnTo>
                  <a:pt x="247576" y="29245"/>
                </a:lnTo>
                <a:lnTo>
                  <a:pt x="247576" y="5135"/>
                </a:lnTo>
                <a:lnTo>
                  <a:pt x="244450" y="5135"/>
                </a:lnTo>
                <a:lnTo>
                  <a:pt x="244450" y="4075"/>
                </a:lnTo>
                <a:lnTo>
                  <a:pt x="244339" y="3405"/>
                </a:lnTo>
                <a:lnTo>
                  <a:pt x="244171" y="2791"/>
                </a:lnTo>
                <a:lnTo>
                  <a:pt x="243892" y="2289"/>
                </a:lnTo>
                <a:lnTo>
                  <a:pt x="243502" y="1787"/>
                </a:lnTo>
                <a:lnTo>
                  <a:pt x="242999" y="1452"/>
                </a:lnTo>
                <a:lnTo>
                  <a:pt x="242441" y="1117"/>
                </a:lnTo>
                <a:lnTo>
                  <a:pt x="241883" y="949"/>
                </a:lnTo>
                <a:lnTo>
                  <a:pt x="241213" y="894"/>
                </a:lnTo>
                <a:lnTo>
                  <a:pt x="240544" y="949"/>
                </a:lnTo>
                <a:lnTo>
                  <a:pt x="239986" y="1117"/>
                </a:lnTo>
                <a:lnTo>
                  <a:pt x="239427" y="1452"/>
                </a:lnTo>
                <a:lnTo>
                  <a:pt x="238925" y="1787"/>
                </a:lnTo>
                <a:lnTo>
                  <a:pt x="238534" y="2289"/>
                </a:lnTo>
                <a:lnTo>
                  <a:pt x="238255" y="2791"/>
                </a:lnTo>
                <a:lnTo>
                  <a:pt x="238088" y="3405"/>
                </a:lnTo>
                <a:lnTo>
                  <a:pt x="237976" y="4075"/>
                </a:lnTo>
                <a:lnTo>
                  <a:pt x="237976" y="5135"/>
                </a:lnTo>
                <a:lnTo>
                  <a:pt x="235074" y="5135"/>
                </a:lnTo>
                <a:lnTo>
                  <a:pt x="235074" y="21878"/>
                </a:lnTo>
                <a:lnTo>
                  <a:pt x="226368" y="30864"/>
                </a:lnTo>
                <a:lnTo>
                  <a:pt x="226368" y="894"/>
                </a:lnTo>
                <a:lnTo>
                  <a:pt x="221010" y="5637"/>
                </a:lnTo>
                <a:lnTo>
                  <a:pt x="221010" y="21432"/>
                </a:lnTo>
                <a:lnTo>
                  <a:pt x="216322" y="21432"/>
                </a:lnTo>
                <a:lnTo>
                  <a:pt x="216322" y="13842"/>
                </a:lnTo>
                <a:lnTo>
                  <a:pt x="204490" y="13842"/>
                </a:lnTo>
                <a:lnTo>
                  <a:pt x="204490" y="29245"/>
                </a:lnTo>
                <a:lnTo>
                  <a:pt x="195114" y="29245"/>
                </a:lnTo>
                <a:lnTo>
                  <a:pt x="195114" y="11163"/>
                </a:lnTo>
                <a:lnTo>
                  <a:pt x="185961" y="11163"/>
                </a:lnTo>
                <a:lnTo>
                  <a:pt x="185961" y="29245"/>
                </a:lnTo>
                <a:lnTo>
                  <a:pt x="177255" y="29245"/>
                </a:lnTo>
                <a:lnTo>
                  <a:pt x="177255" y="16297"/>
                </a:lnTo>
                <a:lnTo>
                  <a:pt x="174799" y="16297"/>
                </a:lnTo>
                <a:lnTo>
                  <a:pt x="174799" y="29692"/>
                </a:lnTo>
                <a:lnTo>
                  <a:pt x="166316" y="26678"/>
                </a:lnTo>
                <a:lnTo>
                  <a:pt x="166316" y="19423"/>
                </a:lnTo>
                <a:lnTo>
                  <a:pt x="163190" y="19423"/>
                </a:lnTo>
                <a:lnTo>
                  <a:pt x="163190" y="11832"/>
                </a:lnTo>
                <a:lnTo>
                  <a:pt x="155600" y="11832"/>
                </a:lnTo>
                <a:lnTo>
                  <a:pt x="155600" y="19423"/>
                </a:lnTo>
                <a:lnTo>
                  <a:pt x="144884" y="19423"/>
                </a:lnTo>
                <a:lnTo>
                  <a:pt x="144884" y="15293"/>
                </a:lnTo>
                <a:lnTo>
                  <a:pt x="134615" y="11609"/>
                </a:lnTo>
                <a:lnTo>
                  <a:pt x="134615" y="23664"/>
                </a:lnTo>
                <a:lnTo>
                  <a:pt x="123900" y="23664"/>
                </a:lnTo>
                <a:lnTo>
                  <a:pt x="123900" y="13842"/>
                </a:lnTo>
                <a:lnTo>
                  <a:pt x="117426" y="13842"/>
                </a:lnTo>
                <a:lnTo>
                  <a:pt x="117426" y="5135"/>
                </a:lnTo>
                <a:lnTo>
                  <a:pt x="114523" y="5135"/>
                </a:lnTo>
                <a:lnTo>
                  <a:pt x="114523" y="2010"/>
                </a:lnTo>
                <a:lnTo>
                  <a:pt x="112738" y="2010"/>
                </a:lnTo>
                <a:lnTo>
                  <a:pt x="112738" y="1"/>
                </a:lnTo>
                <a:close/>
              </a:path>
            </a:pathLst>
          </a:custGeom>
          <a:solidFill>
            <a:srgbClr val="9FC5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13"/>
          <p:cNvSpPr/>
          <p:nvPr/>
        </p:nvSpPr>
        <p:spPr>
          <a:xfrm>
            <a:off x="0" y="3886185"/>
            <a:ext cx="9144000" cy="1257312"/>
          </a:xfrm>
          <a:custGeom>
            <a:rect b="b" l="l" r="r" t="t"/>
            <a:pathLst>
              <a:path extrusionOk="0" h="39291" w="285750">
                <a:moveTo>
                  <a:pt x="241381" y="11832"/>
                </a:moveTo>
                <a:lnTo>
                  <a:pt x="241381" y="15348"/>
                </a:lnTo>
                <a:lnTo>
                  <a:pt x="239762" y="15348"/>
                </a:lnTo>
                <a:lnTo>
                  <a:pt x="239762" y="11832"/>
                </a:lnTo>
                <a:close/>
                <a:moveTo>
                  <a:pt x="244450" y="11832"/>
                </a:moveTo>
                <a:lnTo>
                  <a:pt x="244450" y="15348"/>
                </a:lnTo>
                <a:lnTo>
                  <a:pt x="242832" y="15348"/>
                </a:lnTo>
                <a:lnTo>
                  <a:pt x="242832" y="11832"/>
                </a:lnTo>
                <a:close/>
                <a:moveTo>
                  <a:pt x="226591" y="8484"/>
                </a:moveTo>
                <a:lnTo>
                  <a:pt x="226591" y="17190"/>
                </a:lnTo>
                <a:lnTo>
                  <a:pt x="225698" y="17190"/>
                </a:lnTo>
                <a:lnTo>
                  <a:pt x="225698" y="9600"/>
                </a:lnTo>
                <a:lnTo>
                  <a:pt x="226591" y="8484"/>
                </a:lnTo>
                <a:close/>
                <a:moveTo>
                  <a:pt x="241381" y="17134"/>
                </a:moveTo>
                <a:lnTo>
                  <a:pt x="241381" y="20650"/>
                </a:lnTo>
                <a:lnTo>
                  <a:pt x="239762" y="20650"/>
                </a:lnTo>
                <a:lnTo>
                  <a:pt x="239762" y="17134"/>
                </a:lnTo>
                <a:close/>
                <a:moveTo>
                  <a:pt x="244450" y="17134"/>
                </a:moveTo>
                <a:lnTo>
                  <a:pt x="244450" y="20650"/>
                </a:lnTo>
                <a:lnTo>
                  <a:pt x="242832" y="20650"/>
                </a:lnTo>
                <a:lnTo>
                  <a:pt x="242832" y="17134"/>
                </a:lnTo>
                <a:close/>
                <a:moveTo>
                  <a:pt x="194221" y="17860"/>
                </a:moveTo>
                <a:lnTo>
                  <a:pt x="194221" y="21320"/>
                </a:lnTo>
                <a:lnTo>
                  <a:pt x="192212" y="21320"/>
                </a:lnTo>
                <a:lnTo>
                  <a:pt x="192212" y="17860"/>
                </a:lnTo>
                <a:close/>
                <a:moveTo>
                  <a:pt x="216098" y="20762"/>
                </a:moveTo>
                <a:lnTo>
                  <a:pt x="216098" y="21822"/>
                </a:lnTo>
                <a:lnTo>
                  <a:pt x="207169" y="21822"/>
                </a:lnTo>
                <a:lnTo>
                  <a:pt x="207169" y="20762"/>
                </a:lnTo>
                <a:close/>
                <a:moveTo>
                  <a:pt x="64517" y="19869"/>
                </a:moveTo>
                <a:lnTo>
                  <a:pt x="64517" y="21878"/>
                </a:lnTo>
                <a:lnTo>
                  <a:pt x="62508" y="21878"/>
                </a:lnTo>
                <a:lnTo>
                  <a:pt x="62508" y="19869"/>
                </a:lnTo>
                <a:close/>
                <a:moveTo>
                  <a:pt x="68312" y="19869"/>
                </a:moveTo>
                <a:lnTo>
                  <a:pt x="68312" y="21878"/>
                </a:lnTo>
                <a:lnTo>
                  <a:pt x="66303" y="21878"/>
                </a:lnTo>
                <a:lnTo>
                  <a:pt x="66303" y="19869"/>
                </a:lnTo>
                <a:close/>
                <a:moveTo>
                  <a:pt x="45318" y="21208"/>
                </a:moveTo>
                <a:lnTo>
                  <a:pt x="45318" y="22213"/>
                </a:lnTo>
                <a:lnTo>
                  <a:pt x="40853" y="22213"/>
                </a:lnTo>
                <a:lnTo>
                  <a:pt x="40853" y="21208"/>
                </a:lnTo>
                <a:close/>
                <a:moveTo>
                  <a:pt x="138522" y="19423"/>
                </a:moveTo>
                <a:lnTo>
                  <a:pt x="138857" y="19478"/>
                </a:lnTo>
                <a:lnTo>
                  <a:pt x="139192" y="19534"/>
                </a:lnTo>
                <a:lnTo>
                  <a:pt x="139471" y="19702"/>
                </a:lnTo>
                <a:lnTo>
                  <a:pt x="139694" y="19925"/>
                </a:lnTo>
                <a:lnTo>
                  <a:pt x="139917" y="20148"/>
                </a:lnTo>
                <a:lnTo>
                  <a:pt x="140084" y="20427"/>
                </a:lnTo>
                <a:lnTo>
                  <a:pt x="140140" y="20762"/>
                </a:lnTo>
                <a:lnTo>
                  <a:pt x="140196" y="21097"/>
                </a:lnTo>
                <a:lnTo>
                  <a:pt x="140140" y="21432"/>
                </a:lnTo>
                <a:lnTo>
                  <a:pt x="140084" y="21767"/>
                </a:lnTo>
                <a:lnTo>
                  <a:pt x="139917" y="22046"/>
                </a:lnTo>
                <a:lnTo>
                  <a:pt x="139694" y="22269"/>
                </a:lnTo>
                <a:lnTo>
                  <a:pt x="139471" y="22492"/>
                </a:lnTo>
                <a:lnTo>
                  <a:pt x="139192" y="22660"/>
                </a:lnTo>
                <a:lnTo>
                  <a:pt x="138857" y="22715"/>
                </a:lnTo>
                <a:lnTo>
                  <a:pt x="138522" y="22771"/>
                </a:lnTo>
                <a:lnTo>
                  <a:pt x="138187" y="22715"/>
                </a:lnTo>
                <a:lnTo>
                  <a:pt x="137852" y="22660"/>
                </a:lnTo>
                <a:lnTo>
                  <a:pt x="137573" y="22492"/>
                </a:lnTo>
                <a:lnTo>
                  <a:pt x="137350" y="22269"/>
                </a:lnTo>
                <a:lnTo>
                  <a:pt x="137127" y="22046"/>
                </a:lnTo>
                <a:lnTo>
                  <a:pt x="136959" y="21767"/>
                </a:lnTo>
                <a:lnTo>
                  <a:pt x="136903" y="21432"/>
                </a:lnTo>
                <a:lnTo>
                  <a:pt x="136847" y="21097"/>
                </a:lnTo>
                <a:lnTo>
                  <a:pt x="136903" y="20762"/>
                </a:lnTo>
                <a:lnTo>
                  <a:pt x="136959" y="20427"/>
                </a:lnTo>
                <a:lnTo>
                  <a:pt x="137127" y="20148"/>
                </a:lnTo>
                <a:lnTo>
                  <a:pt x="137350" y="19925"/>
                </a:lnTo>
                <a:lnTo>
                  <a:pt x="137573" y="19702"/>
                </a:lnTo>
                <a:lnTo>
                  <a:pt x="137852" y="19534"/>
                </a:lnTo>
                <a:lnTo>
                  <a:pt x="138187" y="19478"/>
                </a:lnTo>
                <a:lnTo>
                  <a:pt x="138522" y="19423"/>
                </a:lnTo>
                <a:close/>
                <a:moveTo>
                  <a:pt x="64517" y="22883"/>
                </a:moveTo>
                <a:lnTo>
                  <a:pt x="64517" y="24892"/>
                </a:lnTo>
                <a:lnTo>
                  <a:pt x="62508" y="24892"/>
                </a:lnTo>
                <a:lnTo>
                  <a:pt x="62508" y="22883"/>
                </a:lnTo>
                <a:close/>
                <a:moveTo>
                  <a:pt x="68312" y="22883"/>
                </a:moveTo>
                <a:lnTo>
                  <a:pt x="68312" y="24892"/>
                </a:lnTo>
                <a:lnTo>
                  <a:pt x="66303" y="24892"/>
                </a:lnTo>
                <a:lnTo>
                  <a:pt x="66303" y="22883"/>
                </a:lnTo>
                <a:close/>
                <a:moveTo>
                  <a:pt x="216098" y="24334"/>
                </a:moveTo>
                <a:lnTo>
                  <a:pt x="216098" y="25450"/>
                </a:lnTo>
                <a:lnTo>
                  <a:pt x="207169" y="25450"/>
                </a:lnTo>
                <a:lnTo>
                  <a:pt x="207169" y="24334"/>
                </a:lnTo>
                <a:close/>
                <a:moveTo>
                  <a:pt x="45318" y="24501"/>
                </a:moveTo>
                <a:lnTo>
                  <a:pt x="45318" y="25506"/>
                </a:lnTo>
                <a:lnTo>
                  <a:pt x="40853" y="25506"/>
                </a:lnTo>
                <a:lnTo>
                  <a:pt x="40853" y="24501"/>
                </a:lnTo>
                <a:close/>
                <a:moveTo>
                  <a:pt x="241381" y="22380"/>
                </a:moveTo>
                <a:lnTo>
                  <a:pt x="241381" y="25897"/>
                </a:lnTo>
                <a:lnTo>
                  <a:pt x="239762" y="25897"/>
                </a:lnTo>
                <a:lnTo>
                  <a:pt x="239762" y="22380"/>
                </a:lnTo>
                <a:close/>
                <a:moveTo>
                  <a:pt x="244450" y="22380"/>
                </a:moveTo>
                <a:lnTo>
                  <a:pt x="244450" y="25897"/>
                </a:lnTo>
                <a:lnTo>
                  <a:pt x="242832" y="25897"/>
                </a:lnTo>
                <a:lnTo>
                  <a:pt x="242832" y="22380"/>
                </a:lnTo>
                <a:close/>
                <a:moveTo>
                  <a:pt x="194221" y="23106"/>
                </a:moveTo>
                <a:lnTo>
                  <a:pt x="194221" y="26566"/>
                </a:lnTo>
                <a:lnTo>
                  <a:pt x="192212" y="26566"/>
                </a:lnTo>
                <a:lnTo>
                  <a:pt x="192212" y="23106"/>
                </a:lnTo>
                <a:close/>
                <a:moveTo>
                  <a:pt x="64517" y="25897"/>
                </a:moveTo>
                <a:lnTo>
                  <a:pt x="64517" y="27906"/>
                </a:lnTo>
                <a:lnTo>
                  <a:pt x="62508" y="27906"/>
                </a:lnTo>
                <a:lnTo>
                  <a:pt x="62508" y="25897"/>
                </a:lnTo>
                <a:close/>
                <a:moveTo>
                  <a:pt x="68312" y="25897"/>
                </a:moveTo>
                <a:lnTo>
                  <a:pt x="68312" y="27906"/>
                </a:lnTo>
                <a:lnTo>
                  <a:pt x="66303" y="27906"/>
                </a:lnTo>
                <a:lnTo>
                  <a:pt x="66303" y="25897"/>
                </a:lnTo>
                <a:close/>
                <a:moveTo>
                  <a:pt x="45318" y="27850"/>
                </a:moveTo>
                <a:lnTo>
                  <a:pt x="45318" y="28854"/>
                </a:lnTo>
                <a:lnTo>
                  <a:pt x="40853" y="28854"/>
                </a:lnTo>
                <a:lnTo>
                  <a:pt x="40853" y="27850"/>
                </a:lnTo>
                <a:close/>
                <a:moveTo>
                  <a:pt x="216098" y="27906"/>
                </a:moveTo>
                <a:lnTo>
                  <a:pt x="216098" y="29022"/>
                </a:lnTo>
                <a:lnTo>
                  <a:pt x="207169" y="29022"/>
                </a:lnTo>
                <a:lnTo>
                  <a:pt x="207169" y="27906"/>
                </a:lnTo>
                <a:close/>
                <a:moveTo>
                  <a:pt x="82767" y="28352"/>
                </a:moveTo>
                <a:lnTo>
                  <a:pt x="82934" y="28408"/>
                </a:lnTo>
                <a:lnTo>
                  <a:pt x="83214" y="28631"/>
                </a:lnTo>
                <a:lnTo>
                  <a:pt x="83437" y="28910"/>
                </a:lnTo>
                <a:lnTo>
                  <a:pt x="83493" y="29078"/>
                </a:lnTo>
                <a:lnTo>
                  <a:pt x="83493" y="29245"/>
                </a:lnTo>
                <a:lnTo>
                  <a:pt x="83493" y="29413"/>
                </a:lnTo>
                <a:lnTo>
                  <a:pt x="83437" y="29580"/>
                </a:lnTo>
                <a:lnTo>
                  <a:pt x="83214" y="29859"/>
                </a:lnTo>
                <a:lnTo>
                  <a:pt x="82934" y="30082"/>
                </a:lnTo>
                <a:lnTo>
                  <a:pt x="82767" y="30138"/>
                </a:lnTo>
                <a:lnTo>
                  <a:pt x="82432" y="30138"/>
                </a:lnTo>
                <a:lnTo>
                  <a:pt x="82265" y="30082"/>
                </a:lnTo>
                <a:lnTo>
                  <a:pt x="81986" y="29859"/>
                </a:lnTo>
                <a:lnTo>
                  <a:pt x="81762" y="29580"/>
                </a:lnTo>
                <a:lnTo>
                  <a:pt x="81707" y="29413"/>
                </a:lnTo>
                <a:lnTo>
                  <a:pt x="81707" y="29245"/>
                </a:lnTo>
                <a:lnTo>
                  <a:pt x="81707" y="29078"/>
                </a:lnTo>
                <a:lnTo>
                  <a:pt x="81762" y="28910"/>
                </a:lnTo>
                <a:lnTo>
                  <a:pt x="81986" y="28631"/>
                </a:lnTo>
                <a:lnTo>
                  <a:pt x="82265" y="28408"/>
                </a:lnTo>
                <a:lnTo>
                  <a:pt x="82432" y="28352"/>
                </a:lnTo>
                <a:close/>
                <a:moveTo>
                  <a:pt x="45318" y="31143"/>
                </a:moveTo>
                <a:lnTo>
                  <a:pt x="45318" y="32147"/>
                </a:lnTo>
                <a:lnTo>
                  <a:pt x="40853" y="32147"/>
                </a:lnTo>
                <a:lnTo>
                  <a:pt x="40853" y="31143"/>
                </a:lnTo>
                <a:close/>
                <a:moveTo>
                  <a:pt x="8037" y="28352"/>
                </a:moveTo>
                <a:lnTo>
                  <a:pt x="8037" y="32594"/>
                </a:lnTo>
                <a:lnTo>
                  <a:pt x="6028" y="32594"/>
                </a:lnTo>
                <a:lnTo>
                  <a:pt x="6028" y="28352"/>
                </a:lnTo>
                <a:close/>
                <a:moveTo>
                  <a:pt x="216098" y="31533"/>
                </a:moveTo>
                <a:lnTo>
                  <a:pt x="216098" y="32594"/>
                </a:lnTo>
                <a:lnTo>
                  <a:pt x="207169" y="32594"/>
                </a:lnTo>
                <a:lnTo>
                  <a:pt x="207169" y="31533"/>
                </a:lnTo>
                <a:close/>
                <a:moveTo>
                  <a:pt x="82767" y="31924"/>
                </a:moveTo>
                <a:lnTo>
                  <a:pt x="82934" y="31980"/>
                </a:lnTo>
                <a:lnTo>
                  <a:pt x="83214" y="32203"/>
                </a:lnTo>
                <a:lnTo>
                  <a:pt x="83437" y="32482"/>
                </a:lnTo>
                <a:lnTo>
                  <a:pt x="83493" y="32650"/>
                </a:lnTo>
                <a:lnTo>
                  <a:pt x="83493" y="32817"/>
                </a:lnTo>
                <a:lnTo>
                  <a:pt x="83493" y="32984"/>
                </a:lnTo>
                <a:lnTo>
                  <a:pt x="83437" y="33152"/>
                </a:lnTo>
                <a:lnTo>
                  <a:pt x="83214" y="33431"/>
                </a:lnTo>
                <a:lnTo>
                  <a:pt x="82934" y="33654"/>
                </a:lnTo>
                <a:lnTo>
                  <a:pt x="82767" y="33710"/>
                </a:lnTo>
                <a:lnTo>
                  <a:pt x="82432" y="33710"/>
                </a:lnTo>
                <a:lnTo>
                  <a:pt x="82265" y="33654"/>
                </a:lnTo>
                <a:lnTo>
                  <a:pt x="81986" y="33431"/>
                </a:lnTo>
                <a:lnTo>
                  <a:pt x="81762" y="33152"/>
                </a:lnTo>
                <a:lnTo>
                  <a:pt x="81707" y="32984"/>
                </a:lnTo>
                <a:lnTo>
                  <a:pt x="81707" y="32817"/>
                </a:lnTo>
                <a:lnTo>
                  <a:pt x="81707" y="32650"/>
                </a:lnTo>
                <a:lnTo>
                  <a:pt x="81762" y="32482"/>
                </a:lnTo>
                <a:lnTo>
                  <a:pt x="81986" y="32203"/>
                </a:lnTo>
                <a:lnTo>
                  <a:pt x="82265" y="31980"/>
                </a:lnTo>
                <a:lnTo>
                  <a:pt x="82432" y="31924"/>
                </a:lnTo>
                <a:close/>
                <a:moveTo>
                  <a:pt x="109835" y="11609"/>
                </a:moveTo>
                <a:lnTo>
                  <a:pt x="109835" y="34603"/>
                </a:lnTo>
                <a:lnTo>
                  <a:pt x="109165" y="34603"/>
                </a:lnTo>
                <a:lnTo>
                  <a:pt x="109165" y="11609"/>
                </a:lnTo>
                <a:close/>
                <a:moveTo>
                  <a:pt x="112068" y="11609"/>
                </a:moveTo>
                <a:lnTo>
                  <a:pt x="112068" y="34603"/>
                </a:lnTo>
                <a:lnTo>
                  <a:pt x="111398" y="34603"/>
                </a:lnTo>
                <a:lnTo>
                  <a:pt x="111398" y="11609"/>
                </a:lnTo>
                <a:close/>
                <a:moveTo>
                  <a:pt x="114300" y="11609"/>
                </a:moveTo>
                <a:lnTo>
                  <a:pt x="114300" y="34603"/>
                </a:lnTo>
                <a:lnTo>
                  <a:pt x="113630" y="34603"/>
                </a:lnTo>
                <a:lnTo>
                  <a:pt x="113630" y="11609"/>
                </a:lnTo>
                <a:close/>
                <a:moveTo>
                  <a:pt x="116532" y="11609"/>
                </a:moveTo>
                <a:lnTo>
                  <a:pt x="116532" y="34603"/>
                </a:lnTo>
                <a:lnTo>
                  <a:pt x="115863" y="34603"/>
                </a:lnTo>
                <a:lnTo>
                  <a:pt x="115863" y="11609"/>
                </a:lnTo>
                <a:close/>
                <a:moveTo>
                  <a:pt x="45318" y="34491"/>
                </a:moveTo>
                <a:lnTo>
                  <a:pt x="45318" y="35496"/>
                </a:lnTo>
                <a:lnTo>
                  <a:pt x="40853" y="35496"/>
                </a:lnTo>
                <a:lnTo>
                  <a:pt x="40853" y="34491"/>
                </a:lnTo>
                <a:close/>
                <a:moveTo>
                  <a:pt x="112291" y="1"/>
                </a:moveTo>
                <a:lnTo>
                  <a:pt x="112291" y="3572"/>
                </a:lnTo>
                <a:lnTo>
                  <a:pt x="110058" y="3572"/>
                </a:lnTo>
                <a:lnTo>
                  <a:pt x="110058" y="5582"/>
                </a:lnTo>
                <a:lnTo>
                  <a:pt x="108272" y="5582"/>
                </a:lnTo>
                <a:lnTo>
                  <a:pt x="108272" y="8707"/>
                </a:lnTo>
                <a:lnTo>
                  <a:pt x="105817" y="8707"/>
                </a:lnTo>
                <a:lnTo>
                  <a:pt x="105817" y="32817"/>
                </a:lnTo>
                <a:lnTo>
                  <a:pt x="102468" y="32817"/>
                </a:lnTo>
                <a:lnTo>
                  <a:pt x="102468" y="19869"/>
                </a:lnTo>
                <a:lnTo>
                  <a:pt x="90413" y="19869"/>
                </a:lnTo>
                <a:lnTo>
                  <a:pt x="90413" y="30585"/>
                </a:lnTo>
                <a:lnTo>
                  <a:pt x="85279" y="32817"/>
                </a:lnTo>
                <a:lnTo>
                  <a:pt x="85279" y="26343"/>
                </a:lnTo>
                <a:lnTo>
                  <a:pt x="80144" y="26343"/>
                </a:lnTo>
                <a:lnTo>
                  <a:pt x="80144" y="32817"/>
                </a:lnTo>
                <a:lnTo>
                  <a:pt x="75456" y="32817"/>
                </a:lnTo>
                <a:lnTo>
                  <a:pt x="75456" y="28129"/>
                </a:lnTo>
                <a:lnTo>
                  <a:pt x="71661" y="28129"/>
                </a:lnTo>
                <a:lnTo>
                  <a:pt x="71661" y="14734"/>
                </a:lnTo>
                <a:lnTo>
                  <a:pt x="59159" y="16967"/>
                </a:lnTo>
                <a:lnTo>
                  <a:pt x="59159" y="28129"/>
                </a:lnTo>
                <a:lnTo>
                  <a:pt x="53355" y="28129"/>
                </a:lnTo>
                <a:lnTo>
                  <a:pt x="53355" y="32817"/>
                </a:lnTo>
                <a:lnTo>
                  <a:pt x="47997" y="32817"/>
                </a:lnTo>
                <a:lnTo>
                  <a:pt x="47997" y="17413"/>
                </a:lnTo>
                <a:lnTo>
                  <a:pt x="43979" y="17413"/>
                </a:lnTo>
                <a:lnTo>
                  <a:pt x="43979" y="8707"/>
                </a:lnTo>
                <a:lnTo>
                  <a:pt x="34603" y="8707"/>
                </a:lnTo>
                <a:lnTo>
                  <a:pt x="34603" y="5582"/>
                </a:lnTo>
                <a:lnTo>
                  <a:pt x="30584" y="5582"/>
                </a:lnTo>
                <a:lnTo>
                  <a:pt x="30584" y="8707"/>
                </a:lnTo>
                <a:lnTo>
                  <a:pt x="28352" y="8707"/>
                </a:lnTo>
                <a:lnTo>
                  <a:pt x="28352" y="29022"/>
                </a:lnTo>
                <a:lnTo>
                  <a:pt x="22994" y="29022"/>
                </a:lnTo>
                <a:lnTo>
                  <a:pt x="22994" y="19869"/>
                </a:lnTo>
                <a:lnTo>
                  <a:pt x="21375" y="19869"/>
                </a:lnTo>
                <a:lnTo>
                  <a:pt x="21208" y="19199"/>
                </a:lnTo>
                <a:lnTo>
                  <a:pt x="20985" y="18641"/>
                </a:lnTo>
                <a:lnTo>
                  <a:pt x="20594" y="18083"/>
                </a:lnTo>
                <a:lnTo>
                  <a:pt x="20148" y="17637"/>
                </a:lnTo>
                <a:lnTo>
                  <a:pt x="19645" y="17246"/>
                </a:lnTo>
                <a:lnTo>
                  <a:pt x="19031" y="16967"/>
                </a:lnTo>
                <a:lnTo>
                  <a:pt x="18417" y="16799"/>
                </a:lnTo>
                <a:lnTo>
                  <a:pt x="17748" y="16744"/>
                </a:lnTo>
                <a:lnTo>
                  <a:pt x="17078" y="16799"/>
                </a:lnTo>
                <a:lnTo>
                  <a:pt x="16464" y="16967"/>
                </a:lnTo>
                <a:lnTo>
                  <a:pt x="15850" y="17246"/>
                </a:lnTo>
                <a:lnTo>
                  <a:pt x="15348" y="17637"/>
                </a:lnTo>
                <a:lnTo>
                  <a:pt x="14901" y="18083"/>
                </a:lnTo>
                <a:lnTo>
                  <a:pt x="14511" y="18641"/>
                </a:lnTo>
                <a:lnTo>
                  <a:pt x="14288" y="19199"/>
                </a:lnTo>
                <a:lnTo>
                  <a:pt x="14120" y="19869"/>
                </a:lnTo>
                <a:lnTo>
                  <a:pt x="12502" y="19869"/>
                </a:lnTo>
                <a:lnTo>
                  <a:pt x="12502" y="25004"/>
                </a:lnTo>
                <a:lnTo>
                  <a:pt x="4242" y="27236"/>
                </a:lnTo>
                <a:lnTo>
                  <a:pt x="4242" y="32817"/>
                </a:lnTo>
                <a:lnTo>
                  <a:pt x="0" y="32817"/>
                </a:lnTo>
                <a:lnTo>
                  <a:pt x="0" y="39291"/>
                </a:lnTo>
                <a:lnTo>
                  <a:pt x="285750" y="39291"/>
                </a:lnTo>
                <a:lnTo>
                  <a:pt x="285750" y="29022"/>
                </a:lnTo>
                <a:lnTo>
                  <a:pt x="277490" y="29022"/>
                </a:lnTo>
                <a:lnTo>
                  <a:pt x="277490" y="14734"/>
                </a:lnTo>
                <a:lnTo>
                  <a:pt x="268114" y="14734"/>
                </a:lnTo>
                <a:lnTo>
                  <a:pt x="268114" y="22994"/>
                </a:lnTo>
                <a:lnTo>
                  <a:pt x="259407" y="22994"/>
                </a:lnTo>
                <a:lnTo>
                  <a:pt x="259407" y="19869"/>
                </a:lnTo>
                <a:lnTo>
                  <a:pt x="258514" y="19869"/>
                </a:lnTo>
                <a:lnTo>
                  <a:pt x="258514" y="16744"/>
                </a:lnTo>
                <a:lnTo>
                  <a:pt x="257845" y="16744"/>
                </a:lnTo>
                <a:lnTo>
                  <a:pt x="257845" y="19869"/>
                </a:lnTo>
                <a:lnTo>
                  <a:pt x="257175" y="19869"/>
                </a:lnTo>
                <a:lnTo>
                  <a:pt x="257175" y="22994"/>
                </a:lnTo>
                <a:lnTo>
                  <a:pt x="255389" y="22994"/>
                </a:lnTo>
                <a:lnTo>
                  <a:pt x="255389" y="32817"/>
                </a:lnTo>
                <a:lnTo>
                  <a:pt x="249808" y="32817"/>
                </a:lnTo>
                <a:lnTo>
                  <a:pt x="249808" y="8707"/>
                </a:lnTo>
                <a:lnTo>
                  <a:pt x="246683" y="8707"/>
                </a:lnTo>
                <a:lnTo>
                  <a:pt x="246627" y="8260"/>
                </a:lnTo>
                <a:lnTo>
                  <a:pt x="246571" y="7870"/>
                </a:lnTo>
                <a:lnTo>
                  <a:pt x="246459" y="7423"/>
                </a:lnTo>
                <a:lnTo>
                  <a:pt x="246292" y="7033"/>
                </a:lnTo>
                <a:lnTo>
                  <a:pt x="246125" y="6698"/>
                </a:lnTo>
                <a:lnTo>
                  <a:pt x="245901" y="6307"/>
                </a:lnTo>
                <a:lnTo>
                  <a:pt x="245622" y="6028"/>
                </a:lnTo>
                <a:lnTo>
                  <a:pt x="245343" y="5693"/>
                </a:lnTo>
                <a:lnTo>
                  <a:pt x="245064" y="5414"/>
                </a:lnTo>
                <a:lnTo>
                  <a:pt x="244729" y="5191"/>
                </a:lnTo>
                <a:lnTo>
                  <a:pt x="244394" y="4968"/>
                </a:lnTo>
                <a:lnTo>
                  <a:pt x="244004" y="4800"/>
                </a:lnTo>
                <a:lnTo>
                  <a:pt x="243613" y="4633"/>
                </a:lnTo>
                <a:lnTo>
                  <a:pt x="243167" y="4577"/>
                </a:lnTo>
                <a:lnTo>
                  <a:pt x="242776" y="4465"/>
                </a:lnTo>
                <a:lnTo>
                  <a:pt x="241883" y="4465"/>
                </a:lnTo>
                <a:lnTo>
                  <a:pt x="241492" y="4577"/>
                </a:lnTo>
                <a:lnTo>
                  <a:pt x="241046" y="4633"/>
                </a:lnTo>
                <a:lnTo>
                  <a:pt x="240655" y="4800"/>
                </a:lnTo>
                <a:lnTo>
                  <a:pt x="240264" y="4968"/>
                </a:lnTo>
                <a:lnTo>
                  <a:pt x="239930" y="5191"/>
                </a:lnTo>
                <a:lnTo>
                  <a:pt x="239595" y="5414"/>
                </a:lnTo>
                <a:lnTo>
                  <a:pt x="239316" y="5693"/>
                </a:lnTo>
                <a:lnTo>
                  <a:pt x="239037" y="6028"/>
                </a:lnTo>
                <a:lnTo>
                  <a:pt x="238758" y="6307"/>
                </a:lnTo>
                <a:lnTo>
                  <a:pt x="238534" y="6698"/>
                </a:lnTo>
                <a:lnTo>
                  <a:pt x="238367" y="7033"/>
                </a:lnTo>
                <a:lnTo>
                  <a:pt x="238199" y="7423"/>
                </a:lnTo>
                <a:lnTo>
                  <a:pt x="238088" y="7870"/>
                </a:lnTo>
                <a:lnTo>
                  <a:pt x="238032" y="8260"/>
                </a:lnTo>
                <a:lnTo>
                  <a:pt x="237976" y="8707"/>
                </a:lnTo>
                <a:lnTo>
                  <a:pt x="235074" y="8707"/>
                </a:lnTo>
                <a:lnTo>
                  <a:pt x="235074" y="26120"/>
                </a:lnTo>
                <a:lnTo>
                  <a:pt x="228600" y="32817"/>
                </a:lnTo>
                <a:lnTo>
                  <a:pt x="228600" y="3126"/>
                </a:lnTo>
                <a:lnTo>
                  <a:pt x="221010" y="9823"/>
                </a:lnTo>
                <a:lnTo>
                  <a:pt x="221010" y="25004"/>
                </a:lnTo>
                <a:lnTo>
                  <a:pt x="218554" y="25004"/>
                </a:lnTo>
                <a:lnTo>
                  <a:pt x="218554" y="17413"/>
                </a:lnTo>
                <a:lnTo>
                  <a:pt x="204490" y="17413"/>
                </a:lnTo>
                <a:lnTo>
                  <a:pt x="204490" y="32817"/>
                </a:lnTo>
                <a:lnTo>
                  <a:pt x="197346" y="32817"/>
                </a:lnTo>
                <a:lnTo>
                  <a:pt x="197346" y="14734"/>
                </a:lnTo>
                <a:lnTo>
                  <a:pt x="195114" y="14734"/>
                </a:lnTo>
                <a:lnTo>
                  <a:pt x="195114" y="12279"/>
                </a:lnTo>
                <a:lnTo>
                  <a:pt x="191542" y="12279"/>
                </a:lnTo>
                <a:lnTo>
                  <a:pt x="191542" y="14734"/>
                </a:lnTo>
                <a:lnTo>
                  <a:pt x="185961" y="14734"/>
                </a:lnTo>
                <a:lnTo>
                  <a:pt x="185961" y="32817"/>
                </a:lnTo>
                <a:lnTo>
                  <a:pt x="179487" y="32817"/>
                </a:lnTo>
                <a:lnTo>
                  <a:pt x="179487" y="19869"/>
                </a:lnTo>
                <a:lnTo>
                  <a:pt x="177478" y="19869"/>
                </a:lnTo>
                <a:lnTo>
                  <a:pt x="177478" y="16744"/>
                </a:lnTo>
                <a:lnTo>
                  <a:pt x="176808" y="16744"/>
                </a:lnTo>
                <a:lnTo>
                  <a:pt x="176808" y="19869"/>
                </a:lnTo>
                <a:lnTo>
                  <a:pt x="174799" y="19869"/>
                </a:lnTo>
                <a:lnTo>
                  <a:pt x="174799" y="32817"/>
                </a:lnTo>
                <a:lnTo>
                  <a:pt x="168548" y="30585"/>
                </a:lnTo>
                <a:lnTo>
                  <a:pt x="168548" y="22994"/>
                </a:lnTo>
                <a:lnTo>
                  <a:pt x="165422" y="22994"/>
                </a:lnTo>
                <a:lnTo>
                  <a:pt x="165422" y="15404"/>
                </a:lnTo>
                <a:lnTo>
                  <a:pt x="155600" y="15404"/>
                </a:lnTo>
                <a:lnTo>
                  <a:pt x="155600" y="22994"/>
                </a:lnTo>
                <a:lnTo>
                  <a:pt x="147117" y="22994"/>
                </a:lnTo>
                <a:lnTo>
                  <a:pt x="147117" y="19199"/>
                </a:lnTo>
                <a:lnTo>
                  <a:pt x="134615" y="14734"/>
                </a:lnTo>
                <a:lnTo>
                  <a:pt x="134615" y="27236"/>
                </a:lnTo>
                <a:lnTo>
                  <a:pt x="126132" y="27236"/>
                </a:lnTo>
                <a:lnTo>
                  <a:pt x="126132" y="17413"/>
                </a:lnTo>
                <a:lnTo>
                  <a:pt x="119658" y="17413"/>
                </a:lnTo>
                <a:lnTo>
                  <a:pt x="119658" y="8707"/>
                </a:lnTo>
                <a:lnTo>
                  <a:pt x="116756" y="8707"/>
                </a:lnTo>
                <a:lnTo>
                  <a:pt x="116756" y="5582"/>
                </a:lnTo>
                <a:lnTo>
                  <a:pt x="114970" y="5582"/>
                </a:lnTo>
                <a:lnTo>
                  <a:pt x="114970" y="3572"/>
                </a:lnTo>
                <a:lnTo>
                  <a:pt x="112961" y="3572"/>
                </a:lnTo>
                <a:lnTo>
                  <a:pt x="112961" y="1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40000">
                <a:srgbClr val="FFFFFF"/>
              </a:gs>
              <a:gs pos="100000">
                <a:srgbClr val="FFF2CC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13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Day - No city">
  <p:cSld name="BLANK_2"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4"/>
          <p:cNvSpPr/>
          <p:nvPr/>
        </p:nvSpPr>
        <p:spPr>
          <a:xfrm>
            <a:off x="532100" y="441174"/>
            <a:ext cx="1452007" cy="572718"/>
          </a:xfrm>
          <a:custGeom>
            <a:rect b="b" l="l" r="r" t="t"/>
            <a:pathLst>
              <a:path extrusionOk="0" h="22102" w="56035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14"/>
          <p:cNvSpPr/>
          <p:nvPr/>
        </p:nvSpPr>
        <p:spPr>
          <a:xfrm flipH="1">
            <a:off x="8211627" y="884250"/>
            <a:ext cx="1008573" cy="393594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14"/>
          <p:cNvSpPr/>
          <p:nvPr/>
        </p:nvSpPr>
        <p:spPr>
          <a:xfrm>
            <a:off x="7261900" y="364975"/>
            <a:ext cx="1693944" cy="607166"/>
          </a:xfrm>
          <a:custGeom>
            <a:rect b="b" l="l" r="r" t="t"/>
            <a:pathLst>
              <a:path extrusionOk="0" h="26566" w="74117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14"/>
          <p:cNvSpPr/>
          <p:nvPr/>
        </p:nvSpPr>
        <p:spPr>
          <a:xfrm>
            <a:off x="-77675" y="205976"/>
            <a:ext cx="802982" cy="313325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14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Dusk - No city">
  <p:cSld name="BLANK_1_2">
    <p:bg>
      <p:bgPr>
        <a:gradFill>
          <a:gsLst>
            <a:gs pos="0">
              <a:srgbClr val="FF5050"/>
            </a:gs>
            <a:gs pos="55000">
              <a:srgbClr val="FFA41C"/>
            </a:gs>
            <a:gs pos="82000">
              <a:srgbClr val="FFD300"/>
            </a:gs>
            <a:gs pos="100000">
              <a:srgbClr val="FFFF99"/>
            </a:gs>
          </a:gsLst>
          <a:lin ang="5400700" scaled="0"/>
        </a:gradFill>
      </p:bgPr>
    </p:bg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5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3" name="Google Shape;233;p15"/>
          <p:cNvSpPr/>
          <p:nvPr/>
        </p:nvSpPr>
        <p:spPr>
          <a:xfrm>
            <a:off x="532100" y="441174"/>
            <a:ext cx="1452007" cy="572718"/>
          </a:xfrm>
          <a:custGeom>
            <a:rect b="b" l="l" r="r" t="t"/>
            <a:pathLst>
              <a:path extrusionOk="0" h="22102" w="56035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solidFill>
            <a:srgbClr val="FFD300">
              <a:alpha val="28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15"/>
          <p:cNvSpPr/>
          <p:nvPr/>
        </p:nvSpPr>
        <p:spPr>
          <a:xfrm flipH="1">
            <a:off x="8211627" y="884250"/>
            <a:ext cx="1008573" cy="393594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solidFill>
            <a:srgbClr val="FFD300">
              <a:alpha val="28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15"/>
          <p:cNvSpPr/>
          <p:nvPr/>
        </p:nvSpPr>
        <p:spPr>
          <a:xfrm>
            <a:off x="7261900" y="364975"/>
            <a:ext cx="1693944" cy="607166"/>
          </a:xfrm>
          <a:custGeom>
            <a:rect b="b" l="l" r="r" t="t"/>
            <a:pathLst>
              <a:path extrusionOk="0" h="26566" w="74117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solidFill>
            <a:srgbClr val="FFD300">
              <a:alpha val="28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15"/>
          <p:cNvSpPr/>
          <p:nvPr/>
        </p:nvSpPr>
        <p:spPr>
          <a:xfrm>
            <a:off x="-77675" y="205976"/>
            <a:ext cx="802982" cy="313325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solidFill>
            <a:srgbClr val="FFD300">
              <a:alpha val="28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Night - No city">
  <p:cSld name="BLANK_1_1_2">
    <p:bg>
      <p:bgPr>
        <a:gradFill>
          <a:gsLst>
            <a:gs pos="0">
              <a:srgbClr val="002E8C"/>
            </a:gs>
            <a:gs pos="75000">
              <a:srgbClr val="8235D7"/>
            </a:gs>
            <a:gs pos="100000">
              <a:srgbClr val="A354EC"/>
            </a:gs>
          </a:gsLst>
          <a:lin ang="5400700" scaled="0"/>
        </a:gradFill>
      </p:bgPr>
    </p:bg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6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39" name="Google Shape;239;p16"/>
          <p:cNvGrpSpPr/>
          <p:nvPr/>
        </p:nvGrpSpPr>
        <p:grpSpPr>
          <a:xfrm>
            <a:off x="108975" y="136375"/>
            <a:ext cx="8700575" cy="2077800"/>
            <a:chOff x="108975" y="136375"/>
            <a:chExt cx="8700575" cy="2077800"/>
          </a:xfrm>
        </p:grpSpPr>
        <p:sp>
          <p:nvSpPr>
            <p:cNvPr id="240" name="Google Shape;240;p16"/>
            <p:cNvSpPr/>
            <p:nvPr/>
          </p:nvSpPr>
          <p:spPr>
            <a:xfrm>
              <a:off x="257822" y="664847"/>
              <a:ext cx="96600" cy="91800"/>
            </a:xfrm>
            <a:prstGeom prst="star5">
              <a:avLst>
                <a:gd fmla="val 23768" name="adj"/>
                <a:gd fmla="val 105146" name="hf"/>
                <a:gd fmla="val 110557" name="vf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7696847" y="205972"/>
              <a:ext cx="96600" cy="91800"/>
            </a:xfrm>
            <a:prstGeom prst="star5">
              <a:avLst>
                <a:gd fmla="val 23768" name="adj"/>
                <a:gd fmla="val 105146" name="hf"/>
                <a:gd fmla="val 110557" name="vf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2565622" y="316734"/>
              <a:ext cx="96600" cy="91800"/>
            </a:xfrm>
            <a:prstGeom prst="star5">
              <a:avLst>
                <a:gd fmla="val 23768" name="adj"/>
                <a:gd fmla="val 105146" name="hf"/>
                <a:gd fmla="val 110557" name="vf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6204722" y="756647"/>
              <a:ext cx="96600" cy="91800"/>
            </a:xfrm>
            <a:prstGeom prst="star5">
              <a:avLst>
                <a:gd fmla="val 23768" name="adj"/>
                <a:gd fmla="val 105146" name="hf"/>
                <a:gd fmla="val 110557" name="vf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16"/>
            <p:cNvSpPr/>
            <p:nvPr/>
          </p:nvSpPr>
          <p:spPr>
            <a:xfrm>
              <a:off x="5854297" y="519297"/>
              <a:ext cx="96600" cy="91800"/>
            </a:xfrm>
            <a:prstGeom prst="star5">
              <a:avLst>
                <a:gd fmla="val 23768" name="adj"/>
                <a:gd fmla="val 105146" name="hf"/>
                <a:gd fmla="val 110557" name="vf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16"/>
            <p:cNvSpPr/>
            <p:nvPr/>
          </p:nvSpPr>
          <p:spPr>
            <a:xfrm>
              <a:off x="2439850" y="4411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16"/>
            <p:cNvSpPr/>
            <p:nvPr/>
          </p:nvSpPr>
          <p:spPr>
            <a:xfrm>
              <a:off x="2930200" y="54345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16"/>
            <p:cNvSpPr/>
            <p:nvPr/>
          </p:nvSpPr>
          <p:spPr>
            <a:xfrm>
              <a:off x="354425" y="84845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16"/>
            <p:cNvSpPr/>
            <p:nvPr/>
          </p:nvSpPr>
          <p:spPr>
            <a:xfrm>
              <a:off x="1726575" y="2977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16"/>
            <p:cNvSpPr/>
            <p:nvPr/>
          </p:nvSpPr>
          <p:spPr>
            <a:xfrm>
              <a:off x="5854300" y="78080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16"/>
            <p:cNvSpPr/>
            <p:nvPr/>
          </p:nvSpPr>
          <p:spPr>
            <a:xfrm>
              <a:off x="7504575" y="3408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16"/>
            <p:cNvSpPr/>
            <p:nvPr/>
          </p:nvSpPr>
          <p:spPr>
            <a:xfrm>
              <a:off x="8019650" y="10748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16"/>
            <p:cNvSpPr/>
            <p:nvPr/>
          </p:nvSpPr>
          <p:spPr>
            <a:xfrm>
              <a:off x="1623713" y="39360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16"/>
            <p:cNvSpPr/>
            <p:nvPr/>
          </p:nvSpPr>
          <p:spPr>
            <a:xfrm>
              <a:off x="4269025" y="39360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16"/>
            <p:cNvSpPr/>
            <p:nvPr/>
          </p:nvSpPr>
          <p:spPr>
            <a:xfrm>
              <a:off x="3226225" y="105930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16"/>
            <p:cNvSpPr/>
            <p:nvPr/>
          </p:nvSpPr>
          <p:spPr>
            <a:xfrm>
              <a:off x="8621025" y="18085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16"/>
            <p:cNvSpPr/>
            <p:nvPr/>
          </p:nvSpPr>
          <p:spPr>
            <a:xfrm>
              <a:off x="1236350" y="163125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16"/>
            <p:cNvSpPr/>
            <p:nvPr/>
          </p:nvSpPr>
          <p:spPr>
            <a:xfrm>
              <a:off x="4421050" y="5173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16"/>
            <p:cNvSpPr/>
            <p:nvPr/>
          </p:nvSpPr>
          <p:spPr>
            <a:xfrm>
              <a:off x="534850" y="20413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16"/>
            <p:cNvSpPr/>
            <p:nvPr/>
          </p:nvSpPr>
          <p:spPr>
            <a:xfrm>
              <a:off x="8231050" y="16603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16"/>
            <p:cNvSpPr/>
            <p:nvPr/>
          </p:nvSpPr>
          <p:spPr>
            <a:xfrm>
              <a:off x="4269025" y="5173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16"/>
            <p:cNvSpPr/>
            <p:nvPr/>
          </p:nvSpPr>
          <p:spPr>
            <a:xfrm>
              <a:off x="5564425" y="669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16"/>
            <p:cNvSpPr/>
            <p:nvPr/>
          </p:nvSpPr>
          <p:spPr>
            <a:xfrm>
              <a:off x="3126025" y="669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16"/>
            <p:cNvSpPr/>
            <p:nvPr/>
          </p:nvSpPr>
          <p:spPr>
            <a:xfrm>
              <a:off x="3583225" y="288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16"/>
            <p:cNvSpPr/>
            <p:nvPr/>
          </p:nvSpPr>
          <p:spPr>
            <a:xfrm>
              <a:off x="5335825" y="1363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16"/>
            <p:cNvSpPr/>
            <p:nvPr/>
          </p:nvSpPr>
          <p:spPr>
            <a:xfrm>
              <a:off x="7469425" y="2125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16"/>
            <p:cNvSpPr/>
            <p:nvPr/>
          </p:nvSpPr>
          <p:spPr>
            <a:xfrm>
              <a:off x="7926625" y="12031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16"/>
            <p:cNvSpPr/>
            <p:nvPr/>
          </p:nvSpPr>
          <p:spPr>
            <a:xfrm>
              <a:off x="8460025" y="15841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16"/>
            <p:cNvSpPr/>
            <p:nvPr/>
          </p:nvSpPr>
          <p:spPr>
            <a:xfrm>
              <a:off x="7088425" y="1431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16"/>
            <p:cNvSpPr/>
            <p:nvPr/>
          </p:nvSpPr>
          <p:spPr>
            <a:xfrm>
              <a:off x="6783625" y="4411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16"/>
            <p:cNvSpPr/>
            <p:nvPr/>
          </p:nvSpPr>
          <p:spPr>
            <a:xfrm>
              <a:off x="7774225" y="20413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16"/>
            <p:cNvSpPr/>
            <p:nvPr/>
          </p:nvSpPr>
          <p:spPr>
            <a:xfrm>
              <a:off x="763825" y="2193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16"/>
            <p:cNvSpPr/>
            <p:nvPr/>
          </p:nvSpPr>
          <p:spPr>
            <a:xfrm>
              <a:off x="611425" y="15079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16"/>
            <p:cNvSpPr/>
            <p:nvPr/>
          </p:nvSpPr>
          <p:spPr>
            <a:xfrm>
              <a:off x="2516425" y="1050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16"/>
            <p:cNvSpPr/>
            <p:nvPr/>
          </p:nvSpPr>
          <p:spPr>
            <a:xfrm>
              <a:off x="1602025" y="288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16"/>
            <p:cNvSpPr/>
            <p:nvPr/>
          </p:nvSpPr>
          <p:spPr>
            <a:xfrm>
              <a:off x="611425" y="669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16"/>
            <p:cNvSpPr/>
            <p:nvPr/>
          </p:nvSpPr>
          <p:spPr>
            <a:xfrm>
              <a:off x="1369175" y="205975"/>
              <a:ext cx="91800" cy="91800"/>
            </a:xfrm>
            <a:prstGeom prst="star4">
              <a:avLst>
                <a:gd fmla="val 125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16"/>
            <p:cNvSpPr/>
            <p:nvPr/>
          </p:nvSpPr>
          <p:spPr>
            <a:xfrm>
              <a:off x="3731375" y="586975"/>
              <a:ext cx="91800" cy="91800"/>
            </a:xfrm>
            <a:prstGeom prst="star4">
              <a:avLst>
                <a:gd fmla="val 125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16"/>
            <p:cNvSpPr/>
            <p:nvPr/>
          </p:nvSpPr>
          <p:spPr>
            <a:xfrm>
              <a:off x="6327150" y="205975"/>
              <a:ext cx="91800" cy="91800"/>
            </a:xfrm>
            <a:prstGeom prst="star4">
              <a:avLst>
                <a:gd fmla="val 125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16"/>
            <p:cNvSpPr/>
            <p:nvPr/>
          </p:nvSpPr>
          <p:spPr>
            <a:xfrm>
              <a:off x="7504575" y="1238575"/>
              <a:ext cx="91800" cy="91800"/>
            </a:xfrm>
            <a:prstGeom prst="star4">
              <a:avLst>
                <a:gd fmla="val 125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16"/>
            <p:cNvSpPr/>
            <p:nvPr/>
          </p:nvSpPr>
          <p:spPr>
            <a:xfrm>
              <a:off x="108975" y="1760275"/>
              <a:ext cx="91800" cy="91800"/>
            </a:xfrm>
            <a:prstGeom prst="star4">
              <a:avLst>
                <a:gd fmla="val 125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16"/>
            <p:cNvSpPr/>
            <p:nvPr/>
          </p:nvSpPr>
          <p:spPr>
            <a:xfrm>
              <a:off x="8717750" y="481675"/>
              <a:ext cx="91800" cy="91800"/>
            </a:xfrm>
            <a:prstGeom prst="star4">
              <a:avLst>
                <a:gd fmla="val 125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2" name="Google Shape;282;p16"/>
          <p:cNvSpPr/>
          <p:nvPr/>
        </p:nvSpPr>
        <p:spPr>
          <a:xfrm>
            <a:off x="532100" y="441174"/>
            <a:ext cx="1452007" cy="572718"/>
          </a:xfrm>
          <a:custGeom>
            <a:rect b="b" l="l" r="r" t="t"/>
            <a:pathLst>
              <a:path extrusionOk="0" h="22102" w="56035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solidFill>
            <a:srgbClr val="DDA2EC">
              <a:alpha val="2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16"/>
          <p:cNvSpPr/>
          <p:nvPr/>
        </p:nvSpPr>
        <p:spPr>
          <a:xfrm flipH="1">
            <a:off x="8211627" y="884250"/>
            <a:ext cx="1008573" cy="393594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solidFill>
            <a:srgbClr val="DDA2EC">
              <a:alpha val="2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16"/>
          <p:cNvSpPr/>
          <p:nvPr/>
        </p:nvSpPr>
        <p:spPr>
          <a:xfrm>
            <a:off x="7261900" y="364975"/>
            <a:ext cx="1693944" cy="607166"/>
          </a:xfrm>
          <a:custGeom>
            <a:rect b="b" l="l" r="r" t="t"/>
            <a:pathLst>
              <a:path extrusionOk="0" h="26566" w="74117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solidFill>
            <a:srgbClr val="DDA2EC">
              <a:alpha val="2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16"/>
          <p:cNvSpPr/>
          <p:nvPr/>
        </p:nvSpPr>
        <p:spPr>
          <a:xfrm>
            <a:off x="-77675" y="205976"/>
            <a:ext cx="802982" cy="313325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solidFill>
            <a:srgbClr val="DDA2EC">
              <a:alpha val="2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Dawn - No city">
  <p:cSld name="BLANK_1_1_1_1">
    <p:bg>
      <p:bgPr>
        <a:gradFill>
          <a:gsLst>
            <a:gs pos="0">
              <a:srgbClr val="6699FF"/>
            </a:gs>
            <a:gs pos="68800">
              <a:srgbClr val="FFCCCC"/>
            </a:gs>
            <a:gs pos="100000">
              <a:srgbClr val="FFFFCC"/>
            </a:gs>
          </a:gsLst>
          <a:lin ang="5400700" scaled="0"/>
        </a:gradFill>
      </p:bgPr>
    </p:bg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7"/>
          <p:cNvSpPr/>
          <p:nvPr/>
        </p:nvSpPr>
        <p:spPr>
          <a:xfrm>
            <a:off x="532100" y="441174"/>
            <a:ext cx="1452007" cy="572718"/>
          </a:xfrm>
          <a:custGeom>
            <a:rect b="b" l="l" r="r" t="t"/>
            <a:pathLst>
              <a:path extrusionOk="0" h="22102" w="56035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17"/>
          <p:cNvSpPr/>
          <p:nvPr/>
        </p:nvSpPr>
        <p:spPr>
          <a:xfrm flipH="1">
            <a:off x="8211627" y="884250"/>
            <a:ext cx="1008573" cy="393594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17"/>
          <p:cNvSpPr/>
          <p:nvPr/>
        </p:nvSpPr>
        <p:spPr>
          <a:xfrm>
            <a:off x="7261900" y="364975"/>
            <a:ext cx="1693944" cy="607166"/>
          </a:xfrm>
          <a:custGeom>
            <a:rect b="b" l="l" r="r" t="t"/>
            <a:pathLst>
              <a:path extrusionOk="0" h="26566" w="74117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17"/>
          <p:cNvSpPr/>
          <p:nvPr/>
        </p:nvSpPr>
        <p:spPr>
          <a:xfrm>
            <a:off x="-77675" y="205976"/>
            <a:ext cx="802982" cy="313325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17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2">
  <p:cSld name="TITLE_2">
    <p:bg>
      <p:bgPr>
        <a:solidFill>
          <a:schemeClr val="dk1"/>
        </a:solidFill>
      </p:bgPr>
    </p:bg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8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18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18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296" name="Google Shape;296;p18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97" name="Google Shape;297;p1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gradFill>
          <a:gsLst>
            <a:gs pos="0">
              <a:srgbClr val="FF5050"/>
            </a:gs>
            <a:gs pos="55000">
              <a:srgbClr val="FFA41C"/>
            </a:gs>
            <a:gs pos="82000">
              <a:srgbClr val="FFD300"/>
            </a:gs>
            <a:gs pos="100000">
              <a:srgbClr val="FFFF99"/>
            </a:gs>
          </a:gsLst>
          <a:lin ang="5400700" scaled="0"/>
        </a:gra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/>
          <p:nvPr/>
        </p:nvSpPr>
        <p:spPr>
          <a:xfrm>
            <a:off x="0" y="3953694"/>
            <a:ext cx="9144000" cy="1178720"/>
          </a:xfrm>
          <a:custGeom>
            <a:rect b="b" l="l" r="r" t="t"/>
            <a:pathLst>
              <a:path extrusionOk="0" h="36835" w="285750">
                <a:moveTo>
                  <a:pt x="280169" y="0"/>
                </a:moveTo>
                <a:lnTo>
                  <a:pt x="272802" y="4465"/>
                </a:lnTo>
                <a:lnTo>
                  <a:pt x="272802" y="23441"/>
                </a:lnTo>
                <a:lnTo>
                  <a:pt x="264988" y="23441"/>
                </a:lnTo>
                <a:lnTo>
                  <a:pt x="264988" y="12948"/>
                </a:lnTo>
                <a:lnTo>
                  <a:pt x="260524" y="12948"/>
                </a:lnTo>
                <a:lnTo>
                  <a:pt x="260524" y="6028"/>
                </a:lnTo>
                <a:lnTo>
                  <a:pt x="253157" y="6028"/>
                </a:lnTo>
                <a:lnTo>
                  <a:pt x="253157" y="19869"/>
                </a:lnTo>
                <a:lnTo>
                  <a:pt x="232395" y="15404"/>
                </a:lnTo>
                <a:lnTo>
                  <a:pt x="232395" y="7144"/>
                </a:lnTo>
                <a:lnTo>
                  <a:pt x="225698" y="7144"/>
                </a:lnTo>
                <a:lnTo>
                  <a:pt x="225698" y="19422"/>
                </a:lnTo>
                <a:lnTo>
                  <a:pt x="216098" y="19422"/>
                </a:lnTo>
                <a:lnTo>
                  <a:pt x="216098" y="9153"/>
                </a:lnTo>
                <a:lnTo>
                  <a:pt x="214313" y="9153"/>
                </a:lnTo>
                <a:lnTo>
                  <a:pt x="214313" y="8483"/>
                </a:lnTo>
                <a:lnTo>
                  <a:pt x="210071" y="8483"/>
                </a:lnTo>
                <a:lnTo>
                  <a:pt x="210071" y="9153"/>
                </a:lnTo>
                <a:lnTo>
                  <a:pt x="208731" y="9153"/>
                </a:lnTo>
                <a:lnTo>
                  <a:pt x="208731" y="18083"/>
                </a:lnTo>
                <a:lnTo>
                  <a:pt x="200695" y="18083"/>
                </a:lnTo>
                <a:lnTo>
                  <a:pt x="200695" y="6028"/>
                </a:lnTo>
                <a:lnTo>
                  <a:pt x="198462" y="6028"/>
                </a:lnTo>
                <a:lnTo>
                  <a:pt x="198351" y="5693"/>
                </a:lnTo>
                <a:lnTo>
                  <a:pt x="198239" y="5414"/>
                </a:lnTo>
                <a:lnTo>
                  <a:pt x="198072" y="5135"/>
                </a:lnTo>
                <a:lnTo>
                  <a:pt x="197848" y="4911"/>
                </a:lnTo>
                <a:lnTo>
                  <a:pt x="197625" y="4744"/>
                </a:lnTo>
                <a:lnTo>
                  <a:pt x="197346" y="4577"/>
                </a:lnTo>
                <a:lnTo>
                  <a:pt x="197011" y="4521"/>
                </a:lnTo>
                <a:lnTo>
                  <a:pt x="196676" y="4465"/>
                </a:lnTo>
                <a:lnTo>
                  <a:pt x="196342" y="4521"/>
                </a:lnTo>
                <a:lnTo>
                  <a:pt x="196007" y="4577"/>
                </a:lnTo>
                <a:lnTo>
                  <a:pt x="195728" y="4744"/>
                </a:lnTo>
                <a:lnTo>
                  <a:pt x="195504" y="4911"/>
                </a:lnTo>
                <a:lnTo>
                  <a:pt x="195281" y="5135"/>
                </a:lnTo>
                <a:lnTo>
                  <a:pt x="195114" y="5414"/>
                </a:lnTo>
                <a:lnTo>
                  <a:pt x="195002" y="5693"/>
                </a:lnTo>
                <a:lnTo>
                  <a:pt x="194890" y="6028"/>
                </a:lnTo>
                <a:lnTo>
                  <a:pt x="192881" y="6028"/>
                </a:lnTo>
                <a:lnTo>
                  <a:pt x="192881" y="14734"/>
                </a:lnTo>
                <a:lnTo>
                  <a:pt x="182166" y="14734"/>
                </a:lnTo>
                <a:lnTo>
                  <a:pt x="182166" y="19869"/>
                </a:lnTo>
                <a:lnTo>
                  <a:pt x="172789" y="19869"/>
                </a:lnTo>
                <a:lnTo>
                  <a:pt x="172789" y="14734"/>
                </a:lnTo>
                <a:lnTo>
                  <a:pt x="167432" y="12502"/>
                </a:lnTo>
                <a:lnTo>
                  <a:pt x="167432" y="16967"/>
                </a:lnTo>
                <a:lnTo>
                  <a:pt x="160511" y="16967"/>
                </a:lnTo>
                <a:lnTo>
                  <a:pt x="160511" y="8037"/>
                </a:lnTo>
                <a:lnTo>
                  <a:pt x="154260" y="8037"/>
                </a:lnTo>
                <a:lnTo>
                  <a:pt x="154260" y="6697"/>
                </a:lnTo>
                <a:lnTo>
                  <a:pt x="152251" y="6697"/>
                </a:lnTo>
                <a:lnTo>
                  <a:pt x="152251" y="8037"/>
                </a:lnTo>
                <a:lnTo>
                  <a:pt x="150912" y="8037"/>
                </a:lnTo>
                <a:lnTo>
                  <a:pt x="150912" y="21655"/>
                </a:lnTo>
                <a:lnTo>
                  <a:pt x="138410" y="21655"/>
                </a:lnTo>
                <a:lnTo>
                  <a:pt x="138410" y="8037"/>
                </a:lnTo>
                <a:lnTo>
                  <a:pt x="130597" y="8037"/>
                </a:lnTo>
                <a:lnTo>
                  <a:pt x="130597" y="18976"/>
                </a:lnTo>
                <a:lnTo>
                  <a:pt x="127695" y="18976"/>
                </a:lnTo>
                <a:lnTo>
                  <a:pt x="127695" y="11162"/>
                </a:lnTo>
                <a:lnTo>
                  <a:pt x="121890" y="11162"/>
                </a:lnTo>
                <a:lnTo>
                  <a:pt x="121890" y="18976"/>
                </a:lnTo>
                <a:lnTo>
                  <a:pt x="120774" y="18976"/>
                </a:lnTo>
                <a:lnTo>
                  <a:pt x="120774" y="20538"/>
                </a:lnTo>
                <a:lnTo>
                  <a:pt x="109165" y="20538"/>
                </a:lnTo>
                <a:lnTo>
                  <a:pt x="109165" y="12948"/>
                </a:lnTo>
                <a:lnTo>
                  <a:pt x="99343" y="12948"/>
                </a:lnTo>
                <a:lnTo>
                  <a:pt x="99343" y="11162"/>
                </a:lnTo>
                <a:lnTo>
                  <a:pt x="93762" y="11162"/>
                </a:lnTo>
                <a:lnTo>
                  <a:pt x="93762" y="22994"/>
                </a:lnTo>
                <a:lnTo>
                  <a:pt x="86841" y="22994"/>
                </a:lnTo>
                <a:lnTo>
                  <a:pt x="86841" y="14734"/>
                </a:lnTo>
                <a:lnTo>
                  <a:pt x="84386" y="14734"/>
                </a:lnTo>
                <a:lnTo>
                  <a:pt x="84386" y="12948"/>
                </a:lnTo>
                <a:lnTo>
                  <a:pt x="80144" y="12948"/>
                </a:lnTo>
                <a:lnTo>
                  <a:pt x="80144" y="14734"/>
                </a:lnTo>
                <a:lnTo>
                  <a:pt x="77465" y="14734"/>
                </a:lnTo>
                <a:lnTo>
                  <a:pt x="77465" y="21655"/>
                </a:lnTo>
                <a:lnTo>
                  <a:pt x="56927" y="21655"/>
                </a:lnTo>
                <a:lnTo>
                  <a:pt x="56927" y="16297"/>
                </a:lnTo>
                <a:lnTo>
                  <a:pt x="51346" y="16297"/>
                </a:lnTo>
                <a:lnTo>
                  <a:pt x="51346" y="8037"/>
                </a:lnTo>
                <a:lnTo>
                  <a:pt x="45318" y="10269"/>
                </a:lnTo>
                <a:lnTo>
                  <a:pt x="45318" y="27682"/>
                </a:lnTo>
                <a:lnTo>
                  <a:pt x="33710" y="27682"/>
                </a:lnTo>
                <a:lnTo>
                  <a:pt x="33710" y="11162"/>
                </a:lnTo>
                <a:lnTo>
                  <a:pt x="25673" y="11162"/>
                </a:lnTo>
                <a:lnTo>
                  <a:pt x="25673" y="21878"/>
                </a:lnTo>
                <a:lnTo>
                  <a:pt x="8037" y="21878"/>
                </a:lnTo>
                <a:lnTo>
                  <a:pt x="8037" y="16967"/>
                </a:lnTo>
                <a:lnTo>
                  <a:pt x="0" y="16967"/>
                </a:lnTo>
                <a:lnTo>
                  <a:pt x="0" y="36835"/>
                </a:lnTo>
                <a:lnTo>
                  <a:pt x="285750" y="36835"/>
                </a:lnTo>
                <a:lnTo>
                  <a:pt x="285750" y="16743"/>
                </a:lnTo>
                <a:lnTo>
                  <a:pt x="280169" y="16743"/>
                </a:lnTo>
                <a:lnTo>
                  <a:pt x="280169" y="0"/>
                </a:lnTo>
                <a:close/>
              </a:path>
            </a:pathLst>
          </a:custGeom>
          <a:solidFill>
            <a:srgbClr val="871C48">
              <a:alpha val="234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3"/>
          <p:cNvSpPr/>
          <p:nvPr/>
        </p:nvSpPr>
        <p:spPr>
          <a:xfrm>
            <a:off x="35712" y="4025118"/>
            <a:ext cx="9072576" cy="1107296"/>
          </a:xfrm>
          <a:custGeom>
            <a:rect b="b" l="l" r="r" t="t"/>
            <a:pathLst>
              <a:path extrusionOk="0" h="34603" w="283518">
                <a:moveTo>
                  <a:pt x="110059" y="1"/>
                </a:moveTo>
                <a:lnTo>
                  <a:pt x="110059" y="2010"/>
                </a:lnTo>
                <a:lnTo>
                  <a:pt x="108273" y="2010"/>
                </a:lnTo>
                <a:lnTo>
                  <a:pt x="108273" y="5135"/>
                </a:lnTo>
                <a:lnTo>
                  <a:pt x="105817" y="5135"/>
                </a:lnTo>
                <a:lnTo>
                  <a:pt x="105817" y="29245"/>
                </a:lnTo>
                <a:lnTo>
                  <a:pt x="100236" y="29245"/>
                </a:lnTo>
                <a:lnTo>
                  <a:pt x="100236" y="16297"/>
                </a:lnTo>
                <a:lnTo>
                  <a:pt x="90413" y="16297"/>
                </a:lnTo>
                <a:lnTo>
                  <a:pt x="90413" y="26622"/>
                </a:lnTo>
                <a:lnTo>
                  <a:pt x="83046" y="29859"/>
                </a:lnTo>
                <a:lnTo>
                  <a:pt x="83046" y="22771"/>
                </a:lnTo>
                <a:lnTo>
                  <a:pt x="80144" y="22771"/>
                </a:lnTo>
                <a:lnTo>
                  <a:pt x="80144" y="29245"/>
                </a:lnTo>
                <a:lnTo>
                  <a:pt x="73224" y="29245"/>
                </a:lnTo>
                <a:lnTo>
                  <a:pt x="73224" y="24557"/>
                </a:lnTo>
                <a:lnTo>
                  <a:pt x="69429" y="24557"/>
                </a:lnTo>
                <a:lnTo>
                  <a:pt x="69429" y="11386"/>
                </a:lnTo>
                <a:lnTo>
                  <a:pt x="59159" y="13228"/>
                </a:lnTo>
                <a:lnTo>
                  <a:pt x="59159" y="24557"/>
                </a:lnTo>
                <a:lnTo>
                  <a:pt x="53355" y="24557"/>
                </a:lnTo>
                <a:lnTo>
                  <a:pt x="53355" y="29245"/>
                </a:lnTo>
                <a:lnTo>
                  <a:pt x="45765" y="29245"/>
                </a:lnTo>
                <a:lnTo>
                  <a:pt x="45765" y="13842"/>
                </a:lnTo>
                <a:lnTo>
                  <a:pt x="41747" y="13842"/>
                </a:lnTo>
                <a:lnTo>
                  <a:pt x="41747" y="5135"/>
                </a:lnTo>
                <a:lnTo>
                  <a:pt x="28352" y="5135"/>
                </a:lnTo>
                <a:lnTo>
                  <a:pt x="28352" y="25450"/>
                </a:lnTo>
                <a:lnTo>
                  <a:pt x="20762" y="25450"/>
                </a:lnTo>
                <a:lnTo>
                  <a:pt x="20762" y="16297"/>
                </a:lnTo>
                <a:lnTo>
                  <a:pt x="19311" y="16297"/>
                </a:lnTo>
                <a:lnTo>
                  <a:pt x="19143" y="15348"/>
                </a:lnTo>
                <a:lnTo>
                  <a:pt x="19032" y="14902"/>
                </a:lnTo>
                <a:lnTo>
                  <a:pt x="18864" y="14511"/>
                </a:lnTo>
                <a:lnTo>
                  <a:pt x="18585" y="14121"/>
                </a:lnTo>
                <a:lnTo>
                  <a:pt x="18306" y="13786"/>
                </a:lnTo>
                <a:lnTo>
                  <a:pt x="17915" y="13507"/>
                </a:lnTo>
                <a:lnTo>
                  <a:pt x="17525" y="13339"/>
                </a:lnTo>
                <a:lnTo>
                  <a:pt x="17078" y="13228"/>
                </a:lnTo>
                <a:lnTo>
                  <a:pt x="16632" y="13172"/>
                </a:lnTo>
                <a:lnTo>
                  <a:pt x="16185" y="13228"/>
                </a:lnTo>
                <a:lnTo>
                  <a:pt x="15739" y="13339"/>
                </a:lnTo>
                <a:lnTo>
                  <a:pt x="15348" y="13507"/>
                </a:lnTo>
                <a:lnTo>
                  <a:pt x="14957" y="13786"/>
                </a:lnTo>
                <a:lnTo>
                  <a:pt x="14678" y="14121"/>
                </a:lnTo>
                <a:lnTo>
                  <a:pt x="14399" y="14511"/>
                </a:lnTo>
                <a:lnTo>
                  <a:pt x="14232" y="14902"/>
                </a:lnTo>
                <a:lnTo>
                  <a:pt x="14120" y="15348"/>
                </a:lnTo>
                <a:lnTo>
                  <a:pt x="13953" y="16297"/>
                </a:lnTo>
                <a:lnTo>
                  <a:pt x="12502" y="16297"/>
                </a:lnTo>
                <a:lnTo>
                  <a:pt x="12502" y="21153"/>
                </a:lnTo>
                <a:lnTo>
                  <a:pt x="4242" y="23385"/>
                </a:lnTo>
                <a:lnTo>
                  <a:pt x="4242" y="29245"/>
                </a:lnTo>
                <a:lnTo>
                  <a:pt x="0" y="29245"/>
                </a:lnTo>
                <a:lnTo>
                  <a:pt x="0" y="34603"/>
                </a:lnTo>
                <a:lnTo>
                  <a:pt x="283518" y="34603"/>
                </a:lnTo>
                <a:lnTo>
                  <a:pt x="283518" y="25450"/>
                </a:lnTo>
                <a:lnTo>
                  <a:pt x="275258" y="25450"/>
                </a:lnTo>
                <a:lnTo>
                  <a:pt x="275258" y="11163"/>
                </a:lnTo>
                <a:lnTo>
                  <a:pt x="268114" y="11163"/>
                </a:lnTo>
                <a:lnTo>
                  <a:pt x="268114" y="19423"/>
                </a:lnTo>
                <a:lnTo>
                  <a:pt x="255389" y="19423"/>
                </a:lnTo>
                <a:lnTo>
                  <a:pt x="255389" y="29245"/>
                </a:lnTo>
                <a:lnTo>
                  <a:pt x="247576" y="29245"/>
                </a:lnTo>
                <a:lnTo>
                  <a:pt x="247576" y="5135"/>
                </a:lnTo>
                <a:lnTo>
                  <a:pt x="244450" y="5135"/>
                </a:lnTo>
                <a:lnTo>
                  <a:pt x="244450" y="4075"/>
                </a:lnTo>
                <a:lnTo>
                  <a:pt x="244339" y="3405"/>
                </a:lnTo>
                <a:lnTo>
                  <a:pt x="244171" y="2791"/>
                </a:lnTo>
                <a:lnTo>
                  <a:pt x="243892" y="2289"/>
                </a:lnTo>
                <a:lnTo>
                  <a:pt x="243502" y="1787"/>
                </a:lnTo>
                <a:lnTo>
                  <a:pt x="242999" y="1452"/>
                </a:lnTo>
                <a:lnTo>
                  <a:pt x="242441" y="1117"/>
                </a:lnTo>
                <a:lnTo>
                  <a:pt x="241883" y="949"/>
                </a:lnTo>
                <a:lnTo>
                  <a:pt x="241213" y="894"/>
                </a:lnTo>
                <a:lnTo>
                  <a:pt x="240544" y="949"/>
                </a:lnTo>
                <a:lnTo>
                  <a:pt x="239986" y="1117"/>
                </a:lnTo>
                <a:lnTo>
                  <a:pt x="239427" y="1452"/>
                </a:lnTo>
                <a:lnTo>
                  <a:pt x="238925" y="1787"/>
                </a:lnTo>
                <a:lnTo>
                  <a:pt x="238534" y="2289"/>
                </a:lnTo>
                <a:lnTo>
                  <a:pt x="238255" y="2791"/>
                </a:lnTo>
                <a:lnTo>
                  <a:pt x="238088" y="3405"/>
                </a:lnTo>
                <a:lnTo>
                  <a:pt x="237976" y="4075"/>
                </a:lnTo>
                <a:lnTo>
                  <a:pt x="237976" y="5135"/>
                </a:lnTo>
                <a:lnTo>
                  <a:pt x="235074" y="5135"/>
                </a:lnTo>
                <a:lnTo>
                  <a:pt x="235074" y="21878"/>
                </a:lnTo>
                <a:lnTo>
                  <a:pt x="226368" y="30864"/>
                </a:lnTo>
                <a:lnTo>
                  <a:pt x="226368" y="894"/>
                </a:lnTo>
                <a:lnTo>
                  <a:pt x="221010" y="5637"/>
                </a:lnTo>
                <a:lnTo>
                  <a:pt x="221010" y="21432"/>
                </a:lnTo>
                <a:lnTo>
                  <a:pt x="216322" y="21432"/>
                </a:lnTo>
                <a:lnTo>
                  <a:pt x="216322" y="13842"/>
                </a:lnTo>
                <a:lnTo>
                  <a:pt x="204490" y="13842"/>
                </a:lnTo>
                <a:lnTo>
                  <a:pt x="204490" y="29245"/>
                </a:lnTo>
                <a:lnTo>
                  <a:pt x="195114" y="29245"/>
                </a:lnTo>
                <a:lnTo>
                  <a:pt x="195114" y="11163"/>
                </a:lnTo>
                <a:lnTo>
                  <a:pt x="185961" y="11163"/>
                </a:lnTo>
                <a:lnTo>
                  <a:pt x="185961" y="29245"/>
                </a:lnTo>
                <a:lnTo>
                  <a:pt x="177255" y="29245"/>
                </a:lnTo>
                <a:lnTo>
                  <a:pt x="177255" y="16297"/>
                </a:lnTo>
                <a:lnTo>
                  <a:pt x="174799" y="16297"/>
                </a:lnTo>
                <a:lnTo>
                  <a:pt x="174799" y="29692"/>
                </a:lnTo>
                <a:lnTo>
                  <a:pt x="166316" y="26678"/>
                </a:lnTo>
                <a:lnTo>
                  <a:pt x="166316" y="19423"/>
                </a:lnTo>
                <a:lnTo>
                  <a:pt x="163190" y="19423"/>
                </a:lnTo>
                <a:lnTo>
                  <a:pt x="163190" y="11832"/>
                </a:lnTo>
                <a:lnTo>
                  <a:pt x="155600" y="11832"/>
                </a:lnTo>
                <a:lnTo>
                  <a:pt x="155600" y="19423"/>
                </a:lnTo>
                <a:lnTo>
                  <a:pt x="144884" y="19423"/>
                </a:lnTo>
                <a:lnTo>
                  <a:pt x="144884" y="15293"/>
                </a:lnTo>
                <a:lnTo>
                  <a:pt x="134615" y="11609"/>
                </a:lnTo>
                <a:lnTo>
                  <a:pt x="134615" y="23664"/>
                </a:lnTo>
                <a:lnTo>
                  <a:pt x="123900" y="23664"/>
                </a:lnTo>
                <a:lnTo>
                  <a:pt x="123900" y="13842"/>
                </a:lnTo>
                <a:lnTo>
                  <a:pt x="117426" y="13842"/>
                </a:lnTo>
                <a:lnTo>
                  <a:pt x="117426" y="5135"/>
                </a:lnTo>
                <a:lnTo>
                  <a:pt x="114523" y="5135"/>
                </a:lnTo>
                <a:lnTo>
                  <a:pt x="114523" y="2010"/>
                </a:lnTo>
                <a:lnTo>
                  <a:pt x="112738" y="2010"/>
                </a:lnTo>
                <a:lnTo>
                  <a:pt x="112738" y="1"/>
                </a:lnTo>
                <a:close/>
              </a:path>
            </a:pathLst>
          </a:custGeom>
          <a:solidFill>
            <a:srgbClr val="FFA41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3"/>
          <p:cNvSpPr/>
          <p:nvPr/>
        </p:nvSpPr>
        <p:spPr>
          <a:xfrm>
            <a:off x="0" y="3886185"/>
            <a:ext cx="9144000" cy="1257312"/>
          </a:xfrm>
          <a:custGeom>
            <a:rect b="b" l="l" r="r" t="t"/>
            <a:pathLst>
              <a:path extrusionOk="0" h="39291" w="285750">
                <a:moveTo>
                  <a:pt x="241381" y="11832"/>
                </a:moveTo>
                <a:lnTo>
                  <a:pt x="241381" y="15348"/>
                </a:lnTo>
                <a:lnTo>
                  <a:pt x="239762" y="15348"/>
                </a:lnTo>
                <a:lnTo>
                  <a:pt x="239762" y="11832"/>
                </a:lnTo>
                <a:close/>
                <a:moveTo>
                  <a:pt x="244450" y="11832"/>
                </a:moveTo>
                <a:lnTo>
                  <a:pt x="244450" y="15348"/>
                </a:lnTo>
                <a:lnTo>
                  <a:pt x="242832" y="15348"/>
                </a:lnTo>
                <a:lnTo>
                  <a:pt x="242832" y="11832"/>
                </a:lnTo>
                <a:close/>
                <a:moveTo>
                  <a:pt x="226591" y="8484"/>
                </a:moveTo>
                <a:lnTo>
                  <a:pt x="226591" y="17190"/>
                </a:lnTo>
                <a:lnTo>
                  <a:pt x="225698" y="17190"/>
                </a:lnTo>
                <a:lnTo>
                  <a:pt x="225698" y="9600"/>
                </a:lnTo>
                <a:lnTo>
                  <a:pt x="226591" y="8484"/>
                </a:lnTo>
                <a:close/>
                <a:moveTo>
                  <a:pt x="241381" y="17134"/>
                </a:moveTo>
                <a:lnTo>
                  <a:pt x="241381" y="20650"/>
                </a:lnTo>
                <a:lnTo>
                  <a:pt x="239762" y="20650"/>
                </a:lnTo>
                <a:lnTo>
                  <a:pt x="239762" y="17134"/>
                </a:lnTo>
                <a:close/>
                <a:moveTo>
                  <a:pt x="244450" y="17134"/>
                </a:moveTo>
                <a:lnTo>
                  <a:pt x="244450" y="20650"/>
                </a:lnTo>
                <a:lnTo>
                  <a:pt x="242832" y="20650"/>
                </a:lnTo>
                <a:lnTo>
                  <a:pt x="242832" y="17134"/>
                </a:lnTo>
                <a:close/>
                <a:moveTo>
                  <a:pt x="194221" y="17860"/>
                </a:moveTo>
                <a:lnTo>
                  <a:pt x="194221" y="21320"/>
                </a:lnTo>
                <a:lnTo>
                  <a:pt x="192212" y="21320"/>
                </a:lnTo>
                <a:lnTo>
                  <a:pt x="192212" y="17860"/>
                </a:lnTo>
                <a:close/>
                <a:moveTo>
                  <a:pt x="216098" y="20762"/>
                </a:moveTo>
                <a:lnTo>
                  <a:pt x="216098" y="21822"/>
                </a:lnTo>
                <a:lnTo>
                  <a:pt x="207169" y="21822"/>
                </a:lnTo>
                <a:lnTo>
                  <a:pt x="207169" y="20762"/>
                </a:lnTo>
                <a:close/>
                <a:moveTo>
                  <a:pt x="64517" y="19869"/>
                </a:moveTo>
                <a:lnTo>
                  <a:pt x="64517" y="21878"/>
                </a:lnTo>
                <a:lnTo>
                  <a:pt x="62508" y="21878"/>
                </a:lnTo>
                <a:lnTo>
                  <a:pt x="62508" y="19869"/>
                </a:lnTo>
                <a:close/>
                <a:moveTo>
                  <a:pt x="68312" y="19869"/>
                </a:moveTo>
                <a:lnTo>
                  <a:pt x="68312" y="21878"/>
                </a:lnTo>
                <a:lnTo>
                  <a:pt x="66303" y="21878"/>
                </a:lnTo>
                <a:lnTo>
                  <a:pt x="66303" y="19869"/>
                </a:lnTo>
                <a:close/>
                <a:moveTo>
                  <a:pt x="45318" y="21208"/>
                </a:moveTo>
                <a:lnTo>
                  <a:pt x="45318" y="22213"/>
                </a:lnTo>
                <a:lnTo>
                  <a:pt x="40853" y="22213"/>
                </a:lnTo>
                <a:lnTo>
                  <a:pt x="40853" y="21208"/>
                </a:lnTo>
                <a:close/>
                <a:moveTo>
                  <a:pt x="138522" y="19423"/>
                </a:moveTo>
                <a:lnTo>
                  <a:pt x="138857" y="19478"/>
                </a:lnTo>
                <a:lnTo>
                  <a:pt x="139192" y="19534"/>
                </a:lnTo>
                <a:lnTo>
                  <a:pt x="139471" y="19702"/>
                </a:lnTo>
                <a:lnTo>
                  <a:pt x="139694" y="19925"/>
                </a:lnTo>
                <a:lnTo>
                  <a:pt x="139917" y="20148"/>
                </a:lnTo>
                <a:lnTo>
                  <a:pt x="140084" y="20427"/>
                </a:lnTo>
                <a:lnTo>
                  <a:pt x="140140" y="20762"/>
                </a:lnTo>
                <a:lnTo>
                  <a:pt x="140196" y="21097"/>
                </a:lnTo>
                <a:lnTo>
                  <a:pt x="140140" y="21432"/>
                </a:lnTo>
                <a:lnTo>
                  <a:pt x="140084" y="21767"/>
                </a:lnTo>
                <a:lnTo>
                  <a:pt x="139917" y="22046"/>
                </a:lnTo>
                <a:lnTo>
                  <a:pt x="139694" y="22269"/>
                </a:lnTo>
                <a:lnTo>
                  <a:pt x="139471" y="22492"/>
                </a:lnTo>
                <a:lnTo>
                  <a:pt x="139192" y="22660"/>
                </a:lnTo>
                <a:lnTo>
                  <a:pt x="138857" y="22715"/>
                </a:lnTo>
                <a:lnTo>
                  <a:pt x="138522" y="22771"/>
                </a:lnTo>
                <a:lnTo>
                  <a:pt x="138187" y="22715"/>
                </a:lnTo>
                <a:lnTo>
                  <a:pt x="137852" y="22660"/>
                </a:lnTo>
                <a:lnTo>
                  <a:pt x="137573" y="22492"/>
                </a:lnTo>
                <a:lnTo>
                  <a:pt x="137350" y="22269"/>
                </a:lnTo>
                <a:lnTo>
                  <a:pt x="137127" y="22046"/>
                </a:lnTo>
                <a:lnTo>
                  <a:pt x="136959" y="21767"/>
                </a:lnTo>
                <a:lnTo>
                  <a:pt x="136903" y="21432"/>
                </a:lnTo>
                <a:lnTo>
                  <a:pt x="136847" y="21097"/>
                </a:lnTo>
                <a:lnTo>
                  <a:pt x="136903" y="20762"/>
                </a:lnTo>
                <a:lnTo>
                  <a:pt x="136959" y="20427"/>
                </a:lnTo>
                <a:lnTo>
                  <a:pt x="137127" y="20148"/>
                </a:lnTo>
                <a:lnTo>
                  <a:pt x="137350" y="19925"/>
                </a:lnTo>
                <a:lnTo>
                  <a:pt x="137573" y="19702"/>
                </a:lnTo>
                <a:lnTo>
                  <a:pt x="137852" y="19534"/>
                </a:lnTo>
                <a:lnTo>
                  <a:pt x="138187" y="19478"/>
                </a:lnTo>
                <a:lnTo>
                  <a:pt x="138522" y="19423"/>
                </a:lnTo>
                <a:close/>
                <a:moveTo>
                  <a:pt x="64517" y="22883"/>
                </a:moveTo>
                <a:lnTo>
                  <a:pt x="64517" y="24892"/>
                </a:lnTo>
                <a:lnTo>
                  <a:pt x="62508" y="24892"/>
                </a:lnTo>
                <a:lnTo>
                  <a:pt x="62508" y="22883"/>
                </a:lnTo>
                <a:close/>
                <a:moveTo>
                  <a:pt x="68312" y="22883"/>
                </a:moveTo>
                <a:lnTo>
                  <a:pt x="68312" y="24892"/>
                </a:lnTo>
                <a:lnTo>
                  <a:pt x="66303" y="24892"/>
                </a:lnTo>
                <a:lnTo>
                  <a:pt x="66303" y="22883"/>
                </a:lnTo>
                <a:close/>
                <a:moveTo>
                  <a:pt x="216098" y="24334"/>
                </a:moveTo>
                <a:lnTo>
                  <a:pt x="216098" y="25450"/>
                </a:lnTo>
                <a:lnTo>
                  <a:pt x="207169" y="25450"/>
                </a:lnTo>
                <a:lnTo>
                  <a:pt x="207169" y="24334"/>
                </a:lnTo>
                <a:close/>
                <a:moveTo>
                  <a:pt x="45318" y="24501"/>
                </a:moveTo>
                <a:lnTo>
                  <a:pt x="45318" y="25506"/>
                </a:lnTo>
                <a:lnTo>
                  <a:pt x="40853" y="25506"/>
                </a:lnTo>
                <a:lnTo>
                  <a:pt x="40853" y="24501"/>
                </a:lnTo>
                <a:close/>
                <a:moveTo>
                  <a:pt x="241381" y="22380"/>
                </a:moveTo>
                <a:lnTo>
                  <a:pt x="241381" y="25897"/>
                </a:lnTo>
                <a:lnTo>
                  <a:pt x="239762" y="25897"/>
                </a:lnTo>
                <a:lnTo>
                  <a:pt x="239762" y="22380"/>
                </a:lnTo>
                <a:close/>
                <a:moveTo>
                  <a:pt x="244450" y="22380"/>
                </a:moveTo>
                <a:lnTo>
                  <a:pt x="244450" y="25897"/>
                </a:lnTo>
                <a:lnTo>
                  <a:pt x="242832" y="25897"/>
                </a:lnTo>
                <a:lnTo>
                  <a:pt x="242832" y="22380"/>
                </a:lnTo>
                <a:close/>
                <a:moveTo>
                  <a:pt x="194221" y="23106"/>
                </a:moveTo>
                <a:lnTo>
                  <a:pt x="194221" y="26566"/>
                </a:lnTo>
                <a:lnTo>
                  <a:pt x="192212" y="26566"/>
                </a:lnTo>
                <a:lnTo>
                  <a:pt x="192212" y="23106"/>
                </a:lnTo>
                <a:close/>
                <a:moveTo>
                  <a:pt x="64517" y="25897"/>
                </a:moveTo>
                <a:lnTo>
                  <a:pt x="64517" y="27906"/>
                </a:lnTo>
                <a:lnTo>
                  <a:pt x="62508" y="27906"/>
                </a:lnTo>
                <a:lnTo>
                  <a:pt x="62508" y="25897"/>
                </a:lnTo>
                <a:close/>
                <a:moveTo>
                  <a:pt x="68312" y="25897"/>
                </a:moveTo>
                <a:lnTo>
                  <a:pt x="68312" y="27906"/>
                </a:lnTo>
                <a:lnTo>
                  <a:pt x="66303" y="27906"/>
                </a:lnTo>
                <a:lnTo>
                  <a:pt x="66303" y="25897"/>
                </a:lnTo>
                <a:close/>
                <a:moveTo>
                  <a:pt x="45318" y="27850"/>
                </a:moveTo>
                <a:lnTo>
                  <a:pt x="45318" y="28854"/>
                </a:lnTo>
                <a:lnTo>
                  <a:pt x="40853" y="28854"/>
                </a:lnTo>
                <a:lnTo>
                  <a:pt x="40853" y="27850"/>
                </a:lnTo>
                <a:close/>
                <a:moveTo>
                  <a:pt x="216098" y="27906"/>
                </a:moveTo>
                <a:lnTo>
                  <a:pt x="216098" y="29022"/>
                </a:lnTo>
                <a:lnTo>
                  <a:pt x="207169" y="29022"/>
                </a:lnTo>
                <a:lnTo>
                  <a:pt x="207169" y="27906"/>
                </a:lnTo>
                <a:close/>
                <a:moveTo>
                  <a:pt x="82767" y="28352"/>
                </a:moveTo>
                <a:lnTo>
                  <a:pt x="82934" y="28408"/>
                </a:lnTo>
                <a:lnTo>
                  <a:pt x="83214" y="28631"/>
                </a:lnTo>
                <a:lnTo>
                  <a:pt x="83437" y="28910"/>
                </a:lnTo>
                <a:lnTo>
                  <a:pt x="83493" y="29078"/>
                </a:lnTo>
                <a:lnTo>
                  <a:pt x="83493" y="29245"/>
                </a:lnTo>
                <a:lnTo>
                  <a:pt x="83493" y="29413"/>
                </a:lnTo>
                <a:lnTo>
                  <a:pt x="83437" y="29580"/>
                </a:lnTo>
                <a:lnTo>
                  <a:pt x="83214" y="29859"/>
                </a:lnTo>
                <a:lnTo>
                  <a:pt x="82934" y="30082"/>
                </a:lnTo>
                <a:lnTo>
                  <a:pt x="82767" y="30138"/>
                </a:lnTo>
                <a:lnTo>
                  <a:pt x="82432" y="30138"/>
                </a:lnTo>
                <a:lnTo>
                  <a:pt x="82265" y="30082"/>
                </a:lnTo>
                <a:lnTo>
                  <a:pt x="81986" y="29859"/>
                </a:lnTo>
                <a:lnTo>
                  <a:pt x="81762" y="29580"/>
                </a:lnTo>
                <a:lnTo>
                  <a:pt x="81707" y="29413"/>
                </a:lnTo>
                <a:lnTo>
                  <a:pt x="81707" y="29245"/>
                </a:lnTo>
                <a:lnTo>
                  <a:pt x="81707" y="29078"/>
                </a:lnTo>
                <a:lnTo>
                  <a:pt x="81762" y="28910"/>
                </a:lnTo>
                <a:lnTo>
                  <a:pt x="81986" y="28631"/>
                </a:lnTo>
                <a:lnTo>
                  <a:pt x="82265" y="28408"/>
                </a:lnTo>
                <a:lnTo>
                  <a:pt x="82432" y="28352"/>
                </a:lnTo>
                <a:close/>
                <a:moveTo>
                  <a:pt x="45318" y="31143"/>
                </a:moveTo>
                <a:lnTo>
                  <a:pt x="45318" y="32147"/>
                </a:lnTo>
                <a:lnTo>
                  <a:pt x="40853" y="32147"/>
                </a:lnTo>
                <a:lnTo>
                  <a:pt x="40853" y="31143"/>
                </a:lnTo>
                <a:close/>
                <a:moveTo>
                  <a:pt x="8037" y="28352"/>
                </a:moveTo>
                <a:lnTo>
                  <a:pt x="8037" y="32594"/>
                </a:lnTo>
                <a:lnTo>
                  <a:pt x="6028" y="32594"/>
                </a:lnTo>
                <a:lnTo>
                  <a:pt x="6028" y="28352"/>
                </a:lnTo>
                <a:close/>
                <a:moveTo>
                  <a:pt x="216098" y="31533"/>
                </a:moveTo>
                <a:lnTo>
                  <a:pt x="216098" y="32594"/>
                </a:lnTo>
                <a:lnTo>
                  <a:pt x="207169" y="32594"/>
                </a:lnTo>
                <a:lnTo>
                  <a:pt x="207169" y="31533"/>
                </a:lnTo>
                <a:close/>
                <a:moveTo>
                  <a:pt x="82767" y="31924"/>
                </a:moveTo>
                <a:lnTo>
                  <a:pt x="82934" y="31980"/>
                </a:lnTo>
                <a:lnTo>
                  <a:pt x="83214" y="32203"/>
                </a:lnTo>
                <a:lnTo>
                  <a:pt x="83437" y="32482"/>
                </a:lnTo>
                <a:lnTo>
                  <a:pt x="83493" y="32650"/>
                </a:lnTo>
                <a:lnTo>
                  <a:pt x="83493" y="32817"/>
                </a:lnTo>
                <a:lnTo>
                  <a:pt x="83493" y="32984"/>
                </a:lnTo>
                <a:lnTo>
                  <a:pt x="83437" y="33152"/>
                </a:lnTo>
                <a:lnTo>
                  <a:pt x="83214" y="33431"/>
                </a:lnTo>
                <a:lnTo>
                  <a:pt x="82934" y="33654"/>
                </a:lnTo>
                <a:lnTo>
                  <a:pt x="82767" y="33710"/>
                </a:lnTo>
                <a:lnTo>
                  <a:pt x="82432" y="33710"/>
                </a:lnTo>
                <a:lnTo>
                  <a:pt x="82265" y="33654"/>
                </a:lnTo>
                <a:lnTo>
                  <a:pt x="81986" y="33431"/>
                </a:lnTo>
                <a:lnTo>
                  <a:pt x="81762" y="33152"/>
                </a:lnTo>
                <a:lnTo>
                  <a:pt x="81707" y="32984"/>
                </a:lnTo>
                <a:lnTo>
                  <a:pt x="81707" y="32817"/>
                </a:lnTo>
                <a:lnTo>
                  <a:pt x="81707" y="32650"/>
                </a:lnTo>
                <a:lnTo>
                  <a:pt x="81762" y="32482"/>
                </a:lnTo>
                <a:lnTo>
                  <a:pt x="81986" y="32203"/>
                </a:lnTo>
                <a:lnTo>
                  <a:pt x="82265" y="31980"/>
                </a:lnTo>
                <a:lnTo>
                  <a:pt x="82432" y="31924"/>
                </a:lnTo>
                <a:close/>
                <a:moveTo>
                  <a:pt x="109835" y="11609"/>
                </a:moveTo>
                <a:lnTo>
                  <a:pt x="109835" y="34603"/>
                </a:lnTo>
                <a:lnTo>
                  <a:pt x="109165" y="34603"/>
                </a:lnTo>
                <a:lnTo>
                  <a:pt x="109165" y="11609"/>
                </a:lnTo>
                <a:close/>
                <a:moveTo>
                  <a:pt x="112068" y="11609"/>
                </a:moveTo>
                <a:lnTo>
                  <a:pt x="112068" y="34603"/>
                </a:lnTo>
                <a:lnTo>
                  <a:pt x="111398" y="34603"/>
                </a:lnTo>
                <a:lnTo>
                  <a:pt x="111398" y="11609"/>
                </a:lnTo>
                <a:close/>
                <a:moveTo>
                  <a:pt x="114300" y="11609"/>
                </a:moveTo>
                <a:lnTo>
                  <a:pt x="114300" y="34603"/>
                </a:lnTo>
                <a:lnTo>
                  <a:pt x="113630" y="34603"/>
                </a:lnTo>
                <a:lnTo>
                  <a:pt x="113630" y="11609"/>
                </a:lnTo>
                <a:close/>
                <a:moveTo>
                  <a:pt x="116532" y="11609"/>
                </a:moveTo>
                <a:lnTo>
                  <a:pt x="116532" y="34603"/>
                </a:lnTo>
                <a:lnTo>
                  <a:pt x="115863" y="34603"/>
                </a:lnTo>
                <a:lnTo>
                  <a:pt x="115863" y="11609"/>
                </a:lnTo>
                <a:close/>
                <a:moveTo>
                  <a:pt x="45318" y="34491"/>
                </a:moveTo>
                <a:lnTo>
                  <a:pt x="45318" y="35496"/>
                </a:lnTo>
                <a:lnTo>
                  <a:pt x="40853" y="35496"/>
                </a:lnTo>
                <a:lnTo>
                  <a:pt x="40853" y="34491"/>
                </a:lnTo>
                <a:close/>
                <a:moveTo>
                  <a:pt x="112291" y="1"/>
                </a:moveTo>
                <a:lnTo>
                  <a:pt x="112291" y="3572"/>
                </a:lnTo>
                <a:lnTo>
                  <a:pt x="110058" y="3572"/>
                </a:lnTo>
                <a:lnTo>
                  <a:pt x="110058" y="5582"/>
                </a:lnTo>
                <a:lnTo>
                  <a:pt x="108272" y="5582"/>
                </a:lnTo>
                <a:lnTo>
                  <a:pt x="108272" y="8707"/>
                </a:lnTo>
                <a:lnTo>
                  <a:pt x="105817" y="8707"/>
                </a:lnTo>
                <a:lnTo>
                  <a:pt x="105817" y="32817"/>
                </a:lnTo>
                <a:lnTo>
                  <a:pt x="102468" y="32817"/>
                </a:lnTo>
                <a:lnTo>
                  <a:pt x="102468" y="19869"/>
                </a:lnTo>
                <a:lnTo>
                  <a:pt x="90413" y="19869"/>
                </a:lnTo>
                <a:lnTo>
                  <a:pt x="90413" y="30585"/>
                </a:lnTo>
                <a:lnTo>
                  <a:pt x="85279" y="32817"/>
                </a:lnTo>
                <a:lnTo>
                  <a:pt x="85279" y="26343"/>
                </a:lnTo>
                <a:lnTo>
                  <a:pt x="80144" y="26343"/>
                </a:lnTo>
                <a:lnTo>
                  <a:pt x="80144" y="32817"/>
                </a:lnTo>
                <a:lnTo>
                  <a:pt x="75456" y="32817"/>
                </a:lnTo>
                <a:lnTo>
                  <a:pt x="75456" y="28129"/>
                </a:lnTo>
                <a:lnTo>
                  <a:pt x="71661" y="28129"/>
                </a:lnTo>
                <a:lnTo>
                  <a:pt x="71661" y="14734"/>
                </a:lnTo>
                <a:lnTo>
                  <a:pt x="59159" y="16967"/>
                </a:lnTo>
                <a:lnTo>
                  <a:pt x="59159" y="28129"/>
                </a:lnTo>
                <a:lnTo>
                  <a:pt x="53355" y="28129"/>
                </a:lnTo>
                <a:lnTo>
                  <a:pt x="53355" y="32817"/>
                </a:lnTo>
                <a:lnTo>
                  <a:pt x="47997" y="32817"/>
                </a:lnTo>
                <a:lnTo>
                  <a:pt x="47997" y="17413"/>
                </a:lnTo>
                <a:lnTo>
                  <a:pt x="43979" y="17413"/>
                </a:lnTo>
                <a:lnTo>
                  <a:pt x="43979" y="8707"/>
                </a:lnTo>
                <a:lnTo>
                  <a:pt x="34603" y="8707"/>
                </a:lnTo>
                <a:lnTo>
                  <a:pt x="34603" y="5582"/>
                </a:lnTo>
                <a:lnTo>
                  <a:pt x="30584" y="5582"/>
                </a:lnTo>
                <a:lnTo>
                  <a:pt x="30584" y="8707"/>
                </a:lnTo>
                <a:lnTo>
                  <a:pt x="28352" y="8707"/>
                </a:lnTo>
                <a:lnTo>
                  <a:pt x="28352" y="29022"/>
                </a:lnTo>
                <a:lnTo>
                  <a:pt x="22994" y="29022"/>
                </a:lnTo>
                <a:lnTo>
                  <a:pt x="22994" y="19869"/>
                </a:lnTo>
                <a:lnTo>
                  <a:pt x="21375" y="19869"/>
                </a:lnTo>
                <a:lnTo>
                  <a:pt x="21208" y="19199"/>
                </a:lnTo>
                <a:lnTo>
                  <a:pt x="20985" y="18641"/>
                </a:lnTo>
                <a:lnTo>
                  <a:pt x="20594" y="18083"/>
                </a:lnTo>
                <a:lnTo>
                  <a:pt x="20148" y="17637"/>
                </a:lnTo>
                <a:lnTo>
                  <a:pt x="19645" y="17246"/>
                </a:lnTo>
                <a:lnTo>
                  <a:pt x="19031" y="16967"/>
                </a:lnTo>
                <a:lnTo>
                  <a:pt x="18417" y="16799"/>
                </a:lnTo>
                <a:lnTo>
                  <a:pt x="17748" y="16744"/>
                </a:lnTo>
                <a:lnTo>
                  <a:pt x="17078" y="16799"/>
                </a:lnTo>
                <a:lnTo>
                  <a:pt x="16464" y="16967"/>
                </a:lnTo>
                <a:lnTo>
                  <a:pt x="15850" y="17246"/>
                </a:lnTo>
                <a:lnTo>
                  <a:pt x="15348" y="17637"/>
                </a:lnTo>
                <a:lnTo>
                  <a:pt x="14901" y="18083"/>
                </a:lnTo>
                <a:lnTo>
                  <a:pt x="14511" y="18641"/>
                </a:lnTo>
                <a:lnTo>
                  <a:pt x="14288" y="19199"/>
                </a:lnTo>
                <a:lnTo>
                  <a:pt x="14120" y="19869"/>
                </a:lnTo>
                <a:lnTo>
                  <a:pt x="12502" y="19869"/>
                </a:lnTo>
                <a:lnTo>
                  <a:pt x="12502" y="25004"/>
                </a:lnTo>
                <a:lnTo>
                  <a:pt x="4242" y="27236"/>
                </a:lnTo>
                <a:lnTo>
                  <a:pt x="4242" y="32817"/>
                </a:lnTo>
                <a:lnTo>
                  <a:pt x="0" y="32817"/>
                </a:lnTo>
                <a:lnTo>
                  <a:pt x="0" y="39291"/>
                </a:lnTo>
                <a:lnTo>
                  <a:pt x="285750" y="39291"/>
                </a:lnTo>
                <a:lnTo>
                  <a:pt x="285750" y="29022"/>
                </a:lnTo>
                <a:lnTo>
                  <a:pt x="277490" y="29022"/>
                </a:lnTo>
                <a:lnTo>
                  <a:pt x="277490" y="14734"/>
                </a:lnTo>
                <a:lnTo>
                  <a:pt x="268114" y="14734"/>
                </a:lnTo>
                <a:lnTo>
                  <a:pt x="268114" y="22994"/>
                </a:lnTo>
                <a:lnTo>
                  <a:pt x="259407" y="22994"/>
                </a:lnTo>
                <a:lnTo>
                  <a:pt x="259407" y="19869"/>
                </a:lnTo>
                <a:lnTo>
                  <a:pt x="258514" y="19869"/>
                </a:lnTo>
                <a:lnTo>
                  <a:pt x="258514" y="16744"/>
                </a:lnTo>
                <a:lnTo>
                  <a:pt x="257845" y="16744"/>
                </a:lnTo>
                <a:lnTo>
                  <a:pt x="257845" y="19869"/>
                </a:lnTo>
                <a:lnTo>
                  <a:pt x="257175" y="19869"/>
                </a:lnTo>
                <a:lnTo>
                  <a:pt x="257175" y="22994"/>
                </a:lnTo>
                <a:lnTo>
                  <a:pt x="255389" y="22994"/>
                </a:lnTo>
                <a:lnTo>
                  <a:pt x="255389" y="32817"/>
                </a:lnTo>
                <a:lnTo>
                  <a:pt x="249808" y="32817"/>
                </a:lnTo>
                <a:lnTo>
                  <a:pt x="249808" y="8707"/>
                </a:lnTo>
                <a:lnTo>
                  <a:pt x="246683" y="8707"/>
                </a:lnTo>
                <a:lnTo>
                  <a:pt x="246627" y="8260"/>
                </a:lnTo>
                <a:lnTo>
                  <a:pt x="246571" y="7870"/>
                </a:lnTo>
                <a:lnTo>
                  <a:pt x="246459" y="7423"/>
                </a:lnTo>
                <a:lnTo>
                  <a:pt x="246292" y="7033"/>
                </a:lnTo>
                <a:lnTo>
                  <a:pt x="246125" y="6698"/>
                </a:lnTo>
                <a:lnTo>
                  <a:pt x="245901" y="6307"/>
                </a:lnTo>
                <a:lnTo>
                  <a:pt x="245622" y="6028"/>
                </a:lnTo>
                <a:lnTo>
                  <a:pt x="245343" y="5693"/>
                </a:lnTo>
                <a:lnTo>
                  <a:pt x="245064" y="5414"/>
                </a:lnTo>
                <a:lnTo>
                  <a:pt x="244729" y="5191"/>
                </a:lnTo>
                <a:lnTo>
                  <a:pt x="244394" y="4968"/>
                </a:lnTo>
                <a:lnTo>
                  <a:pt x="244004" y="4800"/>
                </a:lnTo>
                <a:lnTo>
                  <a:pt x="243613" y="4633"/>
                </a:lnTo>
                <a:lnTo>
                  <a:pt x="243167" y="4577"/>
                </a:lnTo>
                <a:lnTo>
                  <a:pt x="242776" y="4465"/>
                </a:lnTo>
                <a:lnTo>
                  <a:pt x="241883" y="4465"/>
                </a:lnTo>
                <a:lnTo>
                  <a:pt x="241492" y="4577"/>
                </a:lnTo>
                <a:lnTo>
                  <a:pt x="241046" y="4633"/>
                </a:lnTo>
                <a:lnTo>
                  <a:pt x="240655" y="4800"/>
                </a:lnTo>
                <a:lnTo>
                  <a:pt x="240264" y="4968"/>
                </a:lnTo>
                <a:lnTo>
                  <a:pt x="239930" y="5191"/>
                </a:lnTo>
                <a:lnTo>
                  <a:pt x="239595" y="5414"/>
                </a:lnTo>
                <a:lnTo>
                  <a:pt x="239316" y="5693"/>
                </a:lnTo>
                <a:lnTo>
                  <a:pt x="239037" y="6028"/>
                </a:lnTo>
                <a:lnTo>
                  <a:pt x="238758" y="6307"/>
                </a:lnTo>
                <a:lnTo>
                  <a:pt x="238534" y="6698"/>
                </a:lnTo>
                <a:lnTo>
                  <a:pt x="238367" y="7033"/>
                </a:lnTo>
                <a:lnTo>
                  <a:pt x="238199" y="7423"/>
                </a:lnTo>
                <a:lnTo>
                  <a:pt x="238088" y="7870"/>
                </a:lnTo>
                <a:lnTo>
                  <a:pt x="238032" y="8260"/>
                </a:lnTo>
                <a:lnTo>
                  <a:pt x="237976" y="8707"/>
                </a:lnTo>
                <a:lnTo>
                  <a:pt x="235074" y="8707"/>
                </a:lnTo>
                <a:lnTo>
                  <a:pt x="235074" y="26120"/>
                </a:lnTo>
                <a:lnTo>
                  <a:pt x="228600" y="32817"/>
                </a:lnTo>
                <a:lnTo>
                  <a:pt x="228600" y="3126"/>
                </a:lnTo>
                <a:lnTo>
                  <a:pt x="221010" y="9823"/>
                </a:lnTo>
                <a:lnTo>
                  <a:pt x="221010" y="25004"/>
                </a:lnTo>
                <a:lnTo>
                  <a:pt x="218554" y="25004"/>
                </a:lnTo>
                <a:lnTo>
                  <a:pt x="218554" y="17413"/>
                </a:lnTo>
                <a:lnTo>
                  <a:pt x="204490" y="17413"/>
                </a:lnTo>
                <a:lnTo>
                  <a:pt x="204490" y="32817"/>
                </a:lnTo>
                <a:lnTo>
                  <a:pt x="197346" y="32817"/>
                </a:lnTo>
                <a:lnTo>
                  <a:pt x="197346" y="14734"/>
                </a:lnTo>
                <a:lnTo>
                  <a:pt x="195114" y="14734"/>
                </a:lnTo>
                <a:lnTo>
                  <a:pt x="195114" y="12279"/>
                </a:lnTo>
                <a:lnTo>
                  <a:pt x="191542" y="12279"/>
                </a:lnTo>
                <a:lnTo>
                  <a:pt x="191542" y="14734"/>
                </a:lnTo>
                <a:lnTo>
                  <a:pt x="185961" y="14734"/>
                </a:lnTo>
                <a:lnTo>
                  <a:pt x="185961" y="32817"/>
                </a:lnTo>
                <a:lnTo>
                  <a:pt x="179487" y="32817"/>
                </a:lnTo>
                <a:lnTo>
                  <a:pt x="179487" y="19869"/>
                </a:lnTo>
                <a:lnTo>
                  <a:pt x="177478" y="19869"/>
                </a:lnTo>
                <a:lnTo>
                  <a:pt x="177478" y="16744"/>
                </a:lnTo>
                <a:lnTo>
                  <a:pt x="176808" y="16744"/>
                </a:lnTo>
                <a:lnTo>
                  <a:pt x="176808" y="19869"/>
                </a:lnTo>
                <a:lnTo>
                  <a:pt x="174799" y="19869"/>
                </a:lnTo>
                <a:lnTo>
                  <a:pt x="174799" y="32817"/>
                </a:lnTo>
                <a:lnTo>
                  <a:pt x="168548" y="30585"/>
                </a:lnTo>
                <a:lnTo>
                  <a:pt x="168548" y="22994"/>
                </a:lnTo>
                <a:lnTo>
                  <a:pt x="165422" y="22994"/>
                </a:lnTo>
                <a:lnTo>
                  <a:pt x="165422" y="15404"/>
                </a:lnTo>
                <a:lnTo>
                  <a:pt x="155600" y="15404"/>
                </a:lnTo>
                <a:lnTo>
                  <a:pt x="155600" y="22994"/>
                </a:lnTo>
                <a:lnTo>
                  <a:pt x="147117" y="22994"/>
                </a:lnTo>
                <a:lnTo>
                  <a:pt x="147117" y="19199"/>
                </a:lnTo>
                <a:lnTo>
                  <a:pt x="134615" y="14734"/>
                </a:lnTo>
                <a:lnTo>
                  <a:pt x="134615" y="27236"/>
                </a:lnTo>
                <a:lnTo>
                  <a:pt x="126132" y="27236"/>
                </a:lnTo>
                <a:lnTo>
                  <a:pt x="126132" y="17413"/>
                </a:lnTo>
                <a:lnTo>
                  <a:pt x="119658" y="17413"/>
                </a:lnTo>
                <a:lnTo>
                  <a:pt x="119658" y="8707"/>
                </a:lnTo>
                <a:lnTo>
                  <a:pt x="116756" y="8707"/>
                </a:lnTo>
                <a:lnTo>
                  <a:pt x="116756" y="5582"/>
                </a:lnTo>
                <a:lnTo>
                  <a:pt x="114970" y="5582"/>
                </a:lnTo>
                <a:lnTo>
                  <a:pt x="114970" y="3572"/>
                </a:lnTo>
                <a:lnTo>
                  <a:pt x="112961" y="3572"/>
                </a:lnTo>
                <a:lnTo>
                  <a:pt x="112961" y="1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40000">
                <a:srgbClr val="FFFFFF"/>
              </a:gs>
              <a:gs pos="100000">
                <a:srgbClr val="FFF2CC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3"/>
          <p:cNvSpPr/>
          <p:nvPr/>
        </p:nvSpPr>
        <p:spPr>
          <a:xfrm>
            <a:off x="532100" y="441174"/>
            <a:ext cx="1452007" cy="572718"/>
          </a:xfrm>
          <a:custGeom>
            <a:rect b="b" l="l" r="r" t="t"/>
            <a:pathLst>
              <a:path extrusionOk="0" h="22102" w="56035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solidFill>
            <a:srgbClr val="FFD300">
              <a:alpha val="28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3"/>
          <p:cNvSpPr/>
          <p:nvPr/>
        </p:nvSpPr>
        <p:spPr>
          <a:xfrm flipH="1">
            <a:off x="8211627" y="884250"/>
            <a:ext cx="1008573" cy="393594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solidFill>
            <a:srgbClr val="FFD300">
              <a:alpha val="28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3"/>
          <p:cNvSpPr/>
          <p:nvPr/>
        </p:nvSpPr>
        <p:spPr>
          <a:xfrm>
            <a:off x="7261900" y="364975"/>
            <a:ext cx="1693944" cy="607166"/>
          </a:xfrm>
          <a:custGeom>
            <a:rect b="b" l="l" r="r" t="t"/>
            <a:pathLst>
              <a:path extrusionOk="0" h="26566" w="74117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solidFill>
            <a:srgbClr val="FFD300">
              <a:alpha val="28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3"/>
          <p:cNvSpPr/>
          <p:nvPr/>
        </p:nvSpPr>
        <p:spPr>
          <a:xfrm>
            <a:off x="-77675" y="205976"/>
            <a:ext cx="802982" cy="313325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solidFill>
            <a:srgbClr val="FFD300">
              <a:alpha val="28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3"/>
          <p:cNvSpPr txBox="1"/>
          <p:nvPr>
            <p:ph type="ctrTitle"/>
          </p:nvPr>
        </p:nvSpPr>
        <p:spPr>
          <a:xfrm>
            <a:off x="1676800" y="1507150"/>
            <a:ext cx="57903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1" name="Google Shape;31;p3"/>
          <p:cNvSpPr txBox="1"/>
          <p:nvPr>
            <p:ph idx="1" type="subTitle"/>
          </p:nvPr>
        </p:nvSpPr>
        <p:spPr>
          <a:xfrm>
            <a:off x="1676800" y="2611454"/>
            <a:ext cx="57903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1800"/>
              <a:buNone/>
              <a:defRPr sz="1800">
                <a:solidFill>
                  <a:srgbClr val="FFF2CC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1800"/>
              <a:buNone/>
              <a:defRPr sz="1800">
                <a:solidFill>
                  <a:srgbClr val="FFF2CC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1800"/>
              <a:buNone/>
              <a:defRPr sz="1800">
                <a:solidFill>
                  <a:srgbClr val="FFF2CC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1800"/>
              <a:buNone/>
              <a:defRPr sz="1800">
                <a:solidFill>
                  <a:srgbClr val="FFF2CC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1800"/>
              <a:buNone/>
              <a:defRPr sz="1800">
                <a:solidFill>
                  <a:srgbClr val="FFF2CC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1800"/>
              <a:buNone/>
              <a:defRPr sz="1800">
                <a:solidFill>
                  <a:srgbClr val="FFF2CC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1800"/>
              <a:buNone/>
              <a:defRPr sz="1800">
                <a:solidFill>
                  <a:srgbClr val="FFF2CC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1800"/>
              <a:buNone/>
              <a:defRPr sz="1800">
                <a:solidFill>
                  <a:srgbClr val="FFF2CC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1800"/>
              <a:buNone/>
              <a:defRPr sz="1800">
                <a:solidFill>
                  <a:srgbClr val="FFF2CC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gradFill>
          <a:gsLst>
            <a:gs pos="0">
              <a:srgbClr val="002E8C"/>
            </a:gs>
            <a:gs pos="75000">
              <a:srgbClr val="8235D7"/>
            </a:gs>
            <a:gs pos="100000">
              <a:srgbClr val="A354EC"/>
            </a:gs>
          </a:gsLst>
          <a:lin ang="5400700" scaled="0"/>
        </a:gra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oogle Shape;33;p4"/>
          <p:cNvGrpSpPr/>
          <p:nvPr/>
        </p:nvGrpSpPr>
        <p:grpSpPr>
          <a:xfrm>
            <a:off x="108975" y="136375"/>
            <a:ext cx="8700575" cy="2077800"/>
            <a:chOff x="108975" y="136375"/>
            <a:chExt cx="8700575" cy="2077800"/>
          </a:xfrm>
        </p:grpSpPr>
        <p:sp>
          <p:nvSpPr>
            <p:cNvPr id="34" name="Google Shape;34;p4"/>
            <p:cNvSpPr/>
            <p:nvPr/>
          </p:nvSpPr>
          <p:spPr>
            <a:xfrm>
              <a:off x="257822" y="664847"/>
              <a:ext cx="96600" cy="91800"/>
            </a:xfrm>
            <a:prstGeom prst="star5">
              <a:avLst>
                <a:gd fmla="val 23768" name="adj"/>
                <a:gd fmla="val 105146" name="hf"/>
                <a:gd fmla="val 110557" name="vf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7696847" y="205972"/>
              <a:ext cx="96600" cy="91800"/>
            </a:xfrm>
            <a:prstGeom prst="star5">
              <a:avLst>
                <a:gd fmla="val 23768" name="adj"/>
                <a:gd fmla="val 105146" name="hf"/>
                <a:gd fmla="val 110557" name="vf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4"/>
            <p:cNvSpPr/>
            <p:nvPr/>
          </p:nvSpPr>
          <p:spPr>
            <a:xfrm>
              <a:off x="2565622" y="316734"/>
              <a:ext cx="96600" cy="91800"/>
            </a:xfrm>
            <a:prstGeom prst="star5">
              <a:avLst>
                <a:gd fmla="val 23768" name="adj"/>
                <a:gd fmla="val 105146" name="hf"/>
                <a:gd fmla="val 110557" name="vf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4"/>
            <p:cNvSpPr/>
            <p:nvPr/>
          </p:nvSpPr>
          <p:spPr>
            <a:xfrm>
              <a:off x="6204722" y="756647"/>
              <a:ext cx="96600" cy="91800"/>
            </a:xfrm>
            <a:prstGeom prst="star5">
              <a:avLst>
                <a:gd fmla="val 23768" name="adj"/>
                <a:gd fmla="val 105146" name="hf"/>
                <a:gd fmla="val 110557" name="vf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5854297" y="519297"/>
              <a:ext cx="96600" cy="91800"/>
            </a:xfrm>
            <a:prstGeom prst="star5">
              <a:avLst>
                <a:gd fmla="val 23768" name="adj"/>
                <a:gd fmla="val 105146" name="hf"/>
                <a:gd fmla="val 110557" name="vf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4"/>
            <p:cNvSpPr/>
            <p:nvPr/>
          </p:nvSpPr>
          <p:spPr>
            <a:xfrm>
              <a:off x="2439850" y="4411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4"/>
            <p:cNvSpPr/>
            <p:nvPr/>
          </p:nvSpPr>
          <p:spPr>
            <a:xfrm>
              <a:off x="2930200" y="54345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4"/>
            <p:cNvSpPr/>
            <p:nvPr/>
          </p:nvSpPr>
          <p:spPr>
            <a:xfrm>
              <a:off x="354425" y="84845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1726575" y="2977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5854300" y="78080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>
              <a:off x="7504575" y="3408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4"/>
            <p:cNvSpPr/>
            <p:nvPr/>
          </p:nvSpPr>
          <p:spPr>
            <a:xfrm>
              <a:off x="8019650" y="10748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4"/>
            <p:cNvSpPr/>
            <p:nvPr/>
          </p:nvSpPr>
          <p:spPr>
            <a:xfrm>
              <a:off x="1623713" y="39360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4"/>
            <p:cNvSpPr/>
            <p:nvPr/>
          </p:nvSpPr>
          <p:spPr>
            <a:xfrm>
              <a:off x="4269025" y="39360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4"/>
            <p:cNvSpPr/>
            <p:nvPr/>
          </p:nvSpPr>
          <p:spPr>
            <a:xfrm>
              <a:off x="3226225" y="105930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4"/>
            <p:cNvSpPr/>
            <p:nvPr/>
          </p:nvSpPr>
          <p:spPr>
            <a:xfrm>
              <a:off x="8621025" y="18085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4"/>
            <p:cNvSpPr/>
            <p:nvPr/>
          </p:nvSpPr>
          <p:spPr>
            <a:xfrm>
              <a:off x="1236350" y="163125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4421050" y="5173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534850" y="20413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8231050" y="16603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4269025" y="5173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4"/>
            <p:cNvSpPr/>
            <p:nvPr/>
          </p:nvSpPr>
          <p:spPr>
            <a:xfrm>
              <a:off x="5564425" y="669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4"/>
            <p:cNvSpPr/>
            <p:nvPr/>
          </p:nvSpPr>
          <p:spPr>
            <a:xfrm>
              <a:off x="3126025" y="669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3583225" y="288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5335825" y="1363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7469425" y="2125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7926625" y="12031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4"/>
            <p:cNvSpPr/>
            <p:nvPr/>
          </p:nvSpPr>
          <p:spPr>
            <a:xfrm>
              <a:off x="8460025" y="15841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7088425" y="1431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6783625" y="4411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7774225" y="20413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763825" y="2193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611425" y="15079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2516425" y="1050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1602025" y="288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611425" y="669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1369175" y="205975"/>
              <a:ext cx="91800" cy="91800"/>
            </a:xfrm>
            <a:prstGeom prst="star4">
              <a:avLst>
                <a:gd fmla="val 125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3731375" y="586975"/>
              <a:ext cx="91800" cy="91800"/>
            </a:xfrm>
            <a:prstGeom prst="star4">
              <a:avLst>
                <a:gd fmla="val 125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6327150" y="205975"/>
              <a:ext cx="91800" cy="91800"/>
            </a:xfrm>
            <a:prstGeom prst="star4">
              <a:avLst>
                <a:gd fmla="val 125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7504575" y="1238575"/>
              <a:ext cx="91800" cy="91800"/>
            </a:xfrm>
            <a:prstGeom prst="star4">
              <a:avLst>
                <a:gd fmla="val 125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108975" y="1760275"/>
              <a:ext cx="91800" cy="91800"/>
            </a:xfrm>
            <a:prstGeom prst="star4">
              <a:avLst>
                <a:gd fmla="val 125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8717750" y="481675"/>
              <a:ext cx="91800" cy="91800"/>
            </a:xfrm>
            <a:prstGeom prst="star4">
              <a:avLst>
                <a:gd fmla="val 125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Google Shape;76;p4"/>
          <p:cNvSpPr/>
          <p:nvPr/>
        </p:nvSpPr>
        <p:spPr>
          <a:xfrm>
            <a:off x="0" y="3953694"/>
            <a:ext cx="9144000" cy="1178720"/>
          </a:xfrm>
          <a:custGeom>
            <a:rect b="b" l="l" r="r" t="t"/>
            <a:pathLst>
              <a:path extrusionOk="0" h="36835" w="285750">
                <a:moveTo>
                  <a:pt x="280169" y="0"/>
                </a:moveTo>
                <a:lnTo>
                  <a:pt x="272802" y="4465"/>
                </a:lnTo>
                <a:lnTo>
                  <a:pt x="272802" y="23441"/>
                </a:lnTo>
                <a:lnTo>
                  <a:pt x="264988" y="23441"/>
                </a:lnTo>
                <a:lnTo>
                  <a:pt x="264988" y="12948"/>
                </a:lnTo>
                <a:lnTo>
                  <a:pt x="260524" y="12948"/>
                </a:lnTo>
                <a:lnTo>
                  <a:pt x="260524" y="6028"/>
                </a:lnTo>
                <a:lnTo>
                  <a:pt x="253157" y="6028"/>
                </a:lnTo>
                <a:lnTo>
                  <a:pt x="253157" y="19869"/>
                </a:lnTo>
                <a:lnTo>
                  <a:pt x="232395" y="15404"/>
                </a:lnTo>
                <a:lnTo>
                  <a:pt x="232395" y="7144"/>
                </a:lnTo>
                <a:lnTo>
                  <a:pt x="225698" y="7144"/>
                </a:lnTo>
                <a:lnTo>
                  <a:pt x="225698" y="19422"/>
                </a:lnTo>
                <a:lnTo>
                  <a:pt x="216098" y="19422"/>
                </a:lnTo>
                <a:lnTo>
                  <a:pt x="216098" y="9153"/>
                </a:lnTo>
                <a:lnTo>
                  <a:pt x="214313" y="9153"/>
                </a:lnTo>
                <a:lnTo>
                  <a:pt x="214313" y="8483"/>
                </a:lnTo>
                <a:lnTo>
                  <a:pt x="210071" y="8483"/>
                </a:lnTo>
                <a:lnTo>
                  <a:pt x="210071" y="9153"/>
                </a:lnTo>
                <a:lnTo>
                  <a:pt x="208731" y="9153"/>
                </a:lnTo>
                <a:lnTo>
                  <a:pt x="208731" y="18083"/>
                </a:lnTo>
                <a:lnTo>
                  <a:pt x="200695" y="18083"/>
                </a:lnTo>
                <a:lnTo>
                  <a:pt x="200695" y="6028"/>
                </a:lnTo>
                <a:lnTo>
                  <a:pt x="198462" y="6028"/>
                </a:lnTo>
                <a:lnTo>
                  <a:pt x="198351" y="5693"/>
                </a:lnTo>
                <a:lnTo>
                  <a:pt x="198239" y="5414"/>
                </a:lnTo>
                <a:lnTo>
                  <a:pt x="198072" y="5135"/>
                </a:lnTo>
                <a:lnTo>
                  <a:pt x="197848" y="4911"/>
                </a:lnTo>
                <a:lnTo>
                  <a:pt x="197625" y="4744"/>
                </a:lnTo>
                <a:lnTo>
                  <a:pt x="197346" y="4577"/>
                </a:lnTo>
                <a:lnTo>
                  <a:pt x="197011" y="4521"/>
                </a:lnTo>
                <a:lnTo>
                  <a:pt x="196676" y="4465"/>
                </a:lnTo>
                <a:lnTo>
                  <a:pt x="196342" y="4521"/>
                </a:lnTo>
                <a:lnTo>
                  <a:pt x="196007" y="4577"/>
                </a:lnTo>
                <a:lnTo>
                  <a:pt x="195728" y="4744"/>
                </a:lnTo>
                <a:lnTo>
                  <a:pt x="195504" y="4911"/>
                </a:lnTo>
                <a:lnTo>
                  <a:pt x="195281" y="5135"/>
                </a:lnTo>
                <a:lnTo>
                  <a:pt x="195114" y="5414"/>
                </a:lnTo>
                <a:lnTo>
                  <a:pt x="195002" y="5693"/>
                </a:lnTo>
                <a:lnTo>
                  <a:pt x="194890" y="6028"/>
                </a:lnTo>
                <a:lnTo>
                  <a:pt x="192881" y="6028"/>
                </a:lnTo>
                <a:lnTo>
                  <a:pt x="192881" y="14734"/>
                </a:lnTo>
                <a:lnTo>
                  <a:pt x="182166" y="14734"/>
                </a:lnTo>
                <a:lnTo>
                  <a:pt x="182166" y="19869"/>
                </a:lnTo>
                <a:lnTo>
                  <a:pt x="172789" y="19869"/>
                </a:lnTo>
                <a:lnTo>
                  <a:pt x="172789" y="14734"/>
                </a:lnTo>
                <a:lnTo>
                  <a:pt x="167432" y="12502"/>
                </a:lnTo>
                <a:lnTo>
                  <a:pt x="167432" y="16967"/>
                </a:lnTo>
                <a:lnTo>
                  <a:pt x="160511" y="16967"/>
                </a:lnTo>
                <a:lnTo>
                  <a:pt x="160511" y="8037"/>
                </a:lnTo>
                <a:lnTo>
                  <a:pt x="154260" y="8037"/>
                </a:lnTo>
                <a:lnTo>
                  <a:pt x="154260" y="6697"/>
                </a:lnTo>
                <a:lnTo>
                  <a:pt x="152251" y="6697"/>
                </a:lnTo>
                <a:lnTo>
                  <a:pt x="152251" y="8037"/>
                </a:lnTo>
                <a:lnTo>
                  <a:pt x="150912" y="8037"/>
                </a:lnTo>
                <a:lnTo>
                  <a:pt x="150912" y="21655"/>
                </a:lnTo>
                <a:lnTo>
                  <a:pt x="138410" y="21655"/>
                </a:lnTo>
                <a:lnTo>
                  <a:pt x="138410" y="8037"/>
                </a:lnTo>
                <a:lnTo>
                  <a:pt x="130597" y="8037"/>
                </a:lnTo>
                <a:lnTo>
                  <a:pt x="130597" y="18976"/>
                </a:lnTo>
                <a:lnTo>
                  <a:pt x="127695" y="18976"/>
                </a:lnTo>
                <a:lnTo>
                  <a:pt x="127695" y="11162"/>
                </a:lnTo>
                <a:lnTo>
                  <a:pt x="121890" y="11162"/>
                </a:lnTo>
                <a:lnTo>
                  <a:pt x="121890" y="18976"/>
                </a:lnTo>
                <a:lnTo>
                  <a:pt x="120774" y="18976"/>
                </a:lnTo>
                <a:lnTo>
                  <a:pt x="120774" y="20538"/>
                </a:lnTo>
                <a:lnTo>
                  <a:pt x="109165" y="20538"/>
                </a:lnTo>
                <a:lnTo>
                  <a:pt x="109165" y="12948"/>
                </a:lnTo>
                <a:lnTo>
                  <a:pt x="99343" y="12948"/>
                </a:lnTo>
                <a:lnTo>
                  <a:pt x="99343" y="11162"/>
                </a:lnTo>
                <a:lnTo>
                  <a:pt x="93762" y="11162"/>
                </a:lnTo>
                <a:lnTo>
                  <a:pt x="93762" y="22994"/>
                </a:lnTo>
                <a:lnTo>
                  <a:pt x="86841" y="22994"/>
                </a:lnTo>
                <a:lnTo>
                  <a:pt x="86841" y="14734"/>
                </a:lnTo>
                <a:lnTo>
                  <a:pt x="84386" y="14734"/>
                </a:lnTo>
                <a:lnTo>
                  <a:pt x="84386" y="12948"/>
                </a:lnTo>
                <a:lnTo>
                  <a:pt x="80144" y="12948"/>
                </a:lnTo>
                <a:lnTo>
                  <a:pt x="80144" y="14734"/>
                </a:lnTo>
                <a:lnTo>
                  <a:pt x="77465" y="14734"/>
                </a:lnTo>
                <a:lnTo>
                  <a:pt x="77465" y="21655"/>
                </a:lnTo>
                <a:lnTo>
                  <a:pt x="56927" y="21655"/>
                </a:lnTo>
                <a:lnTo>
                  <a:pt x="56927" y="16297"/>
                </a:lnTo>
                <a:lnTo>
                  <a:pt x="51346" y="16297"/>
                </a:lnTo>
                <a:lnTo>
                  <a:pt x="51346" y="8037"/>
                </a:lnTo>
                <a:lnTo>
                  <a:pt x="45318" y="10269"/>
                </a:lnTo>
                <a:lnTo>
                  <a:pt x="45318" y="27682"/>
                </a:lnTo>
                <a:lnTo>
                  <a:pt x="33710" y="27682"/>
                </a:lnTo>
                <a:lnTo>
                  <a:pt x="33710" y="11162"/>
                </a:lnTo>
                <a:lnTo>
                  <a:pt x="25673" y="11162"/>
                </a:lnTo>
                <a:lnTo>
                  <a:pt x="25673" y="21878"/>
                </a:lnTo>
                <a:lnTo>
                  <a:pt x="8037" y="21878"/>
                </a:lnTo>
                <a:lnTo>
                  <a:pt x="8037" y="16967"/>
                </a:lnTo>
                <a:lnTo>
                  <a:pt x="0" y="16967"/>
                </a:lnTo>
                <a:lnTo>
                  <a:pt x="0" y="36835"/>
                </a:lnTo>
                <a:lnTo>
                  <a:pt x="285750" y="36835"/>
                </a:lnTo>
                <a:lnTo>
                  <a:pt x="285750" y="16743"/>
                </a:lnTo>
                <a:lnTo>
                  <a:pt x="280169" y="16743"/>
                </a:lnTo>
                <a:lnTo>
                  <a:pt x="280169" y="0"/>
                </a:lnTo>
                <a:close/>
              </a:path>
            </a:pathLst>
          </a:custGeom>
          <a:solidFill>
            <a:srgbClr val="1C4587">
              <a:alpha val="234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4"/>
          <p:cNvSpPr/>
          <p:nvPr/>
        </p:nvSpPr>
        <p:spPr>
          <a:xfrm>
            <a:off x="35712" y="4025118"/>
            <a:ext cx="9072576" cy="1107296"/>
          </a:xfrm>
          <a:custGeom>
            <a:rect b="b" l="l" r="r" t="t"/>
            <a:pathLst>
              <a:path extrusionOk="0" h="34603" w="283518">
                <a:moveTo>
                  <a:pt x="110059" y="1"/>
                </a:moveTo>
                <a:lnTo>
                  <a:pt x="110059" y="2010"/>
                </a:lnTo>
                <a:lnTo>
                  <a:pt x="108273" y="2010"/>
                </a:lnTo>
                <a:lnTo>
                  <a:pt x="108273" y="5135"/>
                </a:lnTo>
                <a:lnTo>
                  <a:pt x="105817" y="5135"/>
                </a:lnTo>
                <a:lnTo>
                  <a:pt x="105817" y="29245"/>
                </a:lnTo>
                <a:lnTo>
                  <a:pt x="100236" y="29245"/>
                </a:lnTo>
                <a:lnTo>
                  <a:pt x="100236" y="16297"/>
                </a:lnTo>
                <a:lnTo>
                  <a:pt x="90413" y="16297"/>
                </a:lnTo>
                <a:lnTo>
                  <a:pt x="90413" y="26622"/>
                </a:lnTo>
                <a:lnTo>
                  <a:pt x="83046" y="29859"/>
                </a:lnTo>
                <a:lnTo>
                  <a:pt x="83046" y="22771"/>
                </a:lnTo>
                <a:lnTo>
                  <a:pt x="80144" y="22771"/>
                </a:lnTo>
                <a:lnTo>
                  <a:pt x="80144" y="29245"/>
                </a:lnTo>
                <a:lnTo>
                  <a:pt x="73224" y="29245"/>
                </a:lnTo>
                <a:lnTo>
                  <a:pt x="73224" y="24557"/>
                </a:lnTo>
                <a:lnTo>
                  <a:pt x="69429" y="24557"/>
                </a:lnTo>
                <a:lnTo>
                  <a:pt x="69429" y="11386"/>
                </a:lnTo>
                <a:lnTo>
                  <a:pt x="59159" y="13228"/>
                </a:lnTo>
                <a:lnTo>
                  <a:pt x="59159" y="24557"/>
                </a:lnTo>
                <a:lnTo>
                  <a:pt x="53355" y="24557"/>
                </a:lnTo>
                <a:lnTo>
                  <a:pt x="53355" y="29245"/>
                </a:lnTo>
                <a:lnTo>
                  <a:pt x="45765" y="29245"/>
                </a:lnTo>
                <a:lnTo>
                  <a:pt x="45765" y="13842"/>
                </a:lnTo>
                <a:lnTo>
                  <a:pt x="41747" y="13842"/>
                </a:lnTo>
                <a:lnTo>
                  <a:pt x="41747" y="5135"/>
                </a:lnTo>
                <a:lnTo>
                  <a:pt x="28352" y="5135"/>
                </a:lnTo>
                <a:lnTo>
                  <a:pt x="28352" y="25450"/>
                </a:lnTo>
                <a:lnTo>
                  <a:pt x="20762" y="25450"/>
                </a:lnTo>
                <a:lnTo>
                  <a:pt x="20762" y="16297"/>
                </a:lnTo>
                <a:lnTo>
                  <a:pt x="19311" y="16297"/>
                </a:lnTo>
                <a:lnTo>
                  <a:pt x="19143" y="15348"/>
                </a:lnTo>
                <a:lnTo>
                  <a:pt x="19032" y="14902"/>
                </a:lnTo>
                <a:lnTo>
                  <a:pt x="18864" y="14511"/>
                </a:lnTo>
                <a:lnTo>
                  <a:pt x="18585" y="14121"/>
                </a:lnTo>
                <a:lnTo>
                  <a:pt x="18306" y="13786"/>
                </a:lnTo>
                <a:lnTo>
                  <a:pt x="17915" y="13507"/>
                </a:lnTo>
                <a:lnTo>
                  <a:pt x="17525" y="13339"/>
                </a:lnTo>
                <a:lnTo>
                  <a:pt x="17078" y="13228"/>
                </a:lnTo>
                <a:lnTo>
                  <a:pt x="16632" y="13172"/>
                </a:lnTo>
                <a:lnTo>
                  <a:pt x="16185" y="13228"/>
                </a:lnTo>
                <a:lnTo>
                  <a:pt x="15739" y="13339"/>
                </a:lnTo>
                <a:lnTo>
                  <a:pt x="15348" y="13507"/>
                </a:lnTo>
                <a:lnTo>
                  <a:pt x="14957" y="13786"/>
                </a:lnTo>
                <a:lnTo>
                  <a:pt x="14678" y="14121"/>
                </a:lnTo>
                <a:lnTo>
                  <a:pt x="14399" y="14511"/>
                </a:lnTo>
                <a:lnTo>
                  <a:pt x="14232" y="14902"/>
                </a:lnTo>
                <a:lnTo>
                  <a:pt x="14120" y="15348"/>
                </a:lnTo>
                <a:lnTo>
                  <a:pt x="13953" y="16297"/>
                </a:lnTo>
                <a:lnTo>
                  <a:pt x="12502" y="16297"/>
                </a:lnTo>
                <a:lnTo>
                  <a:pt x="12502" y="21153"/>
                </a:lnTo>
                <a:lnTo>
                  <a:pt x="4242" y="23385"/>
                </a:lnTo>
                <a:lnTo>
                  <a:pt x="4242" y="29245"/>
                </a:lnTo>
                <a:lnTo>
                  <a:pt x="0" y="29245"/>
                </a:lnTo>
                <a:lnTo>
                  <a:pt x="0" y="34603"/>
                </a:lnTo>
                <a:lnTo>
                  <a:pt x="283518" y="34603"/>
                </a:lnTo>
                <a:lnTo>
                  <a:pt x="283518" y="25450"/>
                </a:lnTo>
                <a:lnTo>
                  <a:pt x="275258" y="25450"/>
                </a:lnTo>
                <a:lnTo>
                  <a:pt x="275258" y="11163"/>
                </a:lnTo>
                <a:lnTo>
                  <a:pt x="268114" y="11163"/>
                </a:lnTo>
                <a:lnTo>
                  <a:pt x="268114" y="19423"/>
                </a:lnTo>
                <a:lnTo>
                  <a:pt x="255389" y="19423"/>
                </a:lnTo>
                <a:lnTo>
                  <a:pt x="255389" y="29245"/>
                </a:lnTo>
                <a:lnTo>
                  <a:pt x="247576" y="29245"/>
                </a:lnTo>
                <a:lnTo>
                  <a:pt x="247576" y="5135"/>
                </a:lnTo>
                <a:lnTo>
                  <a:pt x="244450" y="5135"/>
                </a:lnTo>
                <a:lnTo>
                  <a:pt x="244450" y="4075"/>
                </a:lnTo>
                <a:lnTo>
                  <a:pt x="244339" y="3405"/>
                </a:lnTo>
                <a:lnTo>
                  <a:pt x="244171" y="2791"/>
                </a:lnTo>
                <a:lnTo>
                  <a:pt x="243892" y="2289"/>
                </a:lnTo>
                <a:lnTo>
                  <a:pt x="243502" y="1787"/>
                </a:lnTo>
                <a:lnTo>
                  <a:pt x="242999" y="1452"/>
                </a:lnTo>
                <a:lnTo>
                  <a:pt x="242441" y="1117"/>
                </a:lnTo>
                <a:lnTo>
                  <a:pt x="241883" y="949"/>
                </a:lnTo>
                <a:lnTo>
                  <a:pt x="241213" y="894"/>
                </a:lnTo>
                <a:lnTo>
                  <a:pt x="240544" y="949"/>
                </a:lnTo>
                <a:lnTo>
                  <a:pt x="239986" y="1117"/>
                </a:lnTo>
                <a:lnTo>
                  <a:pt x="239427" y="1452"/>
                </a:lnTo>
                <a:lnTo>
                  <a:pt x="238925" y="1787"/>
                </a:lnTo>
                <a:lnTo>
                  <a:pt x="238534" y="2289"/>
                </a:lnTo>
                <a:lnTo>
                  <a:pt x="238255" y="2791"/>
                </a:lnTo>
                <a:lnTo>
                  <a:pt x="238088" y="3405"/>
                </a:lnTo>
                <a:lnTo>
                  <a:pt x="237976" y="4075"/>
                </a:lnTo>
                <a:lnTo>
                  <a:pt x="237976" y="5135"/>
                </a:lnTo>
                <a:lnTo>
                  <a:pt x="235074" y="5135"/>
                </a:lnTo>
                <a:lnTo>
                  <a:pt x="235074" y="21878"/>
                </a:lnTo>
                <a:lnTo>
                  <a:pt x="226368" y="30864"/>
                </a:lnTo>
                <a:lnTo>
                  <a:pt x="226368" y="894"/>
                </a:lnTo>
                <a:lnTo>
                  <a:pt x="221010" y="5637"/>
                </a:lnTo>
                <a:lnTo>
                  <a:pt x="221010" y="21432"/>
                </a:lnTo>
                <a:lnTo>
                  <a:pt x="216322" y="21432"/>
                </a:lnTo>
                <a:lnTo>
                  <a:pt x="216322" y="13842"/>
                </a:lnTo>
                <a:lnTo>
                  <a:pt x="204490" y="13842"/>
                </a:lnTo>
                <a:lnTo>
                  <a:pt x="204490" y="29245"/>
                </a:lnTo>
                <a:lnTo>
                  <a:pt x="195114" y="29245"/>
                </a:lnTo>
                <a:lnTo>
                  <a:pt x="195114" y="11163"/>
                </a:lnTo>
                <a:lnTo>
                  <a:pt x="185961" y="11163"/>
                </a:lnTo>
                <a:lnTo>
                  <a:pt x="185961" y="29245"/>
                </a:lnTo>
                <a:lnTo>
                  <a:pt x="177255" y="29245"/>
                </a:lnTo>
                <a:lnTo>
                  <a:pt x="177255" y="16297"/>
                </a:lnTo>
                <a:lnTo>
                  <a:pt x="174799" y="16297"/>
                </a:lnTo>
                <a:lnTo>
                  <a:pt x="174799" y="29692"/>
                </a:lnTo>
                <a:lnTo>
                  <a:pt x="166316" y="26678"/>
                </a:lnTo>
                <a:lnTo>
                  <a:pt x="166316" y="19423"/>
                </a:lnTo>
                <a:lnTo>
                  <a:pt x="163190" y="19423"/>
                </a:lnTo>
                <a:lnTo>
                  <a:pt x="163190" y="11832"/>
                </a:lnTo>
                <a:lnTo>
                  <a:pt x="155600" y="11832"/>
                </a:lnTo>
                <a:lnTo>
                  <a:pt x="155600" y="19423"/>
                </a:lnTo>
                <a:lnTo>
                  <a:pt x="144884" y="19423"/>
                </a:lnTo>
                <a:lnTo>
                  <a:pt x="144884" y="15293"/>
                </a:lnTo>
                <a:lnTo>
                  <a:pt x="134615" y="11609"/>
                </a:lnTo>
                <a:lnTo>
                  <a:pt x="134615" y="23664"/>
                </a:lnTo>
                <a:lnTo>
                  <a:pt x="123900" y="23664"/>
                </a:lnTo>
                <a:lnTo>
                  <a:pt x="123900" y="13842"/>
                </a:lnTo>
                <a:lnTo>
                  <a:pt x="117426" y="13842"/>
                </a:lnTo>
                <a:lnTo>
                  <a:pt x="117426" y="5135"/>
                </a:lnTo>
                <a:lnTo>
                  <a:pt x="114523" y="5135"/>
                </a:lnTo>
                <a:lnTo>
                  <a:pt x="114523" y="2010"/>
                </a:lnTo>
                <a:lnTo>
                  <a:pt x="112738" y="2010"/>
                </a:lnTo>
                <a:lnTo>
                  <a:pt x="112738" y="1"/>
                </a:lnTo>
                <a:close/>
              </a:path>
            </a:pathLst>
          </a:custGeom>
          <a:solidFill>
            <a:srgbClr val="FFD3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4"/>
          <p:cNvSpPr/>
          <p:nvPr/>
        </p:nvSpPr>
        <p:spPr>
          <a:xfrm>
            <a:off x="0" y="3886185"/>
            <a:ext cx="9144000" cy="1257312"/>
          </a:xfrm>
          <a:custGeom>
            <a:rect b="b" l="l" r="r" t="t"/>
            <a:pathLst>
              <a:path extrusionOk="0" h="39291" w="285750">
                <a:moveTo>
                  <a:pt x="241381" y="11832"/>
                </a:moveTo>
                <a:lnTo>
                  <a:pt x="241381" y="15348"/>
                </a:lnTo>
                <a:lnTo>
                  <a:pt x="239762" y="15348"/>
                </a:lnTo>
                <a:lnTo>
                  <a:pt x="239762" y="11832"/>
                </a:lnTo>
                <a:close/>
                <a:moveTo>
                  <a:pt x="244450" y="11832"/>
                </a:moveTo>
                <a:lnTo>
                  <a:pt x="244450" y="15348"/>
                </a:lnTo>
                <a:lnTo>
                  <a:pt x="242832" y="15348"/>
                </a:lnTo>
                <a:lnTo>
                  <a:pt x="242832" y="11832"/>
                </a:lnTo>
                <a:close/>
                <a:moveTo>
                  <a:pt x="226591" y="8484"/>
                </a:moveTo>
                <a:lnTo>
                  <a:pt x="226591" y="17190"/>
                </a:lnTo>
                <a:lnTo>
                  <a:pt x="225698" y="17190"/>
                </a:lnTo>
                <a:lnTo>
                  <a:pt x="225698" y="9600"/>
                </a:lnTo>
                <a:lnTo>
                  <a:pt x="226591" y="8484"/>
                </a:lnTo>
                <a:close/>
                <a:moveTo>
                  <a:pt x="241381" y="17134"/>
                </a:moveTo>
                <a:lnTo>
                  <a:pt x="241381" y="20650"/>
                </a:lnTo>
                <a:lnTo>
                  <a:pt x="239762" y="20650"/>
                </a:lnTo>
                <a:lnTo>
                  <a:pt x="239762" y="17134"/>
                </a:lnTo>
                <a:close/>
                <a:moveTo>
                  <a:pt x="244450" y="17134"/>
                </a:moveTo>
                <a:lnTo>
                  <a:pt x="244450" y="20650"/>
                </a:lnTo>
                <a:lnTo>
                  <a:pt x="242832" y="20650"/>
                </a:lnTo>
                <a:lnTo>
                  <a:pt x="242832" y="17134"/>
                </a:lnTo>
                <a:close/>
                <a:moveTo>
                  <a:pt x="194221" y="17860"/>
                </a:moveTo>
                <a:lnTo>
                  <a:pt x="194221" y="21320"/>
                </a:lnTo>
                <a:lnTo>
                  <a:pt x="192212" y="21320"/>
                </a:lnTo>
                <a:lnTo>
                  <a:pt x="192212" y="17860"/>
                </a:lnTo>
                <a:close/>
                <a:moveTo>
                  <a:pt x="216098" y="20762"/>
                </a:moveTo>
                <a:lnTo>
                  <a:pt x="216098" y="21822"/>
                </a:lnTo>
                <a:lnTo>
                  <a:pt x="207169" y="21822"/>
                </a:lnTo>
                <a:lnTo>
                  <a:pt x="207169" y="20762"/>
                </a:lnTo>
                <a:close/>
                <a:moveTo>
                  <a:pt x="64517" y="19869"/>
                </a:moveTo>
                <a:lnTo>
                  <a:pt x="64517" y="21878"/>
                </a:lnTo>
                <a:lnTo>
                  <a:pt x="62508" y="21878"/>
                </a:lnTo>
                <a:lnTo>
                  <a:pt x="62508" y="19869"/>
                </a:lnTo>
                <a:close/>
                <a:moveTo>
                  <a:pt x="68312" y="19869"/>
                </a:moveTo>
                <a:lnTo>
                  <a:pt x="68312" y="21878"/>
                </a:lnTo>
                <a:lnTo>
                  <a:pt x="66303" y="21878"/>
                </a:lnTo>
                <a:lnTo>
                  <a:pt x="66303" y="19869"/>
                </a:lnTo>
                <a:close/>
                <a:moveTo>
                  <a:pt x="45318" y="21208"/>
                </a:moveTo>
                <a:lnTo>
                  <a:pt x="45318" y="22213"/>
                </a:lnTo>
                <a:lnTo>
                  <a:pt x="40853" y="22213"/>
                </a:lnTo>
                <a:lnTo>
                  <a:pt x="40853" y="21208"/>
                </a:lnTo>
                <a:close/>
                <a:moveTo>
                  <a:pt x="138522" y="19423"/>
                </a:moveTo>
                <a:lnTo>
                  <a:pt x="138857" y="19478"/>
                </a:lnTo>
                <a:lnTo>
                  <a:pt x="139192" y="19534"/>
                </a:lnTo>
                <a:lnTo>
                  <a:pt x="139471" y="19702"/>
                </a:lnTo>
                <a:lnTo>
                  <a:pt x="139694" y="19925"/>
                </a:lnTo>
                <a:lnTo>
                  <a:pt x="139917" y="20148"/>
                </a:lnTo>
                <a:lnTo>
                  <a:pt x="140084" y="20427"/>
                </a:lnTo>
                <a:lnTo>
                  <a:pt x="140140" y="20762"/>
                </a:lnTo>
                <a:lnTo>
                  <a:pt x="140196" y="21097"/>
                </a:lnTo>
                <a:lnTo>
                  <a:pt x="140140" y="21432"/>
                </a:lnTo>
                <a:lnTo>
                  <a:pt x="140084" y="21767"/>
                </a:lnTo>
                <a:lnTo>
                  <a:pt x="139917" y="22046"/>
                </a:lnTo>
                <a:lnTo>
                  <a:pt x="139694" y="22269"/>
                </a:lnTo>
                <a:lnTo>
                  <a:pt x="139471" y="22492"/>
                </a:lnTo>
                <a:lnTo>
                  <a:pt x="139192" y="22660"/>
                </a:lnTo>
                <a:lnTo>
                  <a:pt x="138857" y="22715"/>
                </a:lnTo>
                <a:lnTo>
                  <a:pt x="138522" y="22771"/>
                </a:lnTo>
                <a:lnTo>
                  <a:pt x="138187" y="22715"/>
                </a:lnTo>
                <a:lnTo>
                  <a:pt x="137852" y="22660"/>
                </a:lnTo>
                <a:lnTo>
                  <a:pt x="137573" y="22492"/>
                </a:lnTo>
                <a:lnTo>
                  <a:pt x="137350" y="22269"/>
                </a:lnTo>
                <a:lnTo>
                  <a:pt x="137127" y="22046"/>
                </a:lnTo>
                <a:lnTo>
                  <a:pt x="136959" y="21767"/>
                </a:lnTo>
                <a:lnTo>
                  <a:pt x="136903" y="21432"/>
                </a:lnTo>
                <a:lnTo>
                  <a:pt x="136847" y="21097"/>
                </a:lnTo>
                <a:lnTo>
                  <a:pt x="136903" y="20762"/>
                </a:lnTo>
                <a:lnTo>
                  <a:pt x="136959" y="20427"/>
                </a:lnTo>
                <a:lnTo>
                  <a:pt x="137127" y="20148"/>
                </a:lnTo>
                <a:lnTo>
                  <a:pt x="137350" y="19925"/>
                </a:lnTo>
                <a:lnTo>
                  <a:pt x="137573" y="19702"/>
                </a:lnTo>
                <a:lnTo>
                  <a:pt x="137852" y="19534"/>
                </a:lnTo>
                <a:lnTo>
                  <a:pt x="138187" y="19478"/>
                </a:lnTo>
                <a:lnTo>
                  <a:pt x="138522" y="19423"/>
                </a:lnTo>
                <a:close/>
                <a:moveTo>
                  <a:pt x="64517" y="22883"/>
                </a:moveTo>
                <a:lnTo>
                  <a:pt x="64517" y="24892"/>
                </a:lnTo>
                <a:lnTo>
                  <a:pt x="62508" y="24892"/>
                </a:lnTo>
                <a:lnTo>
                  <a:pt x="62508" y="22883"/>
                </a:lnTo>
                <a:close/>
                <a:moveTo>
                  <a:pt x="68312" y="22883"/>
                </a:moveTo>
                <a:lnTo>
                  <a:pt x="68312" y="24892"/>
                </a:lnTo>
                <a:lnTo>
                  <a:pt x="66303" y="24892"/>
                </a:lnTo>
                <a:lnTo>
                  <a:pt x="66303" y="22883"/>
                </a:lnTo>
                <a:close/>
                <a:moveTo>
                  <a:pt x="216098" y="24334"/>
                </a:moveTo>
                <a:lnTo>
                  <a:pt x="216098" y="25450"/>
                </a:lnTo>
                <a:lnTo>
                  <a:pt x="207169" y="25450"/>
                </a:lnTo>
                <a:lnTo>
                  <a:pt x="207169" y="24334"/>
                </a:lnTo>
                <a:close/>
                <a:moveTo>
                  <a:pt x="45318" y="24501"/>
                </a:moveTo>
                <a:lnTo>
                  <a:pt x="45318" y="25506"/>
                </a:lnTo>
                <a:lnTo>
                  <a:pt x="40853" y="25506"/>
                </a:lnTo>
                <a:lnTo>
                  <a:pt x="40853" y="24501"/>
                </a:lnTo>
                <a:close/>
                <a:moveTo>
                  <a:pt x="241381" y="22380"/>
                </a:moveTo>
                <a:lnTo>
                  <a:pt x="241381" y="25897"/>
                </a:lnTo>
                <a:lnTo>
                  <a:pt x="239762" y="25897"/>
                </a:lnTo>
                <a:lnTo>
                  <a:pt x="239762" y="22380"/>
                </a:lnTo>
                <a:close/>
                <a:moveTo>
                  <a:pt x="244450" y="22380"/>
                </a:moveTo>
                <a:lnTo>
                  <a:pt x="244450" y="25897"/>
                </a:lnTo>
                <a:lnTo>
                  <a:pt x="242832" y="25897"/>
                </a:lnTo>
                <a:lnTo>
                  <a:pt x="242832" y="22380"/>
                </a:lnTo>
                <a:close/>
                <a:moveTo>
                  <a:pt x="194221" y="23106"/>
                </a:moveTo>
                <a:lnTo>
                  <a:pt x="194221" y="26566"/>
                </a:lnTo>
                <a:lnTo>
                  <a:pt x="192212" y="26566"/>
                </a:lnTo>
                <a:lnTo>
                  <a:pt x="192212" y="23106"/>
                </a:lnTo>
                <a:close/>
                <a:moveTo>
                  <a:pt x="64517" y="25897"/>
                </a:moveTo>
                <a:lnTo>
                  <a:pt x="64517" y="27906"/>
                </a:lnTo>
                <a:lnTo>
                  <a:pt x="62508" y="27906"/>
                </a:lnTo>
                <a:lnTo>
                  <a:pt x="62508" y="25897"/>
                </a:lnTo>
                <a:close/>
                <a:moveTo>
                  <a:pt x="68312" y="25897"/>
                </a:moveTo>
                <a:lnTo>
                  <a:pt x="68312" y="27906"/>
                </a:lnTo>
                <a:lnTo>
                  <a:pt x="66303" y="27906"/>
                </a:lnTo>
                <a:lnTo>
                  <a:pt x="66303" y="25897"/>
                </a:lnTo>
                <a:close/>
                <a:moveTo>
                  <a:pt x="45318" y="27850"/>
                </a:moveTo>
                <a:lnTo>
                  <a:pt x="45318" y="28854"/>
                </a:lnTo>
                <a:lnTo>
                  <a:pt x="40853" y="28854"/>
                </a:lnTo>
                <a:lnTo>
                  <a:pt x="40853" y="27850"/>
                </a:lnTo>
                <a:close/>
                <a:moveTo>
                  <a:pt x="216098" y="27906"/>
                </a:moveTo>
                <a:lnTo>
                  <a:pt x="216098" y="29022"/>
                </a:lnTo>
                <a:lnTo>
                  <a:pt x="207169" y="29022"/>
                </a:lnTo>
                <a:lnTo>
                  <a:pt x="207169" y="27906"/>
                </a:lnTo>
                <a:close/>
                <a:moveTo>
                  <a:pt x="82767" y="28352"/>
                </a:moveTo>
                <a:lnTo>
                  <a:pt x="82934" y="28408"/>
                </a:lnTo>
                <a:lnTo>
                  <a:pt x="83214" y="28631"/>
                </a:lnTo>
                <a:lnTo>
                  <a:pt x="83437" y="28910"/>
                </a:lnTo>
                <a:lnTo>
                  <a:pt x="83493" y="29078"/>
                </a:lnTo>
                <a:lnTo>
                  <a:pt x="83493" y="29245"/>
                </a:lnTo>
                <a:lnTo>
                  <a:pt x="83493" y="29413"/>
                </a:lnTo>
                <a:lnTo>
                  <a:pt x="83437" y="29580"/>
                </a:lnTo>
                <a:lnTo>
                  <a:pt x="83214" y="29859"/>
                </a:lnTo>
                <a:lnTo>
                  <a:pt x="82934" y="30082"/>
                </a:lnTo>
                <a:lnTo>
                  <a:pt x="82767" y="30138"/>
                </a:lnTo>
                <a:lnTo>
                  <a:pt x="82432" y="30138"/>
                </a:lnTo>
                <a:lnTo>
                  <a:pt x="82265" y="30082"/>
                </a:lnTo>
                <a:lnTo>
                  <a:pt x="81986" y="29859"/>
                </a:lnTo>
                <a:lnTo>
                  <a:pt x="81762" y="29580"/>
                </a:lnTo>
                <a:lnTo>
                  <a:pt x="81707" y="29413"/>
                </a:lnTo>
                <a:lnTo>
                  <a:pt x="81707" y="29245"/>
                </a:lnTo>
                <a:lnTo>
                  <a:pt x="81707" y="29078"/>
                </a:lnTo>
                <a:lnTo>
                  <a:pt x="81762" y="28910"/>
                </a:lnTo>
                <a:lnTo>
                  <a:pt x="81986" y="28631"/>
                </a:lnTo>
                <a:lnTo>
                  <a:pt x="82265" y="28408"/>
                </a:lnTo>
                <a:lnTo>
                  <a:pt x="82432" y="28352"/>
                </a:lnTo>
                <a:close/>
                <a:moveTo>
                  <a:pt x="45318" y="31143"/>
                </a:moveTo>
                <a:lnTo>
                  <a:pt x="45318" y="32147"/>
                </a:lnTo>
                <a:lnTo>
                  <a:pt x="40853" y="32147"/>
                </a:lnTo>
                <a:lnTo>
                  <a:pt x="40853" y="31143"/>
                </a:lnTo>
                <a:close/>
                <a:moveTo>
                  <a:pt x="8037" y="28352"/>
                </a:moveTo>
                <a:lnTo>
                  <a:pt x="8037" y="32594"/>
                </a:lnTo>
                <a:lnTo>
                  <a:pt x="6028" y="32594"/>
                </a:lnTo>
                <a:lnTo>
                  <a:pt x="6028" y="28352"/>
                </a:lnTo>
                <a:close/>
                <a:moveTo>
                  <a:pt x="216098" y="31533"/>
                </a:moveTo>
                <a:lnTo>
                  <a:pt x="216098" y="32594"/>
                </a:lnTo>
                <a:lnTo>
                  <a:pt x="207169" y="32594"/>
                </a:lnTo>
                <a:lnTo>
                  <a:pt x="207169" y="31533"/>
                </a:lnTo>
                <a:close/>
                <a:moveTo>
                  <a:pt x="82767" y="31924"/>
                </a:moveTo>
                <a:lnTo>
                  <a:pt x="82934" y="31980"/>
                </a:lnTo>
                <a:lnTo>
                  <a:pt x="83214" y="32203"/>
                </a:lnTo>
                <a:lnTo>
                  <a:pt x="83437" y="32482"/>
                </a:lnTo>
                <a:lnTo>
                  <a:pt x="83493" y="32650"/>
                </a:lnTo>
                <a:lnTo>
                  <a:pt x="83493" y="32817"/>
                </a:lnTo>
                <a:lnTo>
                  <a:pt x="83493" y="32984"/>
                </a:lnTo>
                <a:lnTo>
                  <a:pt x="83437" y="33152"/>
                </a:lnTo>
                <a:lnTo>
                  <a:pt x="83214" y="33431"/>
                </a:lnTo>
                <a:lnTo>
                  <a:pt x="82934" y="33654"/>
                </a:lnTo>
                <a:lnTo>
                  <a:pt x="82767" y="33710"/>
                </a:lnTo>
                <a:lnTo>
                  <a:pt x="82432" y="33710"/>
                </a:lnTo>
                <a:lnTo>
                  <a:pt x="82265" y="33654"/>
                </a:lnTo>
                <a:lnTo>
                  <a:pt x="81986" y="33431"/>
                </a:lnTo>
                <a:lnTo>
                  <a:pt x="81762" y="33152"/>
                </a:lnTo>
                <a:lnTo>
                  <a:pt x="81707" y="32984"/>
                </a:lnTo>
                <a:lnTo>
                  <a:pt x="81707" y="32817"/>
                </a:lnTo>
                <a:lnTo>
                  <a:pt x="81707" y="32650"/>
                </a:lnTo>
                <a:lnTo>
                  <a:pt x="81762" y="32482"/>
                </a:lnTo>
                <a:lnTo>
                  <a:pt x="81986" y="32203"/>
                </a:lnTo>
                <a:lnTo>
                  <a:pt x="82265" y="31980"/>
                </a:lnTo>
                <a:lnTo>
                  <a:pt x="82432" y="31924"/>
                </a:lnTo>
                <a:close/>
                <a:moveTo>
                  <a:pt x="109835" y="11609"/>
                </a:moveTo>
                <a:lnTo>
                  <a:pt x="109835" y="34603"/>
                </a:lnTo>
                <a:lnTo>
                  <a:pt x="109165" y="34603"/>
                </a:lnTo>
                <a:lnTo>
                  <a:pt x="109165" y="11609"/>
                </a:lnTo>
                <a:close/>
                <a:moveTo>
                  <a:pt x="112068" y="11609"/>
                </a:moveTo>
                <a:lnTo>
                  <a:pt x="112068" y="34603"/>
                </a:lnTo>
                <a:lnTo>
                  <a:pt x="111398" y="34603"/>
                </a:lnTo>
                <a:lnTo>
                  <a:pt x="111398" y="11609"/>
                </a:lnTo>
                <a:close/>
                <a:moveTo>
                  <a:pt x="114300" y="11609"/>
                </a:moveTo>
                <a:lnTo>
                  <a:pt x="114300" y="34603"/>
                </a:lnTo>
                <a:lnTo>
                  <a:pt x="113630" y="34603"/>
                </a:lnTo>
                <a:lnTo>
                  <a:pt x="113630" y="11609"/>
                </a:lnTo>
                <a:close/>
                <a:moveTo>
                  <a:pt x="116532" y="11609"/>
                </a:moveTo>
                <a:lnTo>
                  <a:pt x="116532" y="34603"/>
                </a:lnTo>
                <a:lnTo>
                  <a:pt x="115863" y="34603"/>
                </a:lnTo>
                <a:lnTo>
                  <a:pt x="115863" y="11609"/>
                </a:lnTo>
                <a:close/>
                <a:moveTo>
                  <a:pt x="45318" y="34491"/>
                </a:moveTo>
                <a:lnTo>
                  <a:pt x="45318" y="35496"/>
                </a:lnTo>
                <a:lnTo>
                  <a:pt x="40853" y="35496"/>
                </a:lnTo>
                <a:lnTo>
                  <a:pt x="40853" y="34491"/>
                </a:lnTo>
                <a:close/>
                <a:moveTo>
                  <a:pt x="112291" y="1"/>
                </a:moveTo>
                <a:lnTo>
                  <a:pt x="112291" y="3572"/>
                </a:lnTo>
                <a:lnTo>
                  <a:pt x="110058" y="3572"/>
                </a:lnTo>
                <a:lnTo>
                  <a:pt x="110058" y="5582"/>
                </a:lnTo>
                <a:lnTo>
                  <a:pt x="108272" y="5582"/>
                </a:lnTo>
                <a:lnTo>
                  <a:pt x="108272" y="8707"/>
                </a:lnTo>
                <a:lnTo>
                  <a:pt x="105817" y="8707"/>
                </a:lnTo>
                <a:lnTo>
                  <a:pt x="105817" y="32817"/>
                </a:lnTo>
                <a:lnTo>
                  <a:pt x="102468" y="32817"/>
                </a:lnTo>
                <a:lnTo>
                  <a:pt x="102468" y="19869"/>
                </a:lnTo>
                <a:lnTo>
                  <a:pt x="90413" y="19869"/>
                </a:lnTo>
                <a:lnTo>
                  <a:pt x="90413" y="30585"/>
                </a:lnTo>
                <a:lnTo>
                  <a:pt x="85279" y="32817"/>
                </a:lnTo>
                <a:lnTo>
                  <a:pt x="85279" y="26343"/>
                </a:lnTo>
                <a:lnTo>
                  <a:pt x="80144" y="26343"/>
                </a:lnTo>
                <a:lnTo>
                  <a:pt x="80144" y="32817"/>
                </a:lnTo>
                <a:lnTo>
                  <a:pt x="75456" y="32817"/>
                </a:lnTo>
                <a:lnTo>
                  <a:pt x="75456" y="28129"/>
                </a:lnTo>
                <a:lnTo>
                  <a:pt x="71661" y="28129"/>
                </a:lnTo>
                <a:lnTo>
                  <a:pt x="71661" y="14734"/>
                </a:lnTo>
                <a:lnTo>
                  <a:pt x="59159" y="16967"/>
                </a:lnTo>
                <a:lnTo>
                  <a:pt x="59159" y="28129"/>
                </a:lnTo>
                <a:lnTo>
                  <a:pt x="53355" y="28129"/>
                </a:lnTo>
                <a:lnTo>
                  <a:pt x="53355" y="32817"/>
                </a:lnTo>
                <a:lnTo>
                  <a:pt x="47997" y="32817"/>
                </a:lnTo>
                <a:lnTo>
                  <a:pt x="47997" y="17413"/>
                </a:lnTo>
                <a:lnTo>
                  <a:pt x="43979" y="17413"/>
                </a:lnTo>
                <a:lnTo>
                  <a:pt x="43979" y="8707"/>
                </a:lnTo>
                <a:lnTo>
                  <a:pt x="34603" y="8707"/>
                </a:lnTo>
                <a:lnTo>
                  <a:pt x="34603" y="5582"/>
                </a:lnTo>
                <a:lnTo>
                  <a:pt x="30584" y="5582"/>
                </a:lnTo>
                <a:lnTo>
                  <a:pt x="30584" y="8707"/>
                </a:lnTo>
                <a:lnTo>
                  <a:pt x="28352" y="8707"/>
                </a:lnTo>
                <a:lnTo>
                  <a:pt x="28352" y="29022"/>
                </a:lnTo>
                <a:lnTo>
                  <a:pt x="22994" y="29022"/>
                </a:lnTo>
                <a:lnTo>
                  <a:pt x="22994" y="19869"/>
                </a:lnTo>
                <a:lnTo>
                  <a:pt x="21375" y="19869"/>
                </a:lnTo>
                <a:lnTo>
                  <a:pt x="21208" y="19199"/>
                </a:lnTo>
                <a:lnTo>
                  <a:pt x="20985" y="18641"/>
                </a:lnTo>
                <a:lnTo>
                  <a:pt x="20594" y="18083"/>
                </a:lnTo>
                <a:lnTo>
                  <a:pt x="20148" y="17637"/>
                </a:lnTo>
                <a:lnTo>
                  <a:pt x="19645" y="17246"/>
                </a:lnTo>
                <a:lnTo>
                  <a:pt x="19031" y="16967"/>
                </a:lnTo>
                <a:lnTo>
                  <a:pt x="18417" y="16799"/>
                </a:lnTo>
                <a:lnTo>
                  <a:pt x="17748" y="16744"/>
                </a:lnTo>
                <a:lnTo>
                  <a:pt x="17078" y="16799"/>
                </a:lnTo>
                <a:lnTo>
                  <a:pt x="16464" y="16967"/>
                </a:lnTo>
                <a:lnTo>
                  <a:pt x="15850" y="17246"/>
                </a:lnTo>
                <a:lnTo>
                  <a:pt x="15348" y="17637"/>
                </a:lnTo>
                <a:lnTo>
                  <a:pt x="14901" y="18083"/>
                </a:lnTo>
                <a:lnTo>
                  <a:pt x="14511" y="18641"/>
                </a:lnTo>
                <a:lnTo>
                  <a:pt x="14288" y="19199"/>
                </a:lnTo>
                <a:lnTo>
                  <a:pt x="14120" y="19869"/>
                </a:lnTo>
                <a:lnTo>
                  <a:pt x="12502" y="19869"/>
                </a:lnTo>
                <a:lnTo>
                  <a:pt x="12502" y="25004"/>
                </a:lnTo>
                <a:lnTo>
                  <a:pt x="4242" y="27236"/>
                </a:lnTo>
                <a:lnTo>
                  <a:pt x="4242" y="32817"/>
                </a:lnTo>
                <a:lnTo>
                  <a:pt x="0" y="32817"/>
                </a:lnTo>
                <a:lnTo>
                  <a:pt x="0" y="39291"/>
                </a:lnTo>
                <a:lnTo>
                  <a:pt x="285750" y="39291"/>
                </a:lnTo>
                <a:lnTo>
                  <a:pt x="285750" y="29022"/>
                </a:lnTo>
                <a:lnTo>
                  <a:pt x="277490" y="29022"/>
                </a:lnTo>
                <a:lnTo>
                  <a:pt x="277490" y="14734"/>
                </a:lnTo>
                <a:lnTo>
                  <a:pt x="268114" y="14734"/>
                </a:lnTo>
                <a:lnTo>
                  <a:pt x="268114" y="22994"/>
                </a:lnTo>
                <a:lnTo>
                  <a:pt x="259407" y="22994"/>
                </a:lnTo>
                <a:lnTo>
                  <a:pt x="259407" y="19869"/>
                </a:lnTo>
                <a:lnTo>
                  <a:pt x="258514" y="19869"/>
                </a:lnTo>
                <a:lnTo>
                  <a:pt x="258514" y="16744"/>
                </a:lnTo>
                <a:lnTo>
                  <a:pt x="257845" y="16744"/>
                </a:lnTo>
                <a:lnTo>
                  <a:pt x="257845" y="19869"/>
                </a:lnTo>
                <a:lnTo>
                  <a:pt x="257175" y="19869"/>
                </a:lnTo>
                <a:lnTo>
                  <a:pt x="257175" y="22994"/>
                </a:lnTo>
                <a:lnTo>
                  <a:pt x="255389" y="22994"/>
                </a:lnTo>
                <a:lnTo>
                  <a:pt x="255389" y="32817"/>
                </a:lnTo>
                <a:lnTo>
                  <a:pt x="249808" y="32817"/>
                </a:lnTo>
                <a:lnTo>
                  <a:pt x="249808" y="8707"/>
                </a:lnTo>
                <a:lnTo>
                  <a:pt x="246683" y="8707"/>
                </a:lnTo>
                <a:lnTo>
                  <a:pt x="246627" y="8260"/>
                </a:lnTo>
                <a:lnTo>
                  <a:pt x="246571" y="7870"/>
                </a:lnTo>
                <a:lnTo>
                  <a:pt x="246459" y="7423"/>
                </a:lnTo>
                <a:lnTo>
                  <a:pt x="246292" y="7033"/>
                </a:lnTo>
                <a:lnTo>
                  <a:pt x="246125" y="6698"/>
                </a:lnTo>
                <a:lnTo>
                  <a:pt x="245901" y="6307"/>
                </a:lnTo>
                <a:lnTo>
                  <a:pt x="245622" y="6028"/>
                </a:lnTo>
                <a:lnTo>
                  <a:pt x="245343" y="5693"/>
                </a:lnTo>
                <a:lnTo>
                  <a:pt x="245064" y="5414"/>
                </a:lnTo>
                <a:lnTo>
                  <a:pt x="244729" y="5191"/>
                </a:lnTo>
                <a:lnTo>
                  <a:pt x="244394" y="4968"/>
                </a:lnTo>
                <a:lnTo>
                  <a:pt x="244004" y="4800"/>
                </a:lnTo>
                <a:lnTo>
                  <a:pt x="243613" y="4633"/>
                </a:lnTo>
                <a:lnTo>
                  <a:pt x="243167" y="4577"/>
                </a:lnTo>
                <a:lnTo>
                  <a:pt x="242776" y="4465"/>
                </a:lnTo>
                <a:lnTo>
                  <a:pt x="241883" y="4465"/>
                </a:lnTo>
                <a:lnTo>
                  <a:pt x="241492" y="4577"/>
                </a:lnTo>
                <a:lnTo>
                  <a:pt x="241046" y="4633"/>
                </a:lnTo>
                <a:lnTo>
                  <a:pt x="240655" y="4800"/>
                </a:lnTo>
                <a:lnTo>
                  <a:pt x="240264" y="4968"/>
                </a:lnTo>
                <a:lnTo>
                  <a:pt x="239930" y="5191"/>
                </a:lnTo>
                <a:lnTo>
                  <a:pt x="239595" y="5414"/>
                </a:lnTo>
                <a:lnTo>
                  <a:pt x="239316" y="5693"/>
                </a:lnTo>
                <a:lnTo>
                  <a:pt x="239037" y="6028"/>
                </a:lnTo>
                <a:lnTo>
                  <a:pt x="238758" y="6307"/>
                </a:lnTo>
                <a:lnTo>
                  <a:pt x="238534" y="6698"/>
                </a:lnTo>
                <a:lnTo>
                  <a:pt x="238367" y="7033"/>
                </a:lnTo>
                <a:lnTo>
                  <a:pt x="238199" y="7423"/>
                </a:lnTo>
                <a:lnTo>
                  <a:pt x="238088" y="7870"/>
                </a:lnTo>
                <a:lnTo>
                  <a:pt x="238032" y="8260"/>
                </a:lnTo>
                <a:lnTo>
                  <a:pt x="237976" y="8707"/>
                </a:lnTo>
                <a:lnTo>
                  <a:pt x="235074" y="8707"/>
                </a:lnTo>
                <a:lnTo>
                  <a:pt x="235074" y="26120"/>
                </a:lnTo>
                <a:lnTo>
                  <a:pt x="228600" y="32817"/>
                </a:lnTo>
                <a:lnTo>
                  <a:pt x="228600" y="3126"/>
                </a:lnTo>
                <a:lnTo>
                  <a:pt x="221010" y="9823"/>
                </a:lnTo>
                <a:lnTo>
                  <a:pt x="221010" y="25004"/>
                </a:lnTo>
                <a:lnTo>
                  <a:pt x="218554" y="25004"/>
                </a:lnTo>
                <a:lnTo>
                  <a:pt x="218554" y="17413"/>
                </a:lnTo>
                <a:lnTo>
                  <a:pt x="204490" y="17413"/>
                </a:lnTo>
                <a:lnTo>
                  <a:pt x="204490" y="32817"/>
                </a:lnTo>
                <a:lnTo>
                  <a:pt x="197346" y="32817"/>
                </a:lnTo>
                <a:lnTo>
                  <a:pt x="197346" y="14734"/>
                </a:lnTo>
                <a:lnTo>
                  <a:pt x="195114" y="14734"/>
                </a:lnTo>
                <a:lnTo>
                  <a:pt x="195114" y="12279"/>
                </a:lnTo>
                <a:lnTo>
                  <a:pt x="191542" y="12279"/>
                </a:lnTo>
                <a:lnTo>
                  <a:pt x="191542" y="14734"/>
                </a:lnTo>
                <a:lnTo>
                  <a:pt x="185961" y="14734"/>
                </a:lnTo>
                <a:lnTo>
                  <a:pt x="185961" y="32817"/>
                </a:lnTo>
                <a:lnTo>
                  <a:pt x="179487" y="32817"/>
                </a:lnTo>
                <a:lnTo>
                  <a:pt x="179487" y="19869"/>
                </a:lnTo>
                <a:lnTo>
                  <a:pt x="177478" y="19869"/>
                </a:lnTo>
                <a:lnTo>
                  <a:pt x="177478" y="16744"/>
                </a:lnTo>
                <a:lnTo>
                  <a:pt x="176808" y="16744"/>
                </a:lnTo>
                <a:lnTo>
                  <a:pt x="176808" y="19869"/>
                </a:lnTo>
                <a:lnTo>
                  <a:pt x="174799" y="19869"/>
                </a:lnTo>
                <a:lnTo>
                  <a:pt x="174799" y="32817"/>
                </a:lnTo>
                <a:lnTo>
                  <a:pt x="168548" y="30585"/>
                </a:lnTo>
                <a:lnTo>
                  <a:pt x="168548" y="22994"/>
                </a:lnTo>
                <a:lnTo>
                  <a:pt x="165422" y="22994"/>
                </a:lnTo>
                <a:lnTo>
                  <a:pt x="165422" y="15404"/>
                </a:lnTo>
                <a:lnTo>
                  <a:pt x="155600" y="15404"/>
                </a:lnTo>
                <a:lnTo>
                  <a:pt x="155600" y="22994"/>
                </a:lnTo>
                <a:lnTo>
                  <a:pt x="147117" y="22994"/>
                </a:lnTo>
                <a:lnTo>
                  <a:pt x="147117" y="19199"/>
                </a:lnTo>
                <a:lnTo>
                  <a:pt x="134615" y="14734"/>
                </a:lnTo>
                <a:lnTo>
                  <a:pt x="134615" y="27236"/>
                </a:lnTo>
                <a:lnTo>
                  <a:pt x="126132" y="27236"/>
                </a:lnTo>
                <a:lnTo>
                  <a:pt x="126132" y="17413"/>
                </a:lnTo>
                <a:lnTo>
                  <a:pt x="119658" y="17413"/>
                </a:lnTo>
                <a:lnTo>
                  <a:pt x="119658" y="8707"/>
                </a:lnTo>
                <a:lnTo>
                  <a:pt x="116756" y="8707"/>
                </a:lnTo>
                <a:lnTo>
                  <a:pt x="116756" y="5582"/>
                </a:lnTo>
                <a:lnTo>
                  <a:pt x="114970" y="5582"/>
                </a:lnTo>
                <a:lnTo>
                  <a:pt x="114970" y="3572"/>
                </a:lnTo>
                <a:lnTo>
                  <a:pt x="112961" y="3572"/>
                </a:lnTo>
                <a:lnTo>
                  <a:pt x="112961" y="1"/>
                </a:lnTo>
                <a:close/>
              </a:path>
            </a:pathLst>
          </a:custGeom>
          <a:solidFill>
            <a:srgbClr val="002E8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4"/>
          <p:cNvSpPr txBox="1"/>
          <p:nvPr>
            <p:ph idx="1" type="body"/>
          </p:nvPr>
        </p:nvSpPr>
        <p:spPr>
          <a:xfrm>
            <a:off x="1743150" y="1552200"/>
            <a:ext cx="5657700" cy="8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93700" lvl="0" marL="457200" rtl="0" algn="ctr">
              <a:spcBef>
                <a:spcPts val="600"/>
              </a:spcBef>
              <a:spcAft>
                <a:spcPts val="0"/>
              </a:spcAft>
              <a:buSzPts val="2600"/>
              <a:buChar char="▫"/>
              <a:defRPr i="1" sz="2600"/>
            </a:lvl1pPr>
            <a:lvl2pPr indent="-393700" lvl="1" marL="914400" rtl="0" algn="ctr">
              <a:spcBef>
                <a:spcPts val="0"/>
              </a:spcBef>
              <a:spcAft>
                <a:spcPts val="0"/>
              </a:spcAft>
              <a:buSzPts val="2600"/>
              <a:buChar char="▪"/>
              <a:defRPr i="1" sz="2600"/>
            </a:lvl2pPr>
            <a:lvl3pPr indent="-393700" lvl="2" marL="1371600" rtl="0" algn="ctr">
              <a:spcBef>
                <a:spcPts val="0"/>
              </a:spcBef>
              <a:spcAft>
                <a:spcPts val="0"/>
              </a:spcAft>
              <a:buSzPts val="2600"/>
              <a:buChar char="▪"/>
              <a:defRPr i="1" sz="2600"/>
            </a:lvl3pPr>
            <a:lvl4pPr indent="-393700" lvl="3" marL="1828800" rtl="0" algn="ctr">
              <a:spcBef>
                <a:spcPts val="0"/>
              </a:spcBef>
              <a:spcAft>
                <a:spcPts val="0"/>
              </a:spcAft>
              <a:buSzPts val="2600"/>
              <a:buChar char="▪"/>
              <a:defRPr i="1" sz="2600"/>
            </a:lvl4pPr>
            <a:lvl5pPr indent="-393700" lvl="4" marL="2286000" rtl="0" algn="ctr">
              <a:spcBef>
                <a:spcPts val="0"/>
              </a:spcBef>
              <a:spcAft>
                <a:spcPts val="0"/>
              </a:spcAft>
              <a:buSzPts val="2600"/>
              <a:buChar char="▪"/>
              <a:defRPr i="1" sz="2600"/>
            </a:lvl5pPr>
            <a:lvl6pPr indent="-393700" lvl="5" marL="2743200" rtl="0" algn="ctr">
              <a:spcBef>
                <a:spcPts val="0"/>
              </a:spcBef>
              <a:spcAft>
                <a:spcPts val="0"/>
              </a:spcAft>
              <a:buSzPts val="2600"/>
              <a:buChar char="▪"/>
              <a:defRPr i="1" sz="2600"/>
            </a:lvl6pPr>
            <a:lvl7pPr indent="-393700" lvl="6" marL="3200400" rtl="0" algn="ctr">
              <a:spcBef>
                <a:spcPts val="0"/>
              </a:spcBef>
              <a:spcAft>
                <a:spcPts val="0"/>
              </a:spcAft>
              <a:buSzPts val="2600"/>
              <a:buChar char="▪"/>
              <a:defRPr i="1" sz="2600"/>
            </a:lvl7pPr>
            <a:lvl8pPr indent="-393700" lvl="7" marL="3657600" rtl="0" algn="ctr">
              <a:spcBef>
                <a:spcPts val="0"/>
              </a:spcBef>
              <a:spcAft>
                <a:spcPts val="0"/>
              </a:spcAft>
              <a:buSzPts val="2600"/>
              <a:buChar char="▪"/>
              <a:defRPr i="1" sz="2600"/>
            </a:lvl8pPr>
            <a:lvl9pPr indent="-393700" lvl="8" marL="4114800" algn="ctr">
              <a:spcBef>
                <a:spcPts val="0"/>
              </a:spcBef>
              <a:spcAft>
                <a:spcPts val="0"/>
              </a:spcAft>
              <a:buSzPts val="2600"/>
              <a:buChar char="▪"/>
              <a:defRPr i="1" sz="2600"/>
            </a:lvl9pPr>
          </a:lstStyle>
          <a:p/>
        </p:txBody>
      </p:sp>
      <p:sp>
        <p:nvSpPr>
          <p:cNvPr id="80" name="Google Shape;80;p4"/>
          <p:cNvSpPr txBox="1"/>
          <p:nvPr/>
        </p:nvSpPr>
        <p:spPr>
          <a:xfrm>
            <a:off x="3593400" y="9337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FFD300"/>
                </a:solidFill>
                <a:latin typeface="Fira Sans"/>
                <a:ea typeface="Fira Sans"/>
                <a:cs typeface="Fira Sans"/>
                <a:sym typeface="Fira Sans"/>
              </a:rPr>
              <a:t>“</a:t>
            </a:r>
            <a:endParaRPr b="1" sz="6000">
              <a:solidFill>
                <a:srgbClr val="FFD3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1" name="Google Shape;81;p4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2" name="Google Shape;82;p4"/>
          <p:cNvSpPr/>
          <p:nvPr/>
        </p:nvSpPr>
        <p:spPr>
          <a:xfrm>
            <a:off x="623552" y="493854"/>
            <a:ext cx="1926904" cy="760033"/>
          </a:xfrm>
          <a:custGeom>
            <a:rect b="b" l="l" r="r" t="t"/>
            <a:pathLst>
              <a:path extrusionOk="0" h="22102" w="56035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solidFill>
            <a:srgbClr val="DDA2EC">
              <a:alpha val="2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4"/>
          <p:cNvSpPr/>
          <p:nvPr/>
        </p:nvSpPr>
        <p:spPr>
          <a:xfrm flipH="1">
            <a:off x="7999697" y="912743"/>
            <a:ext cx="1173078" cy="457797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solidFill>
            <a:srgbClr val="DDA2EC">
              <a:alpha val="2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4"/>
          <p:cNvSpPr/>
          <p:nvPr/>
        </p:nvSpPr>
        <p:spPr>
          <a:xfrm>
            <a:off x="7034525" y="296676"/>
            <a:ext cx="1970215" cy="706191"/>
          </a:xfrm>
          <a:custGeom>
            <a:rect b="b" l="l" r="r" t="t"/>
            <a:pathLst>
              <a:path extrusionOk="0" h="26566" w="74117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solidFill>
            <a:srgbClr val="DDA2EC">
              <a:alpha val="2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4"/>
          <p:cNvSpPr/>
          <p:nvPr/>
        </p:nvSpPr>
        <p:spPr>
          <a:xfrm>
            <a:off x="-52976" y="182426"/>
            <a:ext cx="1065597" cy="415819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solidFill>
            <a:srgbClr val="DDA2EC">
              <a:alpha val="2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4"/>
          <p:cNvSpPr/>
          <p:nvPr/>
        </p:nvSpPr>
        <p:spPr>
          <a:xfrm flipH="1">
            <a:off x="726067" y="2914049"/>
            <a:ext cx="1632983" cy="585315"/>
          </a:xfrm>
          <a:custGeom>
            <a:rect b="b" l="l" r="r" t="t"/>
            <a:pathLst>
              <a:path extrusionOk="0" h="26566" w="74117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solidFill>
            <a:srgbClr val="DDA2EC">
              <a:alpha val="2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4"/>
          <p:cNvSpPr/>
          <p:nvPr/>
        </p:nvSpPr>
        <p:spPr>
          <a:xfrm>
            <a:off x="8150684" y="3274426"/>
            <a:ext cx="1054299" cy="415849"/>
          </a:xfrm>
          <a:custGeom>
            <a:rect b="b" l="l" r="r" t="t"/>
            <a:pathLst>
              <a:path extrusionOk="0" h="22102" w="56035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solidFill>
            <a:srgbClr val="DDA2EC">
              <a:alpha val="2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4"/>
          <p:cNvSpPr/>
          <p:nvPr/>
        </p:nvSpPr>
        <p:spPr>
          <a:xfrm>
            <a:off x="7224776" y="2535851"/>
            <a:ext cx="1306909" cy="509966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solidFill>
            <a:srgbClr val="DDA2EC">
              <a:alpha val="2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4"/>
          <p:cNvSpPr/>
          <p:nvPr/>
        </p:nvSpPr>
        <p:spPr>
          <a:xfrm flipH="1">
            <a:off x="-92652" y="2914056"/>
            <a:ext cx="1054299" cy="415849"/>
          </a:xfrm>
          <a:custGeom>
            <a:rect b="b" l="l" r="r" t="t"/>
            <a:pathLst>
              <a:path extrusionOk="0" h="22102" w="56035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solidFill>
            <a:srgbClr val="DDA2EC">
              <a:alpha val="2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"/>
          <p:cNvSpPr/>
          <p:nvPr/>
        </p:nvSpPr>
        <p:spPr>
          <a:xfrm>
            <a:off x="0" y="3953694"/>
            <a:ext cx="9144000" cy="1178720"/>
          </a:xfrm>
          <a:custGeom>
            <a:rect b="b" l="l" r="r" t="t"/>
            <a:pathLst>
              <a:path extrusionOk="0" h="36835" w="285750">
                <a:moveTo>
                  <a:pt x="280169" y="0"/>
                </a:moveTo>
                <a:lnTo>
                  <a:pt x="272802" y="4465"/>
                </a:lnTo>
                <a:lnTo>
                  <a:pt x="272802" y="23441"/>
                </a:lnTo>
                <a:lnTo>
                  <a:pt x="264988" y="23441"/>
                </a:lnTo>
                <a:lnTo>
                  <a:pt x="264988" y="12948"/>
                </a:lnTo>
                <a:lnTo>
                  <a:pt x="260524" y="12948"/>
                </a:lnTo>
                <a:lnTo>
                  <a:pt x="260524" y="6028"/>
                </a:lnTo>
                <a:lnTo>
                  <a:pt x="253157" y="6028"/>
                </a:lnTo>
                <a:lnTo>
                  <a:pt x="253157" y="19869"/>
                </a:lnTo>
                <a:lnTo>
                  <a:pt x="232395" y="15404"/>
                </a:lnTo>
                <a:lnTo>
                  <a:pt x="232395" y="7144"/>
                </a:lnTo>
                <a:lnTo>
                  <a:pt x="225698" y="7144"/>
                </a:lnTo>
                <a:lnTo>
                  <a:pt x="225698" y="19422"/>
                </a:lnTo>
                <a:lnTo>
                  <a:pt x="216098" y="19422"/>
                </a:lnTo>
                <a:lnTo>
                  <a:pt x="216098" y="9153"/>
                </a:lnTo>
                <a:lnTo>
                  <a:pt x="214313" y="9153"/>
                </a:lnTo>
                <a:lnTo>
                  <a:pt x="214313" y="8483"/>
                </a:lnTo>
                <a:lnTo>
                  <a:pt x="210071" y="8483"/>
                </a:lnTo>
                <a:lnTo>
                  <a:pt x="210071" y="9153"/>
                </a:lnTo>
                <a:lnTo>
                  <a:pt x="208731" y="9153"/>
                </a:lnTo>
                <a:lnTo>
                  <a:pt x="208731" y="18083"/>
                </a:lnTo>
                <a:lnTo>
                  <a:pt x="200695" y="18083"/>
                </a:lnTo>
                <a:lnTo>
                  <a:pt x="200695" y="6028"/>
                </a:lnTo>
                <a:lnTo>
                  <a:pt x="198462" y="6028"/>
                </a:lnTo>
                <a:lnTo>
                  <a:pt x="198351" y="5693"/>
                </a:lnTo>
                <a:lnTo>
                  <a:pt x="198239" y="5414"/>
                </a:lnTo>
                <a:lnTo>
                  <a:pt x="198072" y="5135"/>
                </a:lnTo>
                <a:lnTo>
                  <a:pt x="197848" y="4911"/>
                </a:lnTo>
                <a:lnTo>
                  <a:pt x="197625" y="4744"/>
                </a:lnTo>
                <a:lnTo>
                  <a:pt x="197346" y="4577"/>
                </a:lnTo>
                <a:lnTo>
                  <a:pt x="197011" y="4521"/>
                </a:lnTo>
                <a:lnTo>
                  <a:pt x="196676" y="4465"/>
                </a:lnTo>
                <a:lnTo>
                  <a:pt x="196342" y="4521"/>
                </a:lnTo>
                <a:lnTo>
                  <a:pt x="196007" y="4577"/>
                </a:lnTo>
                <a:lnTo>
                  <a:pt x="195728" y="4744"/>
                </a:lnTo>
                <a:lnTo>
                  <a:pt x="195504" y="4911"/>
                </a:lnTo>
                <a:lnTo>
                  <a:pt x="195281" y="5135"/>
                </a:lnTo>
                <a:lnTo>
                  <a:pt x="195114" y="5414"/>
                </a:lnTo>
                <a:lnTo>
                  <a:pt x="195002" y="5693"/>
                </a:lnTo>
                <a:lnTo>
                  <a:pt x="194890" y="6028"/>
                </a:lnTo>
                <a:lnTo>
                  <a:pt x="192881" y="6028"/>
                </a:lnTo>
                <a:lnTo>
                  <a:pt x="192881" y="14734"/>
                </a:lnTo>
                <a:lnTo>
                  <a:pt x="182166" y="14734"/>
                </a:lnTo>
                <a:lnTo>
                  <a:pt x="182166" y="19869"/>
                </a:lnTo>
                <a:lnTo>
                  <a:pt x="172789" y="19869"/>
                </a:lnTo>
                <a:lnTo>
                  <a:pt x="172789" y="14734"/>
                </a:lnTo>
                <a:lnTo>
                  <a:pt x="167432" y="12502"/>
                </a:lnTo>
                <a:lnTo>
                  <a:pt x="167432" y="16967"/>
                </a:lnTo>
                <a:lnTo>
                  <a:pt x="160511" y="16967"/>
                </a:lnTo>
                <a:lnTo>
                  <a:pt x="160511" y="8037"/>
                </a:lnTo>
                <a:lnTo>
                  <a:pt x="154260" y="8037"/>
                </a:lnTo>
                <a:lnTo>
                  <a:pt x="154260" y="6697"/>
                </a:lnTo>
                <a:lnTo>
                  <a:pt x="152251" y="6697"/>
                </a:lnTo>
                <a:lnTo>
                  <a:pt x="152251" y="8037"/>
                </a:lnTo>
                <a:lnTo>
                  <a:pt x="150912" y="8037"/>
                </a:lnTo>
                <a:lnTo>
                  <a:pt x="150912" y="21655"/>
                </a:lnTo>
                <a:lnTo>
                  <a:pt x="138410" y="21655"/>
                </a:lnTo>
                <a:lnTo>
                  <a:pt x="138410" y="8037"/>
                </a:lnTo>
                <a:lnTo>
                  <a:pt x="130597" y="8037"/>
                </a:lnTo>
                <a:lnTo>
                  <a:pt x="130597" y="18976"/>
                </a:lnTo>
                <a:lnTo>
                  <a:pt x="127695" y="18976"/>
                </a:lnTo>
                <a:lnTo>
                  <a:pt x="127695" y="11162"/>
                </a:lnTo>
                <a:lnTo>
                  <a:pt x="121890" y="11162"/>
                </a:lnTo>
                <a:lnTo>
                  <a:pt x="121890" y="18976"/>
                </a:lnTo>
                <a:lnTo>
                  <a:pt x="120774" y="18976"/>
                </a:lnTo>
                <a:lnTo>
                  <a:pt x="120774" y="20538"/>
                </a:lnTo>
                <a:lnTo>
                  <a:pt x="109165" y="20538"/>
                </a:lnTo>
                <a:lnTo>
                  <a:pt x="109165" y="12948"/>
                </a:lnTo>
                <a:lnTo>
                  <a:pt x="99343" y="12948"/>
                </a:lnTo>
                <a:lnTo>
                  <a:pt x="99343" y="11162"/>
                </a:lnTo>
                <a:lnTo>
                  <a:pt x="93762" y="11162"/>
                </a:lnTo>
                <a:lnTo>
                  <a:pt x="93762" y="22994"/>
                </a:lnTo>
                <a:lnTo>
                  <a:pt x="86841" y="22994"/>
                </a:lnTo>
                <a:lnTo>
                  <a:pt x="86841" y="14734"/>
                </a:lnTo>
                <a:lnTo>
                  <a:pt x="84386" y="14734"/>
                </a:lnTo>
                <a:lnTo>
                  <a:pt x="84386" y="12948"/>
                </a:lnTo>
                <a:lnTo>
                  <a:pt x="80144" y="12948"/>
                </a:lnTo>
                <a:lnTo>
                  <a:pt x="80144" y="14734"/>
                </a:lnTo>
                <a:lnTo>
                  <a:pt x="77465" y="14734"/>
                </a:lnTo>
                <a:lnTo>
                  <a:pt x="77465" y="21655"/>
                </a:lnTo>
                <a:lnTo>
                  <a:pt x="56927" y="21655"/>
                </a:lnTo>
                <a:lnTo>
                  <a:pt x="56927" y="16297"/>
                </a:lnTo>
                <a:lnTo>
                  <a:pt x="51346" y="16297"/>
                </a:lnTo>
                <a:lnTo>
                  <a:pt x="51346" y="8037"/>
                </a:lnTo>
                <a:lnTo>
                  <a:pt x="45318" y="10269"/>
                </a:lnTo>
                <a:lnTo>
                  <a:pt x="45318" y="27682"/>
                </a:lnTo>
                <a:lnTo>
                  <a:pt x="33710" y="27682"/>
                </a:lnTo>
                <a:lnTo>
                  <a:pt x="33710" y="11162"/>
                </a:lnTo>
                <a:lnTo>
                  <a:pt x="25673" y="11162"/>
                </a:lnTo>
                <a:lnTo>
                  <a:pt x="25673" y="21878"/>
                </a:lnTo>
                <a:lnTo>
                  <a:pt x="8037" y="21878"/>
                </a:lnTo>
                <a:lnTo>
                  <a:pt x="8037" y="16967"/>
                </a:lnTo>
                <a:lnTo>
                  <a:pt x="0" y="16967"/>
                </a:lnTo>
                <a:lnTo>
                  <a:pt x="0" y="36835"/>
                </a:lnTo>
                <a:lnTo>
                  <a:pt x="285750" y="36835"/>
                </a:lnTo>
                <a:lnTo>
                  <a:pt x="285750" y="16743"/>
                </a:lnTo>
                <a:lnTo>
                  <a:pt x="280169" y="16743"/>
                </a:lnTo>
                <a:lnTo>
                  <a:pt x="280169" y="0"/>
                </a:lnTo>
                <a:close/>
              </a:path>
            </a:pathLst>
          </a:custGeom>
          <a:solidFill>
            <a:srgbClr val="1C4587">
              <a:alpha val="234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5"/>
          <p:cNvSpPr/>
          <p:nvPr/>
        </p:nvSpPr>
        <p:spPr>
          <a:xfrm>
            <a:off x="35712" y="4025118"/>
            <a:ext cx="9072576" cy="1107296"/>
          </a:xfrm>
          <a:custGeom>
            <a:rect b="b" l="l" r="r" t="t"/>
            <a:pathLst>
              <a:path extrusionOk="0" h="34603" w="283518">
                <a:moveTo>
                  <a:pt x="110059" y="1"/>
                </a:moveTo>
                <a:lnTo>
                  <a:pt x="110059" y="2010"/>
                </a:lnTo>
                <a:lnTo>
                  <a:pt x="108273" y="2010"/>
                </a:lnTo>
                <a:lnTo>
                  <a:pt x="108273" y="5135"/>
                </a:lnTo>
                <a:lnTo>
                  <a:pt x="105817" y="5135"/>
                </a:lnTo>
                <a:lnTo>
                  <a:pt x="105817" y="29245"/>
                </a:lnTo>
                <a:lnTo>
                  <a:pt x="100236" y="29245"/>
                </a:lnTo>
                <a:lnTo>
                  <a:pt x="100236" y="16297"/>
                </a:lnTo>
                <a:lnTo>
                  <a:pt x="90413" y="16297"/>
                </a:lnTo>
                <a:lnTo>
                  <a:pt x="90413" y="26622"/>
                </a:lnTo>
                <a:lnTo>
                  <a:pt x="83046" y="29859"/>
                </a:lnTo>
                <a:lnTo>
                  <a:pt x="83046" y="22771"/>
                </a:lnTo>
                <a:lnTo>
                  <a:pt x="80144" y="22771"/>
                </a:lnTo>
                <a:lnTo>
                  <a:pt x="80144" y="29245"/>
                </a:lnTo>
                <a:lnTo>
                  <a:pt x="73224" y="29245"/>
                </a:lnTo>
                <a:lnTo>
                  <a:pt x="73224" y="24557"/>
                </a:lnTo>
                <a:lnTo>
                  <a:pt x="69429" y="24557"/>
                </a:lnTo>
                <a:lnTo>
                  <a:pt x="69429" y="11386"/>
                </a:lnTo>
                <a:lnTo>
                  <a:pt x="59159" y="13228"/>
                </a:lnTo>
                <a:lnTo>
                  <a:pt x="59159" y="24557"/>
                </a:lnTo>
                <a:lnTo>
                  <a:pt x="53355" y="24557"/>
                </a:lnTo>
                <a:lnTo>
                  <a:pt x="53355" y="29245"/>
                </a:lnTo>
                <a:lnTo>
                  <a:pt x="45765" y="29245"/>
                </a:lnTo>
                <a:lnTo>
                  <a:pt x="45765" y="13842"/>
                </a:lnTo>
                <a:lnTo>
                  <a:pt x="41747" y="13842"/>
                </a:lnTo>
                <a:lnTo>
                  <a:pt x="41747" y="5135"/>
                </a:lnTo>
                <a:lnTo>
                  <a:pt x="28352" y="5135"/>
                </a:lnTo>
                <a:lnTo>
                  <a:pt x="28352" y="25450"/>
                </a:lnTo>
                <a:lnTo>
                  <a:pt x="20762" y="25450"/>
                </a:lnTo>
                <a:lnTo>
                  <a:pt x="20762" y="16297"/>
                </a:lnTo>
                <a:lnTo>
                  <a:pt x="19311" y="16297"/>
                </a:lnTo>
                <a:lnTo>
                  <a:pt x="19143" y="15348"/>
                </a:lnTo>
                <a:lnTo>
                  <a:pt x="19032" y="14902"/>
                </a:lnTo>
                <a:lnTo>
                  <a:pt x="18864" y="14511"/>
                </a:lnTo>
                <a:lnTo>
                  <a:pt x="18585" y="14121"/>
                </a:lnTo>
                <a:lnTo>
                  <a:pt x="18306" y="13786"/>
                </a:lnTo>
                <a:lnTo>
                  <a:pt x="17915" y="13507"/>
                </a:lnTo>
                <a:lnTo>
                  <a:pt x="17525" y="13339"/>
                </a:lnTo>
                <a:lnTo>
                  <a:pt x="17078" y="13228"/>
                </a:lnTo>
                <a:lnTo>
                  <a:pt x="16632" y="13172"/>
                </a:lnTo>
                <a:lnTo>
                  <a:pt x="16185" y="13228"/>
                </a:lnTo>
                <a:lnTo>
                  <a:pt x="15739" y="13339"/>
                </a:lnTo>
                <a:lnTo>
                  <a:pt x="15348" y="13507"/>
                </a:lnTo>
                <a:lnTo>
                  <a:pt x="14957" y="13786"/>
                </a:lnTo>
                <a:lnTo>
                  <a:pt x="14678" y="14121"/>
                </a:lnTo>
                <a:lnTo>
                  <a:pt x="14399" y="14511"/>
                </a:lnTo>
                <a:lnTo>
                  <a:pt x="14232" y="14902"/>
                </a:lnTo>
                <a:lnTo>
                  <a:pt x="14120" y="15348"/>
                </a:lnTo>
                <a:lnTo>
                  <a:pt x="13953" y="16297"/>
                </a:lnTo>
                <a:lnTo>
                  <a:pt x="12502" y="16297"/>
                </a:lnTo>
                <a:lnTo>
                  <a:pt x="12502" y="21153"/>
                </a:lnTo>
                <a:lnTo>
                  <a:pt x="4242" y="23385"/>
                </a:lnTo>
                <a:lnTo>
                  <a:pt x="4242" y="29245"/>
                </a:lnTo>
                <a:lnTo>
                  <a:pt x="0" y="29245"/>
                </a:lnTo>
                <a:lnTo>
                  <a:pt x="0" y="34603"/>
                </a:lnTo>
                <a:lnTo>
                  <a:pt x="283518" y="34603"/>
                </a:lnTo>
                <a:lnTo>
                  <a:pt x="283518" y="25450"/>
                </a:lnTo>
                <a:lnTo>
                  <a:pt x="275258" y="25450"/>
                </a:lnTo>
                <a:lnTo>
                  <a:pt x="275258" y="11163"/>
                </a:lnTo>
                <a:lnTo>
                  <a:pt x="268114" y="11163"/>
                </a:lnTo>
                <a:lnTo>
                  <a:pt x="268114" y="19423"/>
                </a:lnTo>
                <a:lnTo>
                  <a:pt x="255389" y="19423"/>
                </a:lnTo>
                <a:lnTo>
                  <a:pt x="255389" y="29245"/>
                </a:lnTo>
                <a:lnTo>
                  <a:pt x="247576" y="29245"/>
                </a:lnTo>
                <a:lnTo>
                  <a:pt x="247576" y="5135"/>
                </a:lnTo>
                <a:lnTo>
                  <a:pt x="244450" y="5135"/>
                </a:lnTo>
                <a:lnTo>
                  <a:pt x="244450" y="4075"/>
                </a:lnTo>
                <a:lnTo>
                  <a:pt x="244339" y="3405"/>
                </a:lnTo>
                <a:lnTo>
                  <a:pt x="244171" y="2791"/>
                </a:lnTo>
                <a:lnTo>
                  <a:pt x="243892" y="2289"/>
                </a:lnTo>
                <a:lnTo>
                  <a:pt x="243502" y="1787"/>
                </a:lnTo>
                <a:lnTo>
                  <a:pt x="242999" y="1452"/>
                </a:lnTo>
                <a:lnTo>
                  <a:pt x="242441" y="1117"/>
                </a:lnTo>
                <a:lnTo>
                  <a:pt x="241883" y="949"/>
                </a:lnTo>
                <a:lnTo>
                  <a:pt x="241213" y="894"/>
                </a:lnTo>
                <a:lnTo>
                  <a:pt x="240544" y="949"/>
                </a:lnTo>
                <a:lnTo>
                  <a:pt x="239986" y="1117"/>
                </a:lnTo>
                <a:lnTo>
                  <a:pt x="239427" y="1452"/>
                </a:lnTo>
                <a:lnTo>
                  <a:pt x="238925" y="1787"/>
                </a:lnTo>
                <a:lnTo>
                  <a:pt x="238534" y="2289"/>
                </a:lnTo>
                <a:lnTo>
                  <a:pt x="238255" y="2791"/>
                </a:lnTo>
                <a:lnTo>
                  <a:pt x="238088" y="3405"/>
                </a:lnTo>
                <a:lnTo>
                  <a:pt x="237976" y="4075"/>
                </a:lnTo>
                <a:lnTo>
                  <a:pt x="237976" y="5135"/>
                </a:lnTo>
                <a:lnTo>
                  <a:pt x="235074" y="5135"/>
                </a:lnTo>
                <a:lnTo>
                  <a:pt x="235074" y="21878"/>
                </a:lnTo>
                <a:lnTo>
                  <a:pt x="226368" y="30864"/>
                </a:lnTo>
                <a:lnTo>
                  <a:pt x="226368" y="894"/>
                </a:lnTo>
                <a:lnTo>
                  <a:pt x="221010" y="5637"/>
                </a:lnTo>
                <a:lnTo>
                  <a:pt x="221010" y="21432"/>
                </a:lnTo>
                <a:lnTo>
                  <a:pt x="216322" y="21432"/>
                </a:lnTo>
                <a:lnTo>
                  <a:pt x="216322" y="13842"/>
                </a:lnTo>
                <a:lnTo>
                  <a:pt x="204490" y="13842"/>
                </a:lnTo>
                <a:lnTo>
                  <a:pt x="204490" y="29245"/>
                </a:lnTo>
                <a:lnTo>
                  <a:pt x="195114" y="29245"/>
                </a:lnTo>
                <a:lnTo>
                  <a:pt x="195114" y="11163"/>
                </a:lnTo>
                <a:lnTo>
                  <a:pt x="185961" y="11163"/>
                </a:lnTo>
                <a:lnTo>
                  <a:pt x="185961" y="29245"/>
                </a:lnTo>
                <a:lnTo>
                  <a:pt x="177255" y="29245"/>
                </a:lnTo>
                <a:lnTo>
                  <a:pt x="177255" y="16297"/>
                </a:lnTo>
                <a:lnTo>
                  <a:pt x="174799" y="16297"/>
                </a:lnTo>
                <a:lnTo>
                  <a:pt x="174799" y="29692"/>
                </a:lnTo>
                <a:lnTo>
                  <a:pt x="166316" y="26678"/>
                </a:lnTo>
                <a:lnTo>
                  <a:pt x="166316" y="19423"/>
                </a:lnTo>
                <a:lnTo>
                  <a:pt x="163190" y="19423"/>
                </a:lnTo>
                <a:lnTo>
                  <a:pt x="163190" y="11832"/>
                </a:lnTo>
                <a:lnTo>
                  <a:pt x="155600" y="11832"/>
                </a:lnTo>
                <a:lnTo>
                  <a:pt x="155600" y="19423"/>
                </a:lnTo>
                <a:lnTo>
                  <a:pt x="144884" y="19423"/>
                </a:lnTo>
                <a:lnTo>
                  <a:pt x="144884" y="15293"/>
                </a:lnTo>
                <a:lnTo>
                  <a:pt x="134615" y="11609"/>
                </a:lnTo>
                <a:lnTo>
                  <a:pt x="134615" y="23664"/>
                </a:lnTo>
                <a:lnTo>
                  <a:pt x="123900" y="23664"/>
                </a:lnTo>
                <a:lnTo>
                  <a:pt x="123900" y="13842"/>
                </a:lnTo>
                <a:lnTo>
                  <a:pt x="117426" y="13842"/>
                </a:lnTo>
                <a:lnTo>
                  <a:pt x="117426" y="5135"/>
                </a:lnTo>
                <a:lnTo>
                  <a:pt x="114523" y="5135"/>
                </a:lnTo>
                <a:lnTo>
                  <a:pt x="114523" y="2010"/>
                </a:lnTo>
                <a:lnTo>
                  <a:pt x="112738" y="2010"/>
                </a:lnTo>
                <a:lnTo>
                  <a:pt x="112738" y="1"/>
                </a:lnTo>
                <a:close/>
              </a:path>
            </a:pathLst>
          </a:custGeom>
          <a:solidFill>
            <a:srgbClr val="3D85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5"/>
          <p:cNvSpPr/>
          <p:nvPr/>
        </p:nvSpPr>
        <p:spPr>
          <a:xfrm>
            <a:off x="0" y="3886185"/>
            <a:ext cx="9144000" cy="1257312"/>
          </a:xfrm>
          <a:custGeom>
            <a:rect b="b" l="l" r="r" t="t"/>
            <a:pathLst>
              <a:path extrusionOk="0" h="39291" w="285750">
                <a:moveTo>
                  <a:pt x="241381" y="11832"/>
                </a:moveTo>
                <a:lnTo>
                  <a:pt x="241381" y="15348"/>
                </a:lnTo>
                <a:lnTo>
                  <a:pt x="239762" y="15348"/>
                </a:lnTo>
                <a:lnTo>
                  <a:pt x="239762" y="11832"/>
                </a:lnTo>
                <a:close/>
                <a:moveTo>
                  <a:pt x="244450" y="11832"/>
                </a:moveTo>
                <a:lnTo>
                  <a:pt x="244450" y="15348"/>
                </a:lnTo>
                <a:lnTo>
                  <a:pt x="242832" y="15348"/>
                </a:lnTo>
                <a:lnTo>
                  <a:pt x="242832" y="11832"/>
                </a:lnTo>
                <a:close/>
                <a:moveTo>
                  <a:pt x="226591" y="8484"/>
                </a:moveTo>
                <a:lnTo>
                  <a:pt x="226591" y="17190"/>
                </a:lnTo>
                <a:lnTo>
                  <a:pt x="225698" y="17190"/>
                </a:lnTo>
                <a:lnTo>
                  <a:pt x="225698" y="9600"/>
                </a:lnTo>
                <a:lnTo>
                  <a:pt x="226591" y="8484"/>
                </a:lnTo>
                <a:close/>
                <a:moveTo>
                  <a:pt x="241381" y="17134"/>
                </a:moveTo>
                <a:lnTo>
                  <a:pt x="241381" y="20650"/>
                </a:lnTo>
                <a:lnTo>
                  <a:pt x="239762" y="20650"/>
                </a:lnTo>
                <a:lnTo>
                  <a:pt x="239762" y="17134"/>
                </a:lnTo>
                <a:close/>
                <a:moveTo>
                  <a:pt x="244450" y="17134"/>
                </a:moveTo>
                <a:lnTo>
                  <a:pt x="244450" y="20650"/>
                </a:lnTo>
                <a:lnTo>
                  <a:pt x="242832" y="20650"/>
                </a:lnTo>
                <a:lnTo>
                  <a:pt x="242832" y="17134"/>
                </a:lnTo>
                <a:close/>
                <a:moveTo>
                  <a:pt x="194221" y="17860"/>
                </a:moveTo>
                <a:lnTo>
                  <a:pt x="194221" y="21320"/>
                </a:lnTo>
                <a:lnTo>
                  <a:pt x="192212" y="21320"/>
                </a:lnTo>
                <a:lnTo>
                  <a:pt x="192212" y="17860"/>
                </a:lnTo>
                <a:close/>
                <a:moveTo>
                  <a:pt x="216098" y="20762"/>
                </a:moveTo>
                <a:lnTo>
                  <a:pt x="216098" y="21822"/>
                </a:lnTo>
                <a:lnTo>
                  <a:pt x="207169" y="21822"/>
                </a:lnTo>
                <a:lnTo>
                  <a:pt x="207169" y="20762"/>
                </a:lnTo>
                <a:close/>
                <a:moveTo>
                  <a:pt x="64517" y="19869"/>
                </a:moveTo>
                <a:lnTo>
                  <a:pt x="64517" y="21878"/>
                </a:lnTo>
                <a:lnTo>
                  <a:pt x="62508" y="21878"/>
                </a:lnTo>
                <a:lnTo>
                  <a:pt x="62508" y="19869"/>
                </a:lnTo>
                <a:close/>
                <a:moveTo>
                  <a:pt x="68312" y="19869"/>
                </a:moveTo>
                <a:lnTo>
                  <a:pt x="68312" y="21878"/>
                </a:lnTo>
                <a:lnTo>
                  <a:pt x="66303" y="21878"/>
                </a:lnTo>
                <a:lnTo>
                  <a:pt x="66303" y="19869"/>
                </a:lnTo>
                <a:close/>
                <a:moveTo>
                  <a:pt x="45318" y="21208"/>
                </a:moveTo>
                <a:lnTo>
                  <a:pt x="45318" y="22213"/>
                </a:lnTo>
                <a:lnTo>
                  <a:pt x="40853" y="22213"/>
                </a:lnTo>
                <a:lnTo>
                  <a:pt x="40853" y="21208"/>
                </a:lnTo>
                <a:close/>
                <a:moveTo>
                  <a:pt x="138522" y="19423"/>
                </a:moveTo>
                <a:lnTo>
                  <a:pt x="138857" y="19478"/>
                </a:lnTo>
                <a:lnTo>
                  <a:pt x="139192" y="19534"/>
                </a:lnTo>
                <a:lnTo>
                  <a:pt x="139471" y="19702"/>
                </a:lnTo>
                <a:lnTo>
                  <a:pt x="139694" y="19925"/>
                </a:lnTo>
                <a:lnTo>
                  <a:pt x="139917" y="20148"/>
                </a:lnTo>
                <a:lnTo>
                  <a:pt x="140084" y="20427"/>
                </a:lnTo>
                <a:lnTo>
                  <a:pt x="140140" y="20762"/>
                </a:lnTo>
                <a:lnTo>
                  <a:pt x="140196" y="21097"/>
                </a:lnTo>
                <a:lnTo>
                  <a:pt x="140140" y="21432"/>
                </a:lnTo>
                <a:lnTo>
                  <a:pt x="140084" y="21767"/>
                </a:lnTo>
                <a:lnTo>
                  <a:pt x="139917" y="22046"/>
                </a:lnTo>
                <a:lnTo>
                  <a:pt x="139694" y="22269"/>
                </a:lnTo>
                <a:lnTo>
                  <a:pt x="139471" y="22492"/>
                </a:lnTo>
                <a:lnTo>
                  <a:pt x="139192" y="22660"/>
                </a:lnTo>
                <a:lnTo>
                  <a:pt x="138857" y="22715"/>
                </a:lnTo>
                <a:lnTo>
                  <a:pt x="138522" y="22771"/>
                </a:lnTo>
                <a:lnTo>
                  <a:pt x="138187" y="22715"/>
                </a:lnTo>
                <a:lnTo>
                  <a:pt x="137852" y="22660"/>
                </a:lnTo>
                <a:lnTo>
                  <a:pt x="137573" y="22492"/>
                </a:lnTo>
                <a:lnTo>
                  <a:pt x="137350" y="22269"/>
                </a:lnTo>
                <a:lnTo>
                  <a:pt x="137127" y="22046"/>
                </a:lnTo>
                <a:lnTo>
                  <a:pt x="136959" y="21767"/>
                </a:lnTo>
                <a:lnTo>
                  <a:pt x="136903" y="21432"/>
                </a:lnTo>
                <a:lnTo>
                  <a:pt x="136847" y="21097"/>
                </a:lnTo>
                <a:lnTo>
                  <a:pt x="136903" y="20762"/>
                </a:lnTo>
                <a:lnTo>
                  <a:pt x="136959" y="20427"/>
                </a:lnTo>
                <a:lnTo>
                  <a:pt x="137127" y="20148"/>
                </a:lnTo>
                <a:lnTo>
                  <a:pt x="137350" y="19925"/>
                </a:lnTo>
                <a:lnTo>
                  <a:pt x="137573" y="19702"/>
                </a:lnTo>
                <a:lnTo>
                  <a:pt x="137852" y="19534"/>
                </a:lnTo>
                <a:lnTo>
                  <a:pt x="138187" y="19478"/>
                </a:lnTo>
                <a:lnTo>
                  <a:pt x="138522" y="19423"/>
                </a:lnTo>
                <a:close/>
                <a:moveTo>
                  <a:pt x="64517" y="22883"/>
                </a:moveTo>
                <a:lnTo>
                  <a:pt x="64517" y="24892"/>
                </a:lnTo>
                <a:lnTo>
                  <a:pt x="62508" y="24892"/>
                </a:lnTo>
                <a:lnTo>
                  <a:pt x="62508" y="22883"/>
                </a:lnTo>
                <a:close/>
                <a:moveTo>
                  <a:pt x="68312" y="22883"/>
                </a:moveTo>
                <a:lnTo>
                  <a:pt x="68312" y="24892"/>
                </a:lnTo>
                <a:lnTo>
                  <a:pt x="66303" y="24892"/>
                </a:lnTo>
                <a:lnTo>
                  <a:pt x="66303" y="22883"/>
                </a:lnTo>
                <a:close/>
                <a:moveTo>
                  <a:pt x="216098" y="24334"/>
                </a:moveTo>
                <a:lnTo>
                  <a:pt x="216098" y="25450"/>
                </a:lnTo>
                <a:lnTo>
                  <a:pt x="207169" y="25450"/>
                </a:lnTo>
                <a:lnTo>
                  <a:pt x="207169" y="24334"/>
                </a:lnTo>
                <a:close/>
                <a:moveTo>
                  <a:pt x="45318" y="24501"/>
                </a:moveTo>
                <a:lnTo>
                  <a:pt x="45318" y="25506"/>
                </a:lnTo>
                <a:lnTo>
                  <a:pt x="40853" y="25506"/>
                </a:lnTo>
                <a:lnTo>
                  <a:pt x="40853" y="24501"/>
                </a:lnTo>
                <a:close/>
                <a:moveTo>
                  <a:pt x="241381" y="22380"/>
                </a:moveTo>
                <a:lnTo>
                  <a:pt x="241381" y="25897"/>
                </a:lnTo>
                <a:lnTo>
                  <a:pt x="239762" y="25897"/>
                </a:lnTo>
                <a:lnTo>
                  <a:pt x="239762" y="22380"/>
                </a:lnTo>
                <a:close/>
                <a:moveTo>
                  <a:pt x="244450" y="22380"/>
                </a:moveTo>
                <a:lnTo>
                  <a:pt x="244450" y="25897"/>
                </a:lnTo>
                <a:lnTo>
                  <a:pt x="242832" y="25897"/>
                </a:lnTo>
                <a:lnTo>
                  <a:pt x="242832" y="22380"/>
                </a:lnTo>
                <a:close/>
                <a:moveTo>
                  <a:pt x="194221" y="23106"/>
                </a:moveTo>
                <a:lnTo>
                  <a:pt x="194221" y="26566"/>
                </a:lnTo>
                <a:lnTo>
                  <a:pt x="192212" y="26566"/>
                </a:lnTo>
                <a:lnTo>
                  <a:pt x="192212" y="23106"/>
                </a:lnTo>
                <a:close/>
                <a:moveTo>
                  <a:pt x="64517" y="25897"/>
                </a:moveTo>
                <a:lnTo>
                  <a:pt x="64517" y="27906"/>
                </a:lnTo>
                <a:lnTo>
                  <a:pt x="62508" y="27906"/>
                </a:lnTo>
                <a:lnTo>
                  <a:pt x="62508" y="25897"/>
                </a:lnTo>
                <a:close/>
                <a:moveTo>
                  <a:pt x="68312" y="25897"/>
                </a:moveTo>
                <a:lnTo>
                  <a:pt x="68312" y="27906"/>
                </a:lnTo>
                <a:lnTo>
                  <a:pt x="66303" y="27906"/>
                </a:lnTo>
                <a:lnTo>
                  <a:pt x="66303" y="25897"/>
                </a:lnTo>
                <a:close/>
                <a:moveTo>
                  <a:pt x="45318" y="27850"/>
                </a:moveTo>
                <a:lnTo>
                  <a:pt x="45318" y="28854"/>
                </a:lnTo>
                <a:lnTo>
                  <a:pt x="40853" y="28854"/>
                </a:lnTo>
                <a:lnTo>
                  <a:pt x="40853" y="27850"/>
                </a:lnTo>
                <a:close/>
                <a:moveTo>
                  <a:pt x="216098" y="27906"/>
                </a:moveTo>
                <a:lnTo>
                  <a:pt x="216098" y="29022"/>
                </a:lnTo>
                <a:lnTo>
                  <a:pt x="207169" y="29022"/>
                </a:lnTo>
                <a:lnTo>
                  <a:pt x="207169" y="27906"/>
                </a:lnTo>
                <a:close/>
                <a:moveTo>
                  <a:pt x="82767" y="28352"/>
                </a:moveTo>
                <a:lnTo>
                  <a:pt x="82934" y="28408"/>
                </a:lnTo>
                <a:lnTo>
                  <a:pt x="83214" y="28631"/>
                </a:lnTo>
                <a:lnTo>
                  <a:pt x="83437" y="28910"/>
                </a:lnTo>
                <a:lnTo>
                  <a:pt x="83493" y="29078"/>
                </a:lnTo>
                <a:lnTo>
                  <a:pt x="83493" y="29245"/>
                </a:lnTo>
                <a:lnTo>
                  <a:pt x="83493" y="29413"/>
                </a:lnTo>
                <a:lnTo>
                  <a:pt x="83437" y="29580"/>
                </a:lnTo>
                <a:lnTo>
                  <a:pt x="83214" y="29859"/>
                </a:lnTo>
                <a:lnTo>
                  <a:pt x="82934" y="30082"/>
                </a:lnTo>
                <a:lnTo>
                  <a:pt x="82767" y="30138"/>
                </a:lnTo>
                <a:lnTo>
                  <a:pt x="82432" y="30138"/>
                </a:lnTo>
                <a:lnTo>
                  <a:pt x="82265" y="30082"/>
                </a:lnTo>
                <a:lnTo>
                  <a:pt x="81986" y="29859"/>
                </a:lnTo>
                <a:lnTo>
                  <a:pt x="81762" y="29580"/>
                </a:lnTo>
                <a:lnTo>
                  <a:pt x="81707" y="29413"/>
                </a:lnTo>
                <a:lnTo>
                  <a:pt x="81707" y="29245"/>
                </a:lnTo>
                <a:lnTo>
                  <a:pt x="81707" y="29078"/>
                </a:lnTo>
                <a:lnTo>
                  <a:pt x="81762" y="28910"/>
                </a:lnTo>
                <a:lnTo>
                  <a:pt x="81986" y="28631"/>
                </a:lnTo>
                <a:lnTo>
                  <a:pt x="82265" y="28408"/>
                </a:lnTo>
                <a:lnTo>
                  <a:pt x="82432" y="28352"/>
                </a:lnTo>
                <a:close/>
                <a:moveTo>
                  <a:pt x="45318" y="31143"/>
                </a:moveTo>
                <a:lnTo>
                  <a:pt x="45318" y="32147"/>
                </a:lnTo>
                <a:lnTo>
                  <a:pt x="40853" y="32147"/>
                </a:lnTo>
                <a:lnTo>
                  <a:pt x="40853" y="31143"/>
                </a:lnTo>
                <a:close/>
                <a:moveTo>
                  <a:pt x="8037" y="28352"/>
                </a:moveTo>
                <a:lnTo>
                  <a:pt x="8037" y="32594"/>
                </a:lnTo>
                <a:lnTo>
                  <a:pt x="6028" y="32594"/>
                </a:lnTo>
                <a:lnTo>
                  <a:pt x="6028" y="28352"/>
                </a:lnTo>
                <a:close/>
                <a:moveTo>
                  <a:pt x="216098" y="31533"/>
                </a:moveTo>
                <a:lnTo>
                  <a:pt x="216098" y="32594"/>
                </a:lnTo>
                <a:lnTo>
                  <a:pt x="207169" y="32594"/>
                </a:lnTo>
                <a:lnTo>
                  <a:pt x="207169" y="31533"/>
                </a:lnTo>
                <a:close/>
                <a:moveTo>
                  <a:pt x="82767" y="31924"/>
                </a:moveTo>
                <a:lnTo>
                  <a:pt x="82934" y="31980"/>
                </a:lnTo>
                <a:lnTo>
                  <a:pt x="83214" y="32203"/>
                </a:lnTo>
                <a:lnTo>
                  <a:pt x="83437" y="32482"/>
                </a:lnTo>
                <a:lnTo>
                  <a:pt x="83493" y="32650"/>
                </a:lnTo>
                <a:lnTo>
                  <a:pt x="83493" y="32817"/>
                </a:lnTo>
                <a:lnTo>
                  <a:pt x="83493" y="32984"/>
                </a:lnTo>
                <a:lnTo>
                  <a:pt x="83437" y="33152"/>
                </a:lnTo>
                <a:lnTo>
                  <a:pt x="83214" y="33431"/>
                </a:lnTo>
                <a:lnTo>
                  <a:pt x="82934" y="33654"/>
                </a:lnTo>
                <a:lnTo>
                  <a:pt x="82767" y="33710"/>
                </a:lnTo>
                <a:lnTo>
                  <a:pt x="82432" y="33710"/>
                </a:lnTo>
                <a:lnTo>
                  <a:pt x="82265" y="33654"/>
                </a:lnTo>
                <a:lnTo>
                  <a:pt x="81986" y="33431"/>
                </a:lnTo>
                <a:lnTo>
                  <a:pt x="81762" y="33152"/>
                </a:lnTo>
                <a:lnTo>
                  <a:pt x="81707" y="32984"/>
                </a:lnTo>
                <a:lnTo>
                  <a:pt x="81707" y="32817"/>
                </a:lnTo>
                <a:lnTo>
                  <a:pt x="81707" y="32650"/>
                </a:lnTo>
                <a:lnTo>
                  <a:pt x="81762" y="32482"/>
                </a:lnTo>
                <a:lnTo>
                  <a:pt x="81986" y="32203"/>
                </a:lnTo>
                <a:lnTo>
                  <a:pt x="82265" y="31980"/>
                </a:lnTo>
                <a:lnTo>
                  <a:pt x="82432" y="31924"/>
                </a:lnTo>
                <a:close/>
                <a:moveTo>
                  <a:pt x="109835" y="11609"/>
                </a:moveTo>
                <a:lnTo>
                  <a:pt x="109835" y="34603"/>
                </a:lnTo>
                <a:lnTo>
                  <a:pt x="109165" y="34603"/>
                </a:lnTo>
                <a:lnTo>
                  <a:pt x="109165" y="11609"/>
                </a:lnTo>
                <a:close/>
                <a:moveTo>
                  <a:pt x="112068" y="11609"/>
                </a:moveTo>
                <a:lnTo>
                  <a:pt x="112068" y="34603"/>
                </a:lnTo>
                <a:lnTo>
                  <a:pt x="111398" y="34603"/>
                </a:lnTo>
                <a:lnTo>
                  <a:pt x="111398" y="11609"/>
                </a:lnTo>
                <a:close/>
                <a:moveTo>
                  <a:pt x="114300" y="11609"/>
                </a:moveTo>
                <a:lnTo>
                  <a:pt x="114300" y="34603"/>
                </a:lnTo>
                <a:lnTo>
                  <a:pt x="113630" y="34603"/>
                </a:lnTo>
                <a:lnTo>
                  <a:pt x="113630" y="11609"/>
                </a:lnTo>
                <a:close/>
                <a:moveTo>
                  <a:pt x="116532" y="11609"/>
                </a:moveTo>
                <a:lnTo>
                  <a:pt x="116532" y="34603"/>
                </a:lnTo>
                <a:lnTo>
                  <a:pt x="115863" y="34603"/>
                </a:lnTo>
                <a:lnTo>
                  <a:pt x="115863" y="11609"/>
                </a:lnTo>
                <a:close/>
                <a:moveTo>
                  <a:pt x="45318" y="34491"/>
                </a:moveTo>
                <a:lnTo>
                  <a:pt x="45318" y="35496"/>
                </a:lnTo>
                <a:lnTo>
                  <a:pt x="40853" y="35496"/>
                </a:lnTo>
                <a:lnTo>
                  <a:pt x="40853" y="34491"/>
                </a:lnTo>
                <a:close/>
                <a:moveTo>
                  <a:pt x="112291" y="1"/>
                </a:moveTo>
                <a:lnTo>
                  <a:pt x="112291" y="3572"/>
                </a:lnTo>
                <a:lnTo>
                  <a:pt x="110058" y="3572"/>
                </a:lnTo>
                <a:lnTo>
                  <a:pt x="110058" y="5582"/>
                </a:lnTo>
                <a:lnTo>
                  <a:pt x="108272" y="5582"/>
                </a:lnTo>
                <a:lnTo>
                  <a:pt x="108272" y="8707"/>
                </a:lnTo>
                <a:lnTo>
                  <a:pt x="105817" y="8707"/>
                </a:lnTo>
                <a:lnTo>
                  <a:pt x="105817" y="32817"/>
                </a:lnTo>
                <a:lnTo>
                  <a:pt x="102468" y="32817"/>
                </a:lnTo>
                <a:lnTo>
                  <a:pt x="102468" y="19869"/>
                </a:lnTo>
                <a:lnTo>
                  <a:pt x="90413" y="19869"/>
                </a:lnTo>
                <a:lnTo>
                  <a:pt x="90413" y="30585"/>
                </a:lnTo>
                <a:lnTo>
                  <a:pt x="85279" y="32817"/>
                </a:lnTo>
                <a:lnTo>
                  <a:pt x="85279" y="26343"/>
                </a:lnTo>
                <a:lnTo>
                  <a:pt x="80144" y="26343"/>
                </a:lnTo>
                <a:lnTo>
                  <a:pt x="80144" y="32817"/>
                </a:lnTo>
                <a:lnTo>
                  <a:pt x="75456" y="32817"/>
                </a:lnTo>
                <a:lnTo>
                  <a:pt x="75456" y="28129"/>
                </a:lnTo>
                <a:lnTo>
                  <a:pt x="71661" y="28129"/>
                </a:lnTo>
                <a:lnTo>
                  <a:pt x="71661" y="14734"/>
                </a:lnTo>
                <a:lnTo>
                  <a:pt x="59159" y="16967"/>
                </a:lnTo>
                <a:lnTo>
                  <a:pt x="59159" y="28129"/>
                </a:lnTo>
                <a:lnTo>
                  <a:pt x="53355" y="28129"/>
                </a:lnTo>
                <a:lnTo>
                  <a:pt x="53355" y="32817"/>
                </a:lnTo>
                <a:lnTo>
                  <a:pt x="47997" y="32817"/>
                </a:lnTo>
                <a:lnTo>
                  <a:pt x="47997" y="17413"/>
                </a:lnTo>
                <a:lnTo>
                  <a:pt x="43979" y="17413"/>
                </a:lnTo>
                <a:lnTo>
                  <a:pt x="43979" y="8707"/>
                </a:lnTo>
                <a:lnTo>
                  <a:pt x="34603" y="8707"/>
                </a:lnTo>
                <a:lnTo>
                  <a:pt x="34603" y="5582"/>
                </a:lnTo>
                <a:lnTo>
                  <a:pt x="30584" y="5582"/>
                </a:lnTo>
                <a:lnTo>
                  <a:pt x="30584" y="8707"/>
                </a:lnTo>
                <a:lnTo>
                  <a:pt x="28352" y="8707"/>
                </a:lnTo>
                <a:lnTo>
                  <a:pt x="28352" y="29022"/>
                </a:lnTo>
                <a:lnTo>
                  <a:pt x="22994" y="29022"/>
                </a:lnTo>
                <a:lnTo>
                  <a:pt x="22994" y="19869"/>
                </a:lnTo>
                <a:lnTo>
                  <a:pt x="21375" y="19869"/>
                </a:lnTo>
                <a:lnTo>
                  <a:pt x="21208" y="19199"/>
                </a:lnTo>
                <a:lnTo>
                  <a:pt x="20985" y="18641"/>
                </a:lnTo>
                <a:lnTo>
                  <a:pt x="20594" y="18083"/>
                </a:lnTo>
                <a:lnTo>
                  <a:pt x="20148" y="17637"/>
                </a:lnTo>
                <a:lnTo>
                  <a:pt x="19645" y="17246"/>
                </a:lnTo>
                <a:lnTo>
                  <a:pt x="19031" y="16967"/>
                </a:lnTo>
                <a:lnTo>
                  <a:pt x="18417" y="16799"/>
                </a:lnTo>
                <a:lnTo>
                  <a:pt x="17748" y="16744"/>
                </a:lnTo>
                <a:lnTo>
                  <a:pt x="17078" y="16799"/>
                </a:lnTo>
                <a:lnTo>
                  <a:pt x="16464" y="16967"/>
                </a:lnTo>
                <a:lnTo>
                  <a:pt x="15850" y="17246"/>
                </a:lnTo>
                <a:lnTo>
                  <a:pt x="15348" y="17637"/>
                </a:lnTo>
                <a:lnTo>
                  <a:pt x="14901" y="18083"/>
                </a:lnTo>
                <a:lnTo>
                  <a:pt x="14511" y="18641"/>
                </a:lnTo>
                <a:lnTo>
                  <a:pt x="14288" y="19199"/>
                </a:lnTo>
                <a:lnTo>
                  <a:pt x="14120" y="19869"/>
                </a:lnTo>
                <a:lnTo>
                  <a:pt x="12502" y="19869"/>
                </a:lnTo>
                <a:lnTo>
                  <a:pt x="12502" y="25004"/>
                </a:lnTo>
                <a:lnTo>
                  <a:pt x="4242" y="27236"/>
                </a:lnTo>
                <a:lnTo>
                  <a:pt x="4242" y="32817"/>
                </a:lnTo>
                <a:lnTo>
                  <a:pt x="0" y="32817"/>
                </a:lnTo>
                <a:lnTo>
                  <a:pt x="0" y="39291"/>
                </a:lnTo>
                <a:lnTo>
                  <a:pt x="285750" y="39291"/>
                </a:lnTo>
                <a:lnTo>
                  <a:pt x="285750" y="29022"/>
                </a:lnTo>
                <a:lnTo>
                  <a:pt x="277490" y="29022"/>
                </a:lnTo>
                <a:lnTo>
                  <a:pt x="277490" y="14734"/>
                </a:lnTo>
                <a:lnTo>
                  <a:pt x="268114" y="14734"/>
                </a:lnTo>
                <a:lnTo>
                  <a:pt x="268114" y="22994"/>
                </a:lnTo>
                <a:lnTo>
                  <a:pt x="259407" y="22994"/>
                </a:lnTo>
                <a:lnTo>
                  <a:pt x="259407" y="19869"/>
                </a:lnTo>
                <a:lnTo>
                  <a:pt x="258514" y="19869"/>
                </a:lnTo>
                <a:lnTo>
                  <a:pt x="258514" y="16744"/>
                </a:lnTo>
                <a:lnTo>
                  <a:pt x="257845" y="16744"/>
                </a:lnTo>
                <a:lnTo>
                  <a:pt x="257845" y="19869"/>
                </a:lnTo>
                <a:lnTo>
                  <a:pt x="257175" y="19869"/>
                </a:lnTo>
                <a:lnTo>
                  <a:pt x="257175" y="22994"/>
                </a:lnTo>
                <a:lnTo>
                  <a:pt x="255389" y="22994"/>
                </a:lnTo>
                <a:lnTo>
                  <a:pt x="255389" y="32817"/>
                </a:lnTo>
                <a:lnTo>
                  <a:pt x="249808" y="32817"/>
                </a:lnTo>
                <a:lnTo>
                  <a:pt x="249808" y="8707"/>
                </a:lnTo>
                <a:lnTo>
                  <a:pt x="246683" y="8707"/>
                </a:lnTo>
                <a:lnTo>
                  <a:pt x="246627" y="8260"/>
                </a:lnTo>
                <a:lnTo>
                  <a:pt x="246571" y="7870"/>
                </a:lnTo>
                <a:lnTo>
                  <a:pt x="246459" y="7423"/>
                </a:lnTo>
                <a:lnTo>
                  <a:pt x="246292" y="7033"/>
                </a:lnTo>
                <a:lnTo>
                  <a:pt x="246125" y="6698"/>
                </a:lnTo>
                <a:lnTo>
                  <a:pt x="245901" y="6307"/>
                </a:lnTo>
                <a:lnTo>
                  <a:pt x="245622" y="6028"/>
                </a:lnTo>
                <a:lnTo>
                  <a:pt x="245343" y="5693"/>
                </a:lnTo>
                <a:lnTo>
                  <a:pt x="245064" y="5414"/>
                </a:lnTo>
                <a:lnTo>
                  <a:pt x="244729" y="5191"/>
                </a:lnTo>
                <a:lnTo>
                  <a:pt x="244394" y="4968"/>
                </a:lnTo>
                <a:lnTo>
                  <a:pt x="244004" y="4800"/>
                </a:lnTo>
                <a:lnTo>
                  <a:pt x="243613" y="4633"/>
                </a:lnTo>
                <a:lnTo>
                  <a:pt x="243167" y="4577"/>
                </a:lnTo>
                <a:lnTo>
                  <a:pt x="242776" y="4465"/>
                </a:lnTo>
                <a:lnTo>
                  <a:pt x="241883" y="4465"/>
                </a:lnTo>
                <a:lnTo>
                  <a:pt x="241492" y="4577"/>
                </a:lnTo>
                <a:lnTo>
                  <a:pt x="241046" y="4633"/>
                </a:lnTo>
                <a:lnTo>
                  <a:pt x="240655" y="4800"/>
                </a:lnTo>
                <a:lnTo>
                  <a:pt x="240264" y="4968"/>
                </a:lnTo>
                <a:lnTo>
                  <a:pt x="239930" y="5191"/>
                </a:lnTo>
                <a:lnTo>
                  <a:pt x="239595" y="5414"/>
                </a:lnTo>
                <a:lnTo>
                  <a:pt x="239316" y="5693"/>
                </a:lnTo>
                <a:lnTo>
                  <a:pt x="239037" y="6028"/>
                </a:lnTo>
                <a:lnTo>
                  <a:pt x="238758" y="6307"/>
                </a:lnTo>
                <a:lnTo>
                  <a:pt x="238534" y="6698"/>
                </a:lnTo>
                <a:lnTo>
                  <a:pt x="238367" y="7033"/>
                </a:lnTo>
                <a:lnTo>
                  <a:pt x="238199" y="7423"/>
                </a:lnTo>
                <a:lnTo>
                  <a:pt x="238088" y="7870"/>
                </a:lnTo>
                <a:lnTo>
                  <a:pt x="238032" y="8260"/>
                </a:lnTo>
                <a:lnTo>
                  <a:pt x="237976" y="8707"/>
                </a:lnTo>
                <a:lnTo>
                  <a:pt x="235074" y="8707"/>
                </a:lnTo>
                <a:lnTo>
                  <a:pt x="235074" y="26120"/>
                </a:lnTo>
                <a:lnTo>
                  <a:pt x="228600" y="32817"/>
                </a:lnTo>
                <a:lnTo>
                  <a:pt x="228600" y="3126"/>
                </a:lnTo>
                <a:lnTo>
                  <a:pt x="221010" y="9823"/>
                </a:lnTo>
                <a:lnTo>
                  <a:pt x="221010" y="25004"/>
                </a:lnTo>
                <a:lnTo>
                  <a:pt x="218554" y="25004"/>
                </a:lnTo>
                <a:lnTo>
                  <a:pt x="218554" y="17413"/>
                </a:lnTo>
                <a:lnTo>
                  <a:pt x="204490" y="17413"/>
                </a:lnTo>
                <a:lnTo>
                  <a:pt x="204490" y="32817"/>
                </a:lnTo>
                <a:lnTo>
                  <a:pt x="197346" y="32817"/>
                </a:lnTo>
                <a:lnTo>
                  <a:pt x="197346" y="14734"/>
                </a:lnTo>
                <a:lnTo>
                  <a:pt x="195114" y="14734"/>
                </a:lnTo>
                <a:lnTo>
                  <a:pt x="195114" y="12279"/>
                </a:lnTo>
                <a:lnTo>
                  <a:pt x="191542" y="12279"/>
                </a:lnTo>
                <a:lnTo>
                  <a:pt x="191542" y="14734"/>
                </a:lnTo>
                <a:lnTo>
                  <a:pt x="185961" y="14734"/>
                </a:lnTo>
                <a:lnTo>
                  <a:pt x="185961" y="32817"/>
                </a:lnTo>
                <a:lnTo>
                  <a:pt x="179487" y="32817"/>
                </a:lnTo>
                <a:lnTo>
                  <a:pt x="179487" y="19869"/>
                </a:lnTo>
                <a:lnTo>
                  <a:pt x="177478" y="19869"/>
                </a:lnTo>
                <a:lnTo>
                  <a:pt x="177478" y="16744"/>
                </a:lnTo>
                <a:lnTo>
                  <a:pt x="176808" y="16744"/>
                </a:lnTo>
                <a:lnTo>
                  <a:pt x="176808" y="19869"/>
                </a:lnTo>
                <a:lnTo>
                  <a:pt x="174799" y="19869"/>
                </a:lnTo>
                <a:lnTo>
                  <a:pt x="174799" y="32817"/>
                </a:lnTo>
                <a:lnTo>
                  <a:pt x="168548" y="30585"/>
                </a:lnTo>
                <a:lnTo>
                  <a:pt x="168548" y="22994"/>
                </a:lnTo>
                <a:lnTo>
                  <a:pt x="165422" y="22994"/>
                </a:lnTo>
                <a:lnTo>
                  <a:pt x="165422" y="15404"/>
                </a:lnTo>
                <a:lnTo>
                  <a:pt x="155600" y="15404"/>
                </a:lnTo>
                <a:lnTo>
                  <a:pt x="155600" y="22994"/>
                </a:lnTo>
                <a:lnTo>
                  <a:pt x="147117" y="22994"/>
                </a:lnTo>
                <a:lnTo>
                  <a:pt x="147117" y="19199"/>
                </a:lnTo>
                <a:lnTo>
                  <a:pt x="134615" y="14734"/>
                </a:lnTo>
                <a:lnTo>
                  <a:pt x="134615" y="27236"/>
                </a:lnTo>
                <a:lnTo>
                  <a:pt x="126132" y="27236"/>
                </a:lnTo>
                <a:lnTo>
                  <a:pt x="126132" y="17413"/>
                </a:lnTo>
                <a:lnTo>
                  <a:pt x="119658" y="17413"/>
                </a:lnTo>
                <a:lnTo>
                  <a:pt x="119658" y="8707"/>
                </a:lnTo>
                <a:lnTo>
                  <a:pt x="116756" y="8707"/>
                </a:lnTo>
                <a:lnTo>
                  <a:pt x="116756" y="5582"/>
                </a:lnTo>
                <a:lnTo>
                  <a:pt x="114970" y="5582"/>
                </a:lnTo>
                <a:lnTo>
                  <a:pt x="114970" y="3572"/>
                </a:lnTo>
                <a:lnTo>
                  <a:pt x="112961" y="3572"/>
                </a:lnTo>
                <a:lnTo>
                  <a:pt x="112961" y="1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31000">
                <a:srgbClr val="FFFFFF"/>
              </a:gs>
              <a:gs pos="100000">
                <a:srgbClr val="9FF6FF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5"/>
          <p:cNvSpPr/>
          <p:nvPr/>
        </p:nvSpPr>
        <p:spPr>
          <a:xfrm>
            <a:off x="532100" y="441174"/>
            <a:ext cx="1452007" cy="572718"/>
          </a:xfrm>
          <a:custGeom>
            <a:rect b="b" l="l" r="r" t="t"/>
            <a:pathLst>
              <a:path extrusionOk="0" h="22102" w="56035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5"/>
          <p:cNvSpPr/>
          <p:nvPr/>
        </p:nvSpPr>
        <p:spPr>
          <a:xfrm flipH="1">
            <a:off x="8211627" y="884250"/>
            <a:ext cx="1008573" cy="393594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5"/>
          <p:cNvSpPr/>
          <p:nvPr/>
        </p:nvSpPr>
        <p:spPr>
          <a:xfrm>
            <a:off x="7261900" y="364975"/>
            <a:ext cx="1693944" cy="607166"/>
          </a:xfrm>
          <a:custGeom>
            <a:rect b="b" l="l" r="r" t="t"/>
            <a:pathLst>
              <a:path extrusionOk="0" h="26566" w="74117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5"/>
          <p:cNvSpPr/>
          <p:nvPr/>
        </p:nvSpPr>
        <p:spPr>
          <a:xfrm>
            <a:off x="-77675" y="205976"/>
            <a:ext cx="802982" cy="313325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5"/>
          <p:cNvSpPr txBox="1"/>
          <p:nvPr>
            <p:ph type="title"/>
          </p:nvPr>
        </p:nvSpPr>
        <p:spPr>
          <a:xfrm>
            <a:off x="849000" y="393600"/>
            <a:ext cx="7446000" cy="66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99" name="Google Shape;99;p5"/>
          <p:cNvSpPr txBox="1"/>
          <p:nvPr>
            <p:ph idx="1" type="body"/>
          </p:nvPr>
        </p:nvSpPr>
        <p:spPr>
          <a:xfrm>
            <a:off x="849000" y="1243374"/>
            <a:ext cx="7446000" cy="302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>
              <a:spcBef>
                <a:spcPts val="600"/>
              </a:spcBef>
              <a:spcAft>
                <a:spcPts val="0"/>
              </a:spcAft>
              <a:buSzPts val="2200"/>
              <a:buChar char="▫"/>
              <a:defRPr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SzPts val="2200"/>
              <a:buChar char="▪"/>
              <a:defRPr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Char char="▪"/>
              <a:defRPr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Char char="▪"/>
              <a:defRPr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Char char="▪"/>
              <a:defRPr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Char char="▪"/>
              <a:defRPr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Char char="▪"/>
              <a:defRPr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Char char="▪"/>
              <a:defRPr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Char char="▪"/>
              <a:defRPr/>
            </a:lvl9pPr>
          </a:lstStyle>
          <a:p/>
        </p:txBody>
      </p:sp>
      <p:sp>
        <p:nvSpPr>
          <p:cNvPr id="100" name="Google Shape;100;p5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"/>
          <p:cNvSpPr/>
          <p:nvPr/>
        </p:nvSpPr>
        <p:spPr>
          <a:xfrm>
            <a:off x="532100" y="441174"/>
            <a:ext cx="1452007" cy="572718"/>
          </a:xfrm>
          <a:custGeom>
            <a:rect b="b" l="l" r="r" t="t"/>
            <a:pathLst>
              <a:path extrusionOk="0" h="22102" w="56035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6"/>
          <p:cNvSpPr/>
          <p:nvPr/>
        </p:nvSpPr>
        <p:spPr>
          <a:xfrm flipH="1">
            <a:off x="8211627" y="884250"/>
            <a:ext cx="1008573" cy="393594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6"/>
          <p:cNvSpPr/>
          <p:nvPr/>
        </p:nvSpPr>
        <p:spPr>
          <a:xfrm>
            <a:off x="7261900" y="364975"/>
            <a:ext cx="1693944" cy="607166"/>
          </a:xfrm>
          <a:custGeom>
            <a:rect b="b" l="l" r="r" t="t"/>
            <a:pathLst>
              <a:path extrusionOk="0" h="26566" w="74117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6"/>
          <p:cNvSpPr/>
          <p:nvPr/>
        </p:nvSpPr>
        <p:spPr>
          <a:xfrm>
            <a:off x="-77675" y="205976"/>
            <a:ext cx="802982" cy="313325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6"/>
          <p:cNvSpPr/>
          <p:nvPr/>
        </p:nvSpPr>
        <p:spPr>
          <a:xfrm>
            <a:off x="0" y="3953694"/>
            <a:ext cx="9144000" cy="1178720"/>
          </a:xfrm>
          <a:custGeom>
            <a:rect b="b" l="l" r="r" t="t"/>
            <a:pathLst>
              <a:path extrusionOk="0" h="36835" w="285750">
                <a:moveTo>
                  <a:pt x="280169" y="0"/>
                </a:moveTo>
                <a:lnTo>
                  <a:pt x="272802" y="4465"/>
                </a:lnTo>
                <a:lnTo>
                  <a:pt x="272802" y="23441"/>
                </a:lnTo>
                <a:lnTo>
                  <a:pt x="264988" y="23441"/>
                </a:lnTo>
                <a:lnTo>
                  <a:pt x="264988" y="12948"/>
                </a:lnTo>
                <a:lnTo>
                  <a:pt x="260524" y="12948"/>
                </a:lnTo>
                <a:lnTo>
                  <a:pt x="260524" y="6028"/>
                </a:lnTo>
                <a:lnTo>
                  <a:pt x="253157" y="6028"/>
                </a:lnTo>
                <a:lnTo>
                  <a:pt x="253157" y="19869"/>
                </a:lnTo>
                <a:lnTo>
                  <a:pt x="232395" y="15404"/>
                </a:lnTo>
                <a:lnTo>
                  <a:pt x="232395" y="7144"/>
                </a:lnTo>
                <a:lnTo>
                  <a:pt x="225698" y="7144"/>
                </a:lnTo>
                <a:lnTo>
                  <a:pt x="225698" y="19422"/>
                </a:lnTo>
                <a:lnTo>
                  <a:pt x="216098" y="19422"/>
                </a:lnTo>
                <a:lnTo>
                  <a:pt x="216098" y="9153"/>
                </a:lnTo>
                <a:lnTo>
                  <a:pt x="214313" y="9153"/>
                </a:lnTo>
                <a:lnTo>
                  <a:pt x="214313" y="8483"/>
                </a:lnTo>
                <a:lnTo>
                  <a:pt x="210071" y="8483"/>
                </a:lnTo>
                <a:lnTo>
                  <a:pt x="210071" y="9153"/>
                </a:lnTo>
                <a:lnTo>
                  <a:pt x="208731" y="9153"/>
                </a:lnTo>
                <a:lnTo>
                  <a:pt x="208731" y="18083"/>
                </a:lnTo>
                <a:lnTo>
                  <a:pt x="200695" y="18083"/>
                </a:lnTo>
                <a:lnTo>
                  <a:pt x="200695" y="6028"/>
                </a:lnTo>
                <a:lnTo>
                  <a:pt x="198462" y="6028"/>
                </a:lnTo>
                <a:lnTo>
                  <a:pt x="198351" y="5693"/>
                </a:lnTo>
                <a:lnTo>
                  <a:pt x="198239" y="5414"/>
                </a:lnTo>
                <a:lnTo>
                  <a:pt x="198072" y="5135"/>
                </a:lnTo>
                <a:lnTo>
                  <a:pt x="197848" y="4911"/>
                </a:lnTo>
                <a:lnTo>
                  <a:pt x="197625" y="4744"/>
                </a:lnTo>
                <a:lnTo>
                  <a:pt x="197346" y="4577"/>
                </a:lnTo>
                <a:lnTo>
                  <a:pt x="197011" y="4521"/>
                </a:lnTo>
                <a:lnTo>
                  <a:pt x="196676" y="4465"/>
                </a:lnTo>
                <a:lnTo>
                  <a:pt x="196342" y="4521"/>
                </a:lnTo>
                <a:lnTo>
                  <a:pt x="196007" y="4577"/>
                </a:lnTo>
                <a:lnTo>
                  <a:pt x="195728" y="4744"/>
                </a:lnTo>
                <a:lnTo>
                  <a:pt x="195504" y="4911"/>
                </a:lnTo>
                <a:lnTo>
                  <a:pt x="195281" y="5135"/>
                </a:lnTo>
                <a:lnTo>
                  <a:pt x="195114" y="5414"/>
                </a:lnTo>
                <a:lnTo>
                  <a:pt x="195002" y="5693"/>
                </a:lnTo>
                <a:lnTo>
                  <a:pt x="194890" y="6028"/>
                </a:lnTo>
                <a:lnTo>
                  <a:pt x="192881" y="6028"/>
                </a:lnTo>
                <a:lnTo>
                  <a:pt x="192881" y="14734"/>
                </a:lnTo>
                <a:lnTo>
                  <a:pt x="182166" y="14734"/>
                </a:lnTo>
                <a:lnTo>
                  <a:pt x="182166" y="19869"/>
                </a:lnTo>
                <a:lnTo>
                  <a:pt x="172789" y="19869"/>
                </a:lnTo>
                <a:lnTo>
                  <a:pt x="172789" y="14734"/>
                </a:lnTo>
                <a:lnTo>
                  <a:pt x="167432" y="12502"/>
                </a:lnTo>
                <a:lnTo>
                  <a:pt x="167432" y="16967"/>
                </a:lnTo>
                <a:lnTo>
                  <a:pt x="160511" y="16967"/>
                </a:lnTo>
                <a:lnTo>
                  <a:pt x="160511" y="8037"/>
                </a:lnTo>
                <a:lnTo>
                  <a:pt x="154260" y="8037"/>
                </a:lnTo>
                <a:lnTo>
                  <a:pt x="154260" y="6697"/>
                </a:lnTo>
                <a:lnTo>
                  <a:pt x="152251" y="6697"/>
                </a:lnTo>
                <a:lnTo>
                  <a:pt x="152251" y="8037"/>
                </a:lnTo>
                <a:lnTo>
                  <a:pt x="150912" y="8037"/>
                </a:lnTo>
                <a:lnTo>
                  <a:pt x="150912" y="21655"/>
                </a:lnTo>
                <a:lnTo>
                  <a:pt x="138410" y="21655"/>
                </a:lnTo>
                <a:lnTo>
                  <a:pt x="138410" y="8037"/>
                </a:lnTo>
                <a:lnTo>
                  <a:pt x="130597" y="8037"/>
                </a:lnTo>
                <a:lnTo>
                  <a:pt x="130597" y="18976"/>
                </a:lnTo>
                <a:lnTo>
                  <a:pt x="127695" y="18976"/>
                </a:lnTo>
                <a:lnTo>
                  <a:pt x="127695" y="11162"/>
                </a:lnTo>
                <a:lnTo>
                  <a:pt x="121890" y="11162"/>
                </a:lnTo>
                <a:lnTo>
                  <a:pt x="121890" y="18976"/>
                </a:lnTo>
                <a:lnTo>
                  <a:pt x="120774" y="18976"/>
                </a:lnTo>
                <a:lnTo>
                  <a:pt x="120774" y="20538"/>
                </a:lnTo>
                <a:lnTo>
                  <a:pt x="109165" y="20538"/>
                </a:lnTo>
                <a:lnTo>
                  <a:pt x="109165" y="12948"/>
                </a:lnTo>
                <a:lnTo>
                  <a:pt x="99343" y="12948"/>
                </a:lnTo>
                <a:lnTo>
                  <a:pt x="99343" y="11162"/>
                </a:lnTo>
                <a:lnTo>
                  <a:pt x="93762" y="11162"/>
                </a:lnTo>
                <a:lnTo>
                  <a:pt x="93762" y="22994"/>
                </a:lnTo>
                <a:lnTo>
                  <a:pt x="86841" y="22994"/>
                </a:lnTo>
                <a:lnTo>
                  <a:pt x="86841" y="14734"/>
                </a:lnTo>
                <a:lnTo>
                  <a:pt x="84386" y="14734"/>
                </a:lnTo>
                <a:lnTo>
                  <a:pt x="84386" y="12948"/>
                </a:lnTo>
                <a:lnTo>
                  <a:pt x="80144" y="12948"/>
                </a:lnTo>
                <a:lnTo>
                  <a:pt x="80144" y="14734"/>
                </a:lnTo>
                <a:lnTo>
                  <a:pt x="77465" y="14734"/>
                </a:lnTo>
                <a:lnTo>
                  <a:pt x="77465" y="21655"/>
                </a:lnTo>
                <a:lnTo>
                  <a:pt x="56927" y="21655"/>
                </a:lnTo>
                <a:lnTo>
                  <a:pt x="56927" y="16297"/>
                </a:lnTo>
                <a:lnTo>
                  <a:pt x="51346" y="16297"/>
                </a:lnTo>
                <a:lnTo>
                  <a:pt x="51346" y="8037"/>
                </a:lnTo>
                <a:lnTo>
                  <a:pt x="45318" y="10269"/>
                </a:lnTo>
                <a:lnTo>
                  <a:pt x="45318" y="27682"/>
                </a:lnTo>
                <a:lnTo>
                  <a:pt x="33710" y="27682"/>
                </a:lnTo>
                <a:lnTo>
                  <a:pt x="33710" y="11162"/>
                </a:lnTo>
                <a:lnTo>
                  <a:pt x="25673" y="11162"/>
                </a:lnTo>
                <a:lnTo>
                  <a:pt x="25673" y="21878"/>
                </a:lnTo>
                <a:lnTo>
                  <a:pt x="8037" y="21878"/>
                </a:lnTo>
                <a:lnTo>
                  <a:pt x="8037" y="16967"/>
                </a:lnTo>
                <a:lnTo>
                  <a:pt x="0" y="16967"/>
                </a:lnTo>
                <a:lnTo>
                  <a:pt x="0" y="36835"/>
                </a:lnTo>
                <a:lnTo>
                  <a:pt x="285750" y="36835"/>
                </a:lnTo>
                <a:lnTo>
                  <a:pt x="285750" y="16743"/>
                </a:lnTo>
                <a:lnTo>
                  <a:pt x="280169" y="16743"/>
                </a:lnTo>
                <a:lnTo>
                  <a:pt x="280169" y="0"/>
                </a:lnTo>
                <a:close/>
              </a:path>
            </a:pathLst>
          </a:custGeom>
          <a:solidFill>
            <a:srgbClr val="1C4587">
              <a:alpha val="234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6"/>
          <p:cNvSpPr/>
          <p:nvPr/>
        </p:nvSpPr>
        <p:spPr>
          <a:xfrm>
            <a:off x="35712" y="4025118"/>
            <a:ext cx="9072576" cy="1107296"/>
          </a:xfrm>
          <a:custGeom>
            <a:rect b="b" l="l" r="r" t="t"/>
            <a:pathLst>
              <a:path extrusionOk="0" h="34603" w="283518">
                <a:moveTo>
                  <a:pt x="110059" y="1"/>
                </a:moveTo>
                <a:lnTo>
                  <a:pt x="110059" y="2010"/>
                </a:lnTo>
                <a:lnTo>
                  <a:pt x="108273" y="2010"/>
                </a:lnTo>
                <a:lnTo>
                  <a:pt x="108273" y="5135"/>
                </a:lnTo>
                <a:lnTo>
                  <a:pt x="105817" y="5135"/>
                </a:lnTo>
                <a:lnTo>
                  <a:pt x="105817" y="29245"/>
                </a:lnTo>
                <a:lnTo>
                  <a:pt x="100236" y="29245"/>
                </a:lnTo>
                <a:lnTo>
                  <a:pt x="100236" y="16297"/>
                </a:lnTo>
                <a:lnTo>
                  <a:pt x="90413" y="16297"/>
                </a:lnTo>
                <a:lnTo>
                  <a:pt x="90413" y="26622"/>
                </a:lnTo>
                <a:lnTo>
                  <a:pt x="83046" y="29859"/>
                </a:lnTo>
                <a:lnTo>
                  <a:pt x="83046" y="22771"/>
                </a:lnTo>
                <a:lnTo>
                  <a:pt x="80144" y="22771"/>
                </a:lnTo>
                <a:lnTo>
                  <a:pt x="80144" y="29245"/>
                </a:lnTo>
                <a:lnTo>
                  <a:pt x="73224" y="29245"/>
                </a:lnTo>
                <a:lnTo>
                  <a:pt x="73224" y="24557"/>
                </a:lnTo>
                <a:lnTo>
                  <a:pt x="69429" y="24557"/>
                </a:lnTo>
                <a:lnTo>
                  <a:pt x="69429" y="11386"/>
                </a:lnTo>
                <a:lnTo>
                  <a:pt x="59159" y="13228"/>
                </a:lnTo>
                <a:lnTo>
                  <a:pt x="59159" y="24557"/>
                </a:lnTo>
                <a:lnTo>
                  <a:pt x="53355" y="24557"/>
                </a:lnTo>
                <a:lnTo>
                  <a:pt x="53355" y="29245"/>
                </a:lnTo>
                <a:lnTo>
                  <a:pt x="45765" y="29245"/>
                </a:lnTo>
                <a:lnTo>
                  <a:pt x="45765" y="13842"/>
                </a:lnTo>
                <a:lnTo>
                  <a:pt x="41747" y="13842"/>
                </a:lnTo>
                <a:lnTo>
                  <a:pt x="41747" y="5135"/>
                </a:lnTo>
                <a:lnTo>
                  <a:pt x="28352" y="5135"/>
                </a:lnTo>
                <a:lnTo>
                  <a:pt x="28352" y="25450"/>
                </a:lnTo>
                <a:lnTo>
                  <a:pt x="20762" y="25450"/>
                </a:lnTo>
                <a:lnTo>
                  <a:pt x="20762" y="16297"/>
                </a:lnTo>
                <a:lnTo>
                  <a:pt x="19311" y="16297"/>
                </a:lnTo>
                <a:lnTo>
                  <a:pt x="19143" y="15348"/>
                </a:lnTo>
                <a:lnTo>
                  <a:pt x="19032" y="14902"/>
                </a:lnTo>
                <a:lnTo>
                  <a:pt x="18864" y="14511"/>
                </a:lnTo>
                <a:lnTo>
                  <a:pt x="18585" y="14121"/>
                </a:lnTo>
                <a:lnTo>
                  <a:pt x="18306" y="13786"/>
                </a:lnTo>
                <a:lnTo>
                  <a:pt x="17915" y="13507"/>
                </a:lnTo>
                <a:lnTo>
                  <a:pt x="17525" y="13339"/>
                </a:lnTo>
                <a:lnTo>
                  <a:pt x="17078" y="13228"/>
                </a:lnTo>
                <a:lnTo>
                  <a:pt x="16632" y="13172"/>
                </a:lnTo>
                <a:lnTo>
                  <a:pt x="16185" y="13228"/>
                </a:lnTo>
                <a:lnTo>
                  <a:pt x="15739" y="13339"/>
                </a:lnTo>
                <a:lnTo>
                  <a:pt x="15348" y="13507"/>
                </a:lnTo>
                <a:lnTo>
                  <a:pt x="14957" y="13786"/>
                </a:lnTo>
                <a:lnTo>
                  <a:pt x="14678" y="14121"/>
                </a:lnTo>
                <a:lnTo>
                  <a:pt x="14399" y="14511"/>
                </a:lnTo>
                <a:lnTo>
                  <a:pt x="14232" y="14902"/>
                </a:lnTo>
                <a:lnTo>
                  <a:pt x="14120" y="15348"/>
                </a:lnTo>
                <a:lnTo>
                  <a:pt x="13953" y="16297"/>
                </a:lnTo>
                <a:lnTo>
                  <a:pt x="12502" y="16297"/>
                </a:lnTo>
                <a:lnTo>
                  <a:pt x="12502" y="21153"/>
                </a:lnTo>
                <a:lnTo>
                  <a:pt x="4242" y="23385"/>
                </a:lnTo>
                <a:lnTo>
                  <a:pt x="4242" y="29245"/>
                </a:lnTo>
                <a:lnTo>
                  <a:pt x="0" y="29245"/>
                </a:lnTo>
                <a:lnTo>
                  <a:pt x="0" y="34603"/>
                </a:lnTo>
                <a:lnTo>
                  <a:pt x="283518" y="34603"/>
                </a:lnTo>
                <a:lnTo>
                  <a:pt x="283518" y="25450"/>
                </a:lnTo>
                <a:lnTo>
                  <a:pt x="275258" y="25450"/>
                </a:lnTo>
                <a:lnTo>
                  <a:pt x="275258" y="11163"/>
                </a:lnTo>
                <a:lnTo>
                  <a:pt x="268114" y="11163"/>
                </a:lnTo>
                <a:lnTo>
                  <a:pt x="268114" y="19423"/>
                </a:lnTo>
                <a:lnTo>
                  <a:pt x="255389" y="19423"/>
                </a:lnTo>
                <a:lnTo>
                  <a:pt x="255389" y="29245"/>
                </a:lnTo>
                <a:lnTo>
                  <a:pt x="247576" y="29245"/>
                </a:lnTo>
                <a:lnTo>
                  <a:pt x="247576" y="5135"/>
                </a:lnTo>
                <a:lnTo>
                  <a:pt x="244450" y="5135"/>
                </a:lnTo>
                <a:lnTo>
                  <a:pt x="244450" y="4075"/>
                </a:lnTo>
                <a:lnTo>
                  <a:pt x="244339" y="3405"/>
                </a:lnTo>
                <a:lnTo>
                  <a:pt x="244171" y="2791"/>
                </a:lnTo>
                <a:lnTo>
                  <a:pt x="243892" y="2289"/>
                </a:lnTo>
                <a:lnTo>
                  <a:pt x="243502" y="1787"/>
                </a:lnTo>
                <a:lnTo>
                  <a:pt x="242999" y="1452"/>
                </a:lnTo>
                <a:lnTo>
                  <a:pt x="242441" y="1117"/>
                </a:lnTo>
                <a:lnTo>
                  <a:pt x="241883" y="949"/>
                </a:lnTo>
                <a:lnTo>
                  <a:pt x="241213" y="894"/>
                </a:lnTo>
                <a:lnTo>
                  <a:pt x="240544" y="949"/>
                </a:lnTo>
                <a:lnTo>
                  <a:pt x="239986" y="1117"/>
                </a:lnTo>
                <a:lnTo>
                  <a:pt x="239427" y="1452"/>
                </a:lnTo>
                <a:lnTo>
                  <a:pt x="238925" y="1787"/>
                </a:lnTo>
                <a:lnTo>
                  <a:pt x="238534" y="2289"/>
                </a:lnTo>
                <a:lnTo>
                  <a:pt x="238255" y="2791"/>
                </a:lnTo>
                <a:lnTo>
                  <a:pt x="238088" y="3405"/>
                </a:lnTo>
                <a:lnTo>
                  <a:pt x="237976" y="4075"/>
                </a:lnTo>
                <a:lnTo>
                  <a:pt x="237976" y="5135"/>
                </a:lnTo>
                <a:lnTo>
                  <a:pt x="235074" y="5135"/>
                </a:lnTo>
                <a:lnTo>
                  <a:pt x="235074" y="21878"/>
                </a:lnTo>
                <a:lnTo>
                  <a:pt x="226368" y="30864"/>
                </a:lnTo>
                <a:lnTo>
                  <a:pt x="226368" y="894"/>
                </a:lnTo>
                <a:lnTo>
                  <a:pt x="221010" y="5637"/>
                </a:lnTo>
                <a:lnTo>
                  <a:pt x="221010" y="21432"/>
                </a:lnTo>
                <a:lnTo>
                  <a:pt x="216322" y="21432"/>
                </a:lnTo>
                <a:lnTo>
                  <a:pt x="216322" y="13842"/>
                </a:lnTo>
                <a:lnTo>
                  <a:pt x="204490" y="13842"/>
                </a:lnTo>
                <a:lnTo>
                  <a:pt x="204490" y="29245"/>
                </a:lnTo>
                <a:lnTo>
                  <a:pt x="195114" y="29245"/>
                </a:lnTo>
                <a:lnTo>
                  <a:pt x="195114" y="11163"/>
                </a:lnTo>
                <a:lnTo>
                  <a:pt x="185961" y="11163"/>
                </a:lnTo>
                <a:lnTo>
                  <a:pt x="185961" y="29245"/>
                </a:lnTo>
                <a:lnTo>
                  <a:pt x="177255" y="29245"/>
                </a:lnTo>
                <a:lnTo>
                  <a:pt x="177255" y="16297"/>
                </a:lnTo>
                <a:lnTo>
                  <a:pt x="174799" y="16297"/>
                </a:lnTo>
                <a:lnTo>
                  <a:pt x="174799" y="29692"/>
                </a:lnTo>
                <a:lnTo>
                  <a:pt x="166316" y="26678"/>
                </a:lnTo>
                <a:lnTo>
                  <a:pt x="166316" y="19423"/>
                </a:lnTo>
                <a:lnTo>
                  <a:pt x="163190" y="19423"/>
                </a:lnTo>
                <a:lnTo>
                  <a:pt x="163190" y="11832"/>
                </a:lnTo>
                <a:lnTo>
                  <a:pt x="155600" y="11832"/>
                </a:lnTo>
                <a:lnTo>
                  <a:pt x="155600" y="19423"/>
                </a:lnTo>
                <a:lnTo>
                  <a:pt x="144884" y="19423"/>
                </a:lnTo>
                <a:lnTo>
                  <a:pt x="144884" y="15293"/>
                </a:lnTo>
                <a:lnTo>
                  <a:pt x="134615" y="11609"/>
                </a:lnTo>
                <a:lnTo>
                  <a:pt x="134615" y="23664"/>
                </a:lnTo>
                <a:lnTo>
                  <a:pt x="123900" y="23664"/>
                </a:lnTo>
                <a:lnTo>
                  <a:pt x="123900" y="13842"/>
                </a:lnTo>
                <a:lnTo>
                  <a:pt x="117426" y="13842"/>
                </a:lnTo>
                <a:lnTo>
                  <a:pt x="117426" y="5135"/>
                </a:lnTo>
                <a:lnTo>
                  <a:pt x="114523" y="5135"/>
                </a:lnTo>
                <a:lnTo>
                  <a:pt x="114523" y="2010"/>
                </a:lnTo>
                <a:lnTo>
                  <a:pt x="112738" y="2010"/>
                </a:lnTo>
                <a:lnTo>
                  <a:pt x="112738" y="1"/>
                </a:lnTo>
                <a:close/>
              </a:path>
            </a:pathLst>
          </a:custGeom>
          <a:solidFill>
            <a:srgbClr val="3D85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6"/>
          <p:cNvSpPr/>
          <p:nvPr/>
        </p:nvSpPr>
        <p:spPr>
          <a:xfrm>
            <a:off x="0" y="3886185"/>
            <a:ext cx="9144000" cy="1257312"/>
          </a:xfrm>
          <a:custGeom>
            <a:rect b="b" l="l" r="r" t="t"/>
            <a:pathLst>
              <a:path extrusionOk="0" h="39291" w="285750">
                <a:moveTo>
                  <a:pt x="241381" y="11832"/>
                </a:moveTo>
                <a:lnTo>
                  <a:pt x="241381" y="15348"/>
                </a:lnTo>
                <a:lnTo>
                  <a:pt x="239762" y="15348"/>
                </a:lnTo>
                <a:lnTo>
                  <a:pt x="239762" y="11832"/>
                </a:lnTo>
                <a:close/>
                <a:moveTo>
                  <a:pt x="244450" y="11832"/>
                </a:moveTo>
                <a:lnTo>
                  <a:pt x="244450" y="15348"/>
                </a:lnTo>
                <a:lnTo>
                  <a:pt x="242832" y="15348"/>
                </a:lnTo>
                <a:lnTo>
                  <a:pt x="242832" y="11832"/>
                </a:lnTo>
                <a:close/>
                <a:moveTo>
                  <a:pt x="226591" y="8484"/>
                </a:moveTo>
                <a:lnTo>
                  <a:pt x="226591" y="17190"/>
                </a:lnTo>
                <a:lnTo>
                  <a:pt x="225698" y="17190"/>
                </a:lnTo>
                <a:lnTo>
                  <a:pt x="225698" y="9600"/>
                </a:lnTo>
                <a:lnTo>
                  <a:pt x="226591" y="8484"/>
                </a:lnTo>
                <a:close/>
                <a:moveTo>
                  <a:pt x="241381" y="17134"/>
                </a:moveTo>
                <a:lnTo>
                  <a:pt x="241381" y="20650"/>
                </a:lnTo>
                <a:lnTo>
                  <a:pt x="239762" y="20650"/>
                </a:lnTo>
                <a:lnTo>
                  <a:pt x="239762" y="17134"/>
                </a:lnTo>
                <a:close/>
                <a:moveTo>
                  <a:pt x="244450" y="17134"/>
                </a:moveTo>
                <a:lnTo>
                  <a:pt x="244450" y="20650"/>
                </a:lnTo>
                <a:lnTo>
                  <a:pt x="242832" y="20650"/>
                </a:lnTo>
                <a:lnTo>
                  <a:pt x="242832" y="17134"/>
                </a:lnTo>
                <a:close/>
                <a:moveTo>
                  <a:pt x="194221" y="17860"/>
                </a:moveTo>
                <a:lnTo>
                  <a:pt x="194221" y="21320"/>
                </a:lnTo>
                <a:lnTo>
                  <a:pt x="192212" y="21320"/>
                </a:lnTo>
                <a:lnTo>
                  <a:pt x="192212" y="17860"/>
                </a:lnTo>
                <a:close/>
                <a:moveTo>
                  <a:pt x="216098" y="20762"/>
                </a:moveTo>
                <a:lnTo>
                  <a:pt x="216098" y="21822"/>
                </a:lnTo>
                <a:lnTo>
                  <a:pt x="207169" y="21822"/>
                </a:lnTo>
                <a:lnTo>
                  <a:pt x="207169" y="20762"/>
                </a:lnTo>
                <a:close/>
                <a:moveTo>
                  <a:pt x="64517" y="19869"/>
                </a:moveTo>
                <a:lnTo>
                  <a:pt x="64517" y="21878"/>
                </a:lnTo>
                <a:lnTo>
                  <a:pt x="62508" y="21878"/>
                </a:lnTo>
                <a:lnTo>
                  <a:pt x="62508" y="19869"/>
                </a:lnTo>
                <a:close/>
                <a:moveTo>
                  <a:pt x="68312" y="19869"/>
                </a:moveTo>
                <a:lnTo>
                  <a:pt x="68312" y="21878"/>
                </a:lnTo>
                <a:lnTo>
                  <a:pt x="66303" y="21878"/>
                </a:lnTo>
                <a:lnTo>
                  <a:pt x="66303" y="19869"/>
                </a:lnTo>
                <a:close/>
                <a:moveTo>
                  <a:pt x="45318" y="21208"/>
                </a:moveTo>
                <a:lnTo>
                  <a:pt x="45318" y="22213"/>
                </a:lnTo>
                <a:lnTo>
                  <a:pt x="40853" y="22213"/>
                </a:lnTo>
                <a:lnTo>
                  <a:pt x="40853" y="21208"/>
                </a:lnTo>
                <a:close/>
                <a:moveTo>
                  <a:pt x="138522" y="19423"/>
                </a:moveTo>
                <a:lnTo>
                  <a:pt x="138857" y="19478"/>
                </a:lnTo>
                <a:lnTo>
                  <a:pt x="139192" y="19534"/>
                </a:lnTo>
                <a:lnTo>
                  <a:pt x="139471" y="19702"/>
                </a:lnTo>
                <a:lnTo>
                  <a:pt x="139694" y="19925"/>
                </a:lnTo>
                <a:lnTo>
                  <a:pt x="139917" y="20148"/>
                </a:lnTo>
                <a:lnTo>
                  <a:pt x="140084" y="20427"/>
                </a:lnTo>
                <a:lnTo>
                  <a:pt x="140140" y="20762"/>
                </a:lnTo>
                <a:lnTo>
                  <a:pt x="140196" y="21097"/>
                </a:lnTo>
                <a:lnTo>
                  <a:pt x="140140" y="21432"/>
                </a:lnTo>
                <a:lnTo>
                  <a:pt x="140084" y="21767"/>
                </a:lnTo>
                <a:lnTo>
                  <a:pt x="139917" y="22046"/>
                </a:lnTo>
                <a:lnTo>
                  <a:pt x="139694" y="22269"/>
                </a:lnTo>
                <a:lnTo>
                  <a:pt x="139471" y="22492"/>
                </a:lnTo>
                <a:lnTo>
                  <a:pt x="139192" y="22660"/>
                </a:lnTo>
                <a:lnTo>
                  <a:pt x="138857" y="22715"/>
                </a:lnTo>
                <a:lnTo>
                  <a:pt x="138522" y="22771"/>
                </a:lnTo>
                <a:lnTo>
                  <a:pt x="138187" y="22715"/>
                </a:lnTo>
                <a:lnTo>
                  <a:pt x="137852" y="22660"/>
                </a:lnTo>
                <a:lnTo>
                  <a:pt x="137573" y="22492"/>
                </a:lnTo>
                <a:lnTo>
                  <a:pt x="137350" y="22269"/>
                </a:lnTo>
                <a:lnTo>
                  <a:pt x="137127" y="22046"/>
                </a:lnTo>
                <a:lnTo>
                  <a:pt x="136959" y="21767"/>
                </a:lnTo>
                <a:lnTo>
                  <a:pt x="136903" y="21432"/>
                </a:lnTo>
                <a:lnTo>
                  <a:pt x="136847" y="21097"/>
                </a:lnTo>
                <a:lnTo>
                  <a:pt x="136903" y="20762"/>
                </a:lnTo>
                <a:lnTo>
                  <a:pt x="136959" y="20427"/>
                </a:lnTo>
                <a:lnTo>
                  <a:pt x="137127" y="20148"/>
                </a:lnTo>
                <a:lnTo>
                  <a:pt x="137350" y="19925"/>
                </a:lnTo>
                <a:lnTo>
                  <a:pt x="137573" y="19702"/>
                </a:lnTo>
                <a:lnTo>
                  <a:pt x="137852" y="19534"/>
                </a:lnTo>
                <a:lnTo>
                  <a:pt x="138187" y="19478"/>
                </a:lnTo>
                <a:lnTo>
                  <a:pt x="138522" y="19423"/>
                </a:lnTo>
                <a:close/>
                <a:moveTo>
                  <a:pt x="64517" y="22883"/>
                </a:moveTo>
                <a:lnTo>
                  <a:pt x="64517" y="24892"/>
                </a:lnTo>
                <a:lnTo>
                  <a:pt x="62508" y="24892"/>
                </a:lnTo>
                <a:lnTo>
                  <a:pt x="62508" y="22883"/>
                </a:lnTo>
                <a:close/>
                <a:moveTo>
                  <a:pt x="68312" y="22883"/>
                </a:moveTo>
                <a:lnTo>
                  <a:pt x="68312" y="24892"/>
                </a:lnTo>
                <a:lnTo>
                  <a:pt x="66303" y="24892"/>
                </a:lnTo>
                <a:lnTo>
                  <a:pt x="66303" y="22883"/>
                </a:lnTo>
                <a:close/>
                <a:moveTo>
                  <a:pt x="216098" y="24334"/>
                </a:moveTo>
                <a:lnTo>
                  <a:pt x="216098" y="25450"/>
                </a:lnTo>
                <a:lnTo>
                  <a:pt x="207169" y="25450"/>
                </a:lnTo>
                <a:lnTo>
                  <a:pt x="207169" y="24334"/>
                </a:lnTo>
                <a:close/>
                <a:moveTo>
                  <a:pt x="45318" y="24501"/>
                </a:moveTo>
                <a:lnTo>
                  <a:pt x="45318" y="25506"/>
                </a:lnTo>
                <a:lnTo>
                  <a:pt x="40853" y="25506"/>
                </a:lnTo>
                <a:lnTo>
                  <a:pt x="40853" y="24501"/>
                </a:lnTo>
                <a:close/>
                <a:moveTo>
                  <a:pt x="241381" y="22380"/>
                </a:moveTo>
                <a:lnTo>
                  <a:pt x="241381" y="25897"/>
                </a:lnTo>
                <a:lnTo>
                  <a:pt x="239762" y="25897"/>
                </a:lnTo>
                <a:lnTo>
                  <a:pt x="239762" y="22380"/>
                </a:lnTo>
                <a:close/>
                <a:moveTo>
                  <a:pt x="244450" y="22380"/>
                </a:moveTo>
                <a:lnTo>
                  <a:pt x="244450" y="25897"/>
                </a:lnTo>
                <a:lnTo>
                  <a:pt x="242832" y="25897"/>
                </a:lnTo>
                <a:lnTo>
                  <a:pt x="242832" y="22380"/>
                </a:lnTo>
                <a:close/>
                <a:moveTo>
                  <a:pt x="194221" y="23106"/>
                </a:moveTo>
                <a:lnTo>
                  <a:pt x="194221" y="26566"/>
                </a:lnTo>
                <a:lnTo>
                  <a:pt x="192212" y="26566"/>
                </a:lnTo>
                <a:lnTo>
                  <a:pt x="192212" y="23106"/>
                </a:lnTo>
                <a:close/>
                <a:moveTo>
                  <a:pt x="64517" y="25897"/>
                </a:moveTo>
                <a:lnTo>
                  <a:pt x="64517" y="27906"/>
                </a:lnTo>
                <a:lnTo>
                  <a:pt x="62508" y="27906"/>
                </a:lnTo>
                <a:lnTo>
                  <a:pt x="62508" y="25897"/>
                </a:lnTo>
                <a:close/>
                <a:moveTo>
                  <a:pt x="68312" y="25897"/>
                </a:moveTo>
                <a:lnTo>
                  <a:pt x="68312" y="27906"/>
                </a:lnTo>
                <a:lnTo>
                  <a:pt x="66303" y="27906"/>
                </a:lnTo>
                <a:lnTo>
                  <a:pt x="66303" y="25897"/>
                </a:lnTo>
                <a:close/>
                <a:moveTo>
                  <a:pt x="45318" y="27850"/>
                </a:moveTo>
                <a:lnTo>
                  <a:pt x="45318" y="28854"/>
                </a:lnTo>
                <a:lnTo>
                  <a:pt x="40853" y="28854"/>
                </a:lnTo>
                <a:lnTo>
                  <a:pt x="40853" y="27850"/>
                </a:lnTo>
                <a:close/>
                <a:moveTo>
                  <a:pt x="216098" y="27906"/>
                </a:moveTo>
                <a:lnTo>
                  <a:pt x="216098" y="29022"/>
                </a:lnTo>
                <a:lnTo>
                  <a:pt x="207169" y="29022"/>
                </a:lnTo>
                <a:lnTo>
                  <a:pt x="207169" y="27906"/>
                </a:lnTo>
                <a:close/>
                <a:moveTo>
                  <a:pt x="82767" y="28352"/>
                </a:moveTo>
                <a:lnTo>
                  <a:pt x="82934" y="28408"/>
                </a:lnTo>
                <a:lnTo>
                  <a:pt x="83214" y="28631"/>
                </a:lnTo>
                <a:lnTo>
                  <a:pt x="83437" y="28910"/>
                </a:lnTo>
                <a:lnTo>
                  <a:pt x="83493" y="29078"/>
                </a:lnTo>
                <a:lnTo>
                  <a:pt x="83493" y="29245"/>
                </a:lnTo>
                <a:lnTo>
                  <a:pt x="83493" y="29413"/>
                </a:lnTo>
                <a:lnTo>
                  <a:pt x="83437" y="29580"/>
                </a:lnTo>
                <a:lnTo>
                  <a:pt x="83214" y="29859"/>
                </a:lnTo>
                <a:lnTo>
                  <a:pt x="82934" y="30082"/>
                </a:lnTo>
                <a:lnTo>
                  <a:pt x="82767" y="30138"/>
                </a:lnTo>
                <a:lnTo>
                  <a:pt x="82432" y="30138"/>
                </a:lnTo>
                <a:lnTo>
                  <a:pt x="82265" y="30082"/>
                </a:lnTo>
                <a:lnTo>
                  <a:pt x="81986" y="29859"/>
                </a:lnTo>
                <a:lnTo>
                  <a:pt x="81762" y="29580"/>
                </a:lnTo>
                <a:lnTo>
                  <a:pt x="81707" y="29413"/>
                </a:lnTo>
                <a:lnTo>
                  <a:pt x="81707" y="29245"/>
                </a:lnTo>
                <a:lnTo>
                  <a:pt x="81707" y="29078"/>
                </a:lnTo>
                <a:lnTo>
                  <a:pt x="81762" y="28910"/>
                </a:lnTo>
                <a:lnTo>
                  <a:pt x="81986" y="28631"/>
                </a:lnTo>
                <a:lnTo>
                  <a:pt x="82265" y="28408"/>
                </a:lnTo>
                <a:lnTo>
                  <a:pt x="82432" y="28352"/>
                </a:lnTo>
                <a:close/>
                <a:moveTo>
                  <a:pt x="45318" y="31143"/>
                </a:moveTo>
                <a:lnTo>
                  <a:pt x="45318" y="32147"/>
                </a:lnTo>
                <a:lnTo>
                  <a:pt x="40853" y="32147"/>
                </a:lnTo>
                <a:lnTo>
                  <a:pt x="40853" y="31143"/>
                </a:lnTo>
                <a:close/>
                <a:moveTo>
                  <a:pt x="8037" y="28352"/>
                </a:moveTo>
                <a:lnTo>
                  <a:pt x="8037" y="32594"/>
                </a:lnTo>
                <a:lnTo>
                  <a:pt x="6028" y="32594"/>
                </a:lnTo>
                <a:lnTo>
                  <a:pt x="6028" y="28352"/>
                </a:lnTo>
                <a:close/>
                <a:moveTo>
                  <a:pt x="216098" y="31533"/>
                </a:moveTo>
                <a:lnTo>
                  <a:pt x="216098" y="32594"/>
                </a:lnTo>
                <a:lnTo>
                  <a:pt x="207169" y="32594"/>
                </a:lnTo>
                <a:lnTo>
                  <a:pt x="207169" y="31533"/>
                </a:lnTo>
                <a:close/>
                <a:moveTo>
                  <a:pt x="82767" y="31924"/>
                </a:moveTo>
                <a:lnTo>
                  <a:pt x="82934" y="31980"/>
                </a:lnTo>
                <a:lnTo>
                  <a:pt x="83214" y="32203"/>
                </a:lnTo>
                <a:lnTo>
                  <a:pt x="83437" y="32482"/>
                </a:lnTo>
                <a:lnTo>
                  <a:pt x="83493" y="32650"/>
                </a:lnTo>
                <a:lnTo>
                  <a:pt x="83493" y="32817"/>
                </a:lnTo>
                <a:lnTo>
                  <a:pt x="83493" y="32984"/>
                </a:lnTo>
                <a:lnTo>
                  <a:pt x="83437" y="33152"/>
                </a:lnTo>
                <a:lnTo>
                  <a:pt x="83214" y="33431"/>
                </a:lnTo>
                <a:lnTo>
                  <a:pt x="82934" y="33654"/>
                </a:lnTo>
                <a:lnTo>
                  <a:pt x="82767" y="33710"/>
                </a:lnTo>
                <a:lnTo>
                  <a:pt x="82432" y="33710"/>
                </a:lnTo>
                <a:lnTo>
                  <a:pt x="82265" y="33654"/>
                </a:lnTo>
                <a:lnTo>
                  <a:pt x="81986" y="33431"/>
                </a:lnTo>
                <a:lnTo>
                  <a:pt x="81762" y="33152"/>
                </a:lnTo>
                <a:lnTo>
                  <a:pt x="81707" y="32984"/>
                </a:lnTo>
                <a:lnTo>
                  <a:pt x="81707" y="32817"/>
                </a:lnTo>
                <a:lnTo>
                  <a:pt x="81707" y="32650"/>
                </a:lnTo>
                <a:lnTo>
                  <a:pt x="81762" y="32482"/>
                </a:lnTo>
                <a:lnTo>
                  <a:pt x="81986" y="32203"/>
                </a:lnTo>
                <a:lnTo>
                  <a:pt x="82265" y="31980"/>
                </a:lnTo>
                <a:lnTo>
                  <a:pt x="82432" y="31924"/>
                </a:lnTo>
                <a:close/>
                <a:moveTo>
                  <a:pt x="109835" y="11609"/>
                </a:moveTo>
                <a:lnTo>
                  <a:pt x="109835" y="34603"/>
                </a:lnTo>
                <a:lnTo>
                  <a:pt x="109165" y="34603"/>
                </a:lnTo>
                <a:lnTo>
                  <a:pt x="109165" y="11609"/>
                </a:lnTo>
                <a:close/>
                <a:moveTo>
                  <a:pt x="112068" y="11609"/>
                </a:moveTo>
                <a:lnTo>
                  <a:pt x="112068" y="34603"/>
                </a:lnTo>
                <a:lnTo>
                  <a:pt x="111398" y="34603"/>
                </a:lnTo>
                <a:lnTo>
                  <a:pt x="111398" y="11609"/>
                </a:lnTo>
                <a:close/>
                <a:moveTo>
                  <a:pt x="114300" y="11609"/>
                </a:moveTo>
                <a:lnTo>
                  <a:pt x="114300" y="34603"/>
                </a:lnTo>
                <a:lnTo>
                  <a:pt x="113630" y="34603"/>
                </a:lnTo>
                <a:lnTo>
                  <a:pt x="113630" y="11609"/>
                </a:lnTo>
                <a:close/>
                <a:moveTo>
                  <a:pt x="116532" y="11609"/>
                </a:moveTo>
                <a:lnTo>
                  <a:pt x="116532" y="34603"/>
                </a:lnTo>
                <a:lnTo>
                  <a:pt x="115863" y="34603"/>
                </a:lnTo>
                <a:lnTo>
                  <a:pt x="115863" y="11609"/>
                </a:lnTo>
                <a:close/>
                <a:moveTo>
                  <a:pt x="45318" y="34491"/>
                </a:moveTo>
                <a:lnTo>
                  <a:pt x="45318" y="35496"/>
                </a:lnTo>
                <a:lnTo>
                  <a:pt x="40853" y="35496"/>
                </a:lnTo>
                <a:lnTo>
                  <a:pt x="40853" y="34491"/>
                </a:lnTo>
                <a:close/>
                <a:moveTo>
                  <a:pt x="112291" y="1"/>
                </a:moveTo>
                <a:lnTo>
                  <a:pt x="112291" y="3572"/>
                </a:lnTo>
                <a:lnTo>
                  <a:pt x="110058" y="3572"/>
                </a:lnTo>
                <a:lnTo>
                  <a:pt x="110058" y="5582"/>
                </a:lnTo>
                <a:lnTo>
                  <a:pt x="108272" y="5582"/>
                </a:lnTo>
                <a:lnTo>
                  <a:pt x="108272" y="8707"/>
                </a:lnTo>
                <a:lnTo>
                  <a:pt x="105817" y="8707"/>
                </a:lnTo>
                <a:lnTo>
                  <a:pt x="105817" y="32817"/>
                </a:lnTo>
                <a:lnTo>
                  <a:pt x="102468" y="32817"/>
                </a:lnTo>
                <a:lnTo>
                  <a:pt x="102468" y="19869"/>
                </a:lnTo>
                <a:lnTo>
                  <a:pt x="90413" y="19869"/>
                </a:lnTo>
                <a:lnTo>
                  <a:pt x="90413" y="30585"/>
                </a:lnTo>
                <a:lnTo>
                  <a:pt x="85279" y="32817"/>
                </a:lnTo>
                <a:lnTo>
                  <a:pt x="85279" y="26343"/>
                </a:lnTo>
                <a:lnTo>
                  <a:pt x="80144" y="26343"/>
                </a:lnTo>
                <a:lnTo>
                  <a:pt x="80144" y="32817"/>
                </a:lnTo>
                <a:lnTo>
                  <a:pt x="75456" y="32817"/>
                </a:lnTo>
                <a:lnTo>
                  <a:pt x="75456" y="28129"/>
                </a:lnTo>
                <a:lnTo>
                  <a:pt x="71661" y="28129"/>
                </a:lnTo>
                <a:lnTo>
                  <a:pt x="71661" y="14734"/>
                </a:lnTo>
                <a:lnTo>
                  <a:pt x="59159" y="16967"/>
                </a:lnTo>
                <a:lnTo>
                  <a:pt x="59159" y="28129"/>
                </a:lnTo>
                <a:lnTo>
                  <a:pt x="53355" y="28129"/>
                </a:lnTo>
                <a:lnTo>
                  <a:pt x="53355" y="32817"/>
                </a:lnTo>
                <a:lnTo>
                  <a:pt x="47997" y="32817"/>
                </a:lnTo>
                <a:lnTo>
                  <a:pt x="47997" y="17413"/>
                </a:lnTo>
                <a:lnTo>
                  <a:pt x="43979" y="17413"/>
                </a:lnTo>
                <a:lnTo>
                  <a:pt x="43979" y="8707"/>
                </a:lnTo>
                <a:lnTo>
                  <a:pt x="34603" y="8707"/>
                </a:lnTo>
                <a:lnTo>
                  <a:pt x="34603" y="5582"/>
                </a:lnTo>
                <a:lnTo>
                  <a:pt x="30584" y="5582"/>
                </a:lnTo>
                <a:lnTo>
                  <a:pt x="30584" y="8707"/>
                </a:lnTo>
                <a:lnTo>
                  <a:pt x="28352" y="8707"/>
                </a:lnTo>
                <a:lnTo>
                  <a:pt x="28352" y="29022"/>
                </a:lnTo>
                <a:lnTo>
                  <a:pt x="22994" y="29022"/>
                </a:lnTo>
                <a:lnTo>
                  <a:pt x="22994" y="19869"/>
                </a:lnTo>
                <a:lnTo>
                  <a:pt x="21375" y="19869"/>
                </a:lnTo>
                <a:lnTo>
                  <a:pt x="21208" y="19199"/>
                </a:lnTo>
                <a:lnTo>
                  <a:pt x="20985" y="18641"/>
                </a:lnTo>
                <a:lnTo>
                  <a:pt x="20594" y="18083"/>
                </a:lnTo>
                <a:lnTo>
                  <a:pt x="20148" y="17637"/>
                </a:lnTo>
                <a:lnTo>
                  <a:pt x="19645" y="17246"/>
                </a:lnTo>
                <a:lnTo>
                  <a:pt x="19031" y="16967"/>
                </a:lnTo>
                <a:lnTo>
                  <a:pt x="18417" y="16799"/>
                </a:lnTo>
                <a:lnTo>
                  <a:pt x="17748" y="16744"/>
                </a:lnTo>
                <a:lnTo>
                  <a:pt x="17078" y="16799"/>
                </a:lnTo>
                <a:lnTo>
                  <a:pt x="16464" y="16967"/>
                </a:lnTo>
                <a:lnTo>
                  <a:pt x="15850" y="17246"/>
                </a:lnTo>
                <a:lnTo>
                  <a:pt x="15348" y="17637"/>
                </a:lnTo>
                <a:lnTo>
                  <a:pt x="14901" y="18083"/>
                </a:lnTo>
                <a:lnTo>
                  <a:pt x="14511" y="18641"/>
                </a:lnTo>
                <a:lnTo>
                  <a:pt x="14288" y="19199"/>
                </a:lnTo>
                <a:lnTo>
                  <a:pt x="14120" y="19869"/>
                </a:lnTo>
                <a:lnTo>
                  <a:pt x="12502" y="19869"/>
                </a:lnTo>
                <a:lnTo>
                  <a:pt x="12502" y="25004"/>
                </a:lnTo>
                <a:lnTo>
                  <a:pt x="4242" y="27236"/>
                </a:lnTo>
                <a:lnTo>
                  <a:pt x="4242" y="32817"/>
                </a:lnTo>
                <a:lnTo>
                  <a:pt x="0" y="32817"/>
                </a:lnTo>
                <a:lnTo>
                  <a:pt x="0" y="39291"/>
                </a:lnTo>
                <a:lnTo>
                  <a:pt x="285750" y="39291"/>
                </a:lnTo>
                <a:lnTo>
                  <a:pt x="285750" y="29022"/>
                </a:lnTo>
                <a:lnTo>
                  <a:pt x="277490" y="29022"/>
                </a:lnTo>
                <a:lnTo>
                  <a:pt x="277490" y="14734"/>
                </a:lnTo>
                <a:lnTo>
                  <a:pt x="268114" y="14734"/>
                </a:lnTo>
                <a:lnTo>
                  <a:pt x="268114" y="22994"/>
                </a:lnTo>
                <a:lnTo>
                  <a:pt x="259407" y="22994"/>
                </a:lnTo>
                <a:lnTo>
                  <a:pt x="259407" y="19869"/>
                </a:lnTo>
                <a:lnTo>
                  <a:pt x="258514" y="19869"/>
                </a:lnTo>
                <a:lnTo>
                  <a:pt x="258514" y="16744"/>
                </a:lnTo>
                <a:lnTo>
                  <a:pt x="257845" y="16744"/>
                </a:lnTo>
                <a:lnTo>
                  <a:pt x="257845" y="19869"/>
                </a:lnTo>
                <a:lnTo>
                  <a:pt x="257175" y="19869"/>
                </a:lnTo>
                <a:lnTo>
                  <a:pt x="257175" y="22994"/>
                </a:lnTo>
                <a:lnTo>
                  <a:pt x="255389" y="22994"/>
                </a:lnTo>
                <a:lnTo>
                  <a:pt x="255389" y="32817"/>
                </a:lnTo>
                <a:lnTo>
                  <a:pt x="249808" y="32817"/>
                </a:lnTo>
                <a:lnTo>
                  <a:pt x="249808" y="8707"/>
                </a:lnTo>
                <a:lnTo>
                  <a:pt x="246683" y="8707"/>
                </a:lnTo>
                <a:lnTo>
                  <a:pt x="246627" y="8260"/>
                </a:lnTo>
                <a:lnTo>
                  <a:pt x="246571" y="7870"/>
                </a:lnTo>
                <a:lnTo>
                  <a:pt x="246459" y="7423"/>
                </a:lnTo>
                <a:lnTo>
                  <a:pt x="246292" y="7033"/>
                </a:lnTo>
                <a:lnTo>
                  <a:pt x="246125" y="6698"/>
                </a:lnTo>
                <a:lnTo>
                  <a:pt x="245901" y="6307"/>
                </a:lnTo>
                <a:lnTo>
                  <a:pt x="245622" y="6028"/>
                </a:lnTo>
                <a:lnTo>
                  <a:pt x="245343" y="5693"/>
                </a:lnTo>
                <a:lnTo>
                  <a:pt x="245064" y="5414"/>
                </a:lnTo>
                <a:lnTo>
                  <a:pt x="244729" y="5191"/>
                </a:lnTo>
                <a:lnTo>
                  <a:pt x="244394" y="4968"/>
                </a:lnTo>
                <a:lnTo>
                  <a:pt x="244004" y="4800"/>
                </a:lnTo>
                <a:lnTo>
                  <a:pt x="243613" y="4633"/>
                </a:lnTo>
                <a:lnTo>
                  <a:pt x="243167" y="4577"/>
                </a:lnTo>
                <a:lnTo>
                  <a:pt x="242776" y="4465"/>
                </a:lnTo>
                <a:lnTo>
                  <a:pt x="241883" y="4465"/>
                </a:lnTo>
                <a:lnTo>
                  <a:pt x="241492" y="4577"/>
                </a:lnTo>
                <a:lnTo>
                  <a:pt x="241046" y="4633"/>
                </a:lnTo>
                <a:lnTo>
                  <a:pt x="240655" y="4800"/>
                </a:lnTo>
                <a:lnTo>
                  <a:pt x="240264" y="4968"/>
                </a:lnTo>
                <a:lnTo>
                  <a:pt x="239930" y="5191"/>
                </a:lnTo>
                <a:lnTo>
                  <a:pt x="239595" y="5414"/>
                </a:lnTo>
                <a:lnTo>
                  <a:pt x="239316" y="5693"/>
                </a:lnTo>
                <a:lnTo>
                  <a:pt x="239037" y="6028"/>
                </a:lnTo>
                <a:lnTo>
                  <a:pt x="238758" y="6307"/>
                </a:lnTo>
                <a:lnTo>
                  <a:pt x="238534" y="6698"/>
                </a:lnTo>
                <a:lnTo>
                  <a:pt x="238367" y="7033"/>
                </a:lnTo>
                <a:lnTo>
                  <a:pt x="238199" y="7423"/>
                </a:lnTo>
                <a:lnTo>
                  <a:pt x="238088" y="7870"/>
                </a:lnTo>
                <a:lnTo>
                  <a:pt x="238032" y="8260"/>
                </a:lnTo>
                <a:lnTo>
                  <a:pt x="237976" y="8707"/>
                </a:lnTo>
                <a:lnTo>
                  <a:pt x="235074" y="8707"/>
                </a:lnTo>
                <a:lnTo>
                  <a:pt x="235074" y="26120"/>
                </a:lnTo>
                <a:lnTo>
                  <a:pt x="228600" y="32817"/>
                </a:lnTo>
                <a:lnTo>
                  <a:pt x="228600" y="3126"/>
                </a:lnTo>
                <a:lnTo>
                  <a:pt x="221010" y="9823"/>
                </a:lnTo>
                <a:lnTo>
                  <a:pt x="221010" y="25004"/>
                </a:lnTo>
                <a:lnTo>
                  <a:pt x="218554" y="25004"/>
                </a:lnTo>
                <a:lnTo>
                  <a:pt x="218554" y="17413"/>
                </a:lnTo>
                <a:lnTo>
                  <a:pt x="204490" y="17413"/>
                </a:lnTo>
                <a:lnTo>
                  <a:pt x="204490" y="32817"/>
                </a:lnTo>
                <a:lnTo>
                  <a:pt x="197346" y="32817"/>
                </a:lnTo>
                <a:lnTo>
                  <a:pt x="197346" y="14734"/>
                </a:lnTo>
                <a:lnTo>
                  <a:pt x="195114" y="14734"/>
                </a:lnTo>
                <a:lnTo>
                  <a:pt x="195114" y="12279"/>
                </a:lnTo>
                <a:lnTo>
                  <a:pt x="191542" y="12279"/>
                </a:lnTo>
                <a:lnTo>
                  <a:pt x="191542" y="14734"/>
                </a:lnTo>
                <a:lnTo>
                  <a:pt x="185961" y="14734"/>
                </a:lnTo>
                <a:lnTo>
                  <a:pt x="185961" y="32817"/>
                </a:lnTo>
                <a:lnTo>
                  <a:pt x="179487" y="32817"/>
                </a:lnTo>
                <a:lnTo>
                  <a:pt x="179487" y="19869"/>
                </a:lnTo>
                <a:lnTo>
                  <a:pt x="177478" y="19869"/>
                </a:lnTo>
                <a:lnTo>
                  <a:pt x="177478" y="16744"/>
                </a:lnTo>
                <a:lnTo>
                  <a:pt x="176808" y="16744"/>
                </a:lnTo>
                <a:lnTo>
                  <a:pt x="176808" y="19869"/>
                </a:lnTo>
                <a:lnTo>
                  <a:pt x="174799" y="19869"/>
                </a:lnTo>
                <a:lnTo>
                  <a:pt x="174799" y="32817"/>
                </a:lnTo>
                <a:lnTo>
                  <a:pt x="168548" y="30585"/>
                </a:lnTo>
                <a:lnTo>
                  <a:pt x="168548" y="22994"/>
                </a:lnTo>
                <a:lnTo>
                  <a:pt x="165422" y="22994"/>
                </a:lnTo>
                <a:lnTo>
                  <a:pt x="165422" y="15404"/>
                </a:lnTo>
                <a:lnTo>
                  <a:pt x="155600" y="15404"/>
                </a:lnTo>
                <a:lnTo>
                  <a:pt x="155600" y="22994"/>
                </a:lnTo>
                <a:lnTo>
                  <a:pt x="147117" y="22994"/>
                </a:lnTo>
                <a:lnTo>
                  <a:pt x="147117" y="19199"/>
                </a:lnTo>
                <a:lnTo>
                  <a:pt x="134615" y="14734"/>
                </a:lnTo>
                <a:lnTo>
                  <a:pt x="134615" y="27236"/>
                </a:lnTo>
                <a:lnTo>
                  <a:pt x="126132" y="27236"/>
                </a:lnTo>
                <a:lnTo>
                  <a:pt x="126132" y="17413"/>
                </a:lnTo>
                <a:lnTo>
                  <a:pt x="119658" y="17413"/>
                </a:lnTo>
                <a:lnTo>
                  <a:pt x="119658" y="8707"/>
                </a:lnTo>
                <a:lnTo>
                  <a:pt x="116756" y="8707"/>
                </a:lnTo>
                <a:lnTo>
                  <a:pt x="116756" y="5582"/>
                </a:lnTo>
                <a:lnTo>
                  <a:pt x="114970" y="5582"/>
                </a:lnTo>
                <a:lnTo>
                  <a:pt x="114970" y="3572"/>
                </a:lnTo>
                <a:lnTo>
                  <a:pt x="112961" y="3572"/>
                </a:lnTo>
                <a:lnTo>
                  <a:pt x="112961" y="1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31000">
                <a:srgbClr val="FFFFFF"/>
              </a:gs>
              <a:gs pos="100000">
                <a:srgbClr val="9FF6FF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6"/>
          <p:cNvSpPr txBox="1"/>
          <p:nvPr>
            <p:ph type="title"/>
          </p:nvPr>
        </p:nvSpPr>
        <p:spPr>
          <a:xfrm>
            <a:off x="849000" y="393600"/>
            <a:ext cx="7446000" cy="66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0" name="Google Shape;110;p6"/>
          <p:cNvSpPr txBox="1"/>
          <p:nvPr>
            <p:ph idx="1" type="body"/>
          </p:nvPr>
        </p:nvSpPr>
        <p:spPr>
          <a:xfrm>
            <a:off x="849050" y="1276350"/>
            <a:ext cx="3614100" cy="322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▫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9pPr>
          </a:lstStyle>
          <a:p/>
        </p:txBody>
      </p:sp>
      <p:sp>
        <p:nvSpPr>
          <p:cNvPr id="111" name="Google Shape;111;p6"/>
          <p:cNvSpPr txBox="1"/>
          <p:nvPr>
            <p:ph idx="2" type="body"/>
          </p:nvPr>
        </p:nvSpPr>
        <p:spPr>
          <a:xfrm>
            <a:off x="4680828" y="1276350"/>
            <a:ext cx="3614100" cy="322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▫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9pPr>
          </a:lstStyle>
          <a:p/>
        </p:txBody>
      </p:sp>
      <p:sp>
        <p:nvSpPr>
          <p:cNvPr id="112" name="Google Shape;112;p6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7"/>
          <p:cNvSpPr/>
          <p:nvPr/>
        </p:nvSpPr>
        <p:spPr>
          <a:xfrm>
            <a:off x="532100" y="441174"/>
            <a:ext cx="1452007" cy="572718"/>
          </a:xfrm>
          <a:custGeom>
            <a:rect b="b" l="l" r="r" t="t"/>
            <a:pathLst>
              <a:path extrusionOk="0" h="22102" w="56035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7"/>
          <p:cNvSpPr/>
          <p:nvPr/>
        </p:nvSpPr>
        <p:spPr>
          <a:xfrm flipH="1">
            <a:off x="8211627" y="884250"/>
            <a:ext cx="1008573" cy="393594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7"/>
          <p:cNvSpPr/>
          <p:nvPr/>
        </p:nvSpPr>
        <p:spPr>
          <a:xfrm>
            <a:off x="7261900" y="364975"/>
            <a:ext cx="1693944" cy="607166"/>
          </a:xfrm>
          <a:custGeom>
            <a:rect b="b" l="l" r="r" t="t"/>
            <a:pathLst>
              <a:path extrusionOk="0" h="26566" w="74117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7"/>
          <p:cNvSpPr/>
          <p:nvPr/>
        </p:nvSpPr>
        <p:spPr>
          <a:xfrm>
            <a:off x="-77675" y="205976"/>
            <a:ext cx="802982" cy="313325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7"/>
          <p:cNvSpPr/>
          <p:nvPr/>
        </p:nvSpPr>
        <p:spPr>
          <a:xfrm>
            <a:off x="0" y="3953694"/>
            <a:ext cx="9144000" cy="1178720"/>
          </a:xfrm>
          <a:custGeom>
            <a:rect b="b" l="l" r="r" t="t"/>
            <a:pathLst>
              <a:path extrusionOk="0" h="36835" w="285750">
                <a:moveTo>
                  <a:pt x="280169" y="0"/>
                </a:moveTo>
                <a:lnTo>
                  <a:pt x="272802" y="4465"/>
                </a:lnTo>
                <a:lnTo>
                  <a:pt x="272802" y="23441"/>
                </a:lnTo>
                <a:lnTo>
                  <a:pt x="264988" y="23441"/>
                </a:lnTo>
                <a:lnTo>
                  <a:pt x="264988" y="12948"/>
                </a:lnTo>
                <a:lnTo>
                  <a:pt x="260524" y="12948"/>
                </a:lnTo>
                <a:lnTo>
                  <a:pt x="260524" y="6028"/>
                </a:lnTo>
                <a:lnTo>
                  <a:pt x="253157" y="6028"/>
                </a:lnTo>
                <a:lnTo>
                  <a:pt x="253157" y="19869"/>
                </a:lnTo>
                <a:lnTo>
                  <a:pt x="232395" y="15404"/>
                </a:lnTo>
                <a:lnTo>
                  <a:pt x="232395" y="7144"/>
                </a:lnTo>
                <a:lnTo>
                  <a:pt x="225698" y="7144"/>
                </a:lnTo>
                <a:lnTo>
                  <a:pt x="225698" y="19422"/>
                </a:lnTo>
                <a:lnTo>
                  <a:pt x="216098" y="19422"/>
                </a:lnTo>
                <a:lnTo>
                  <a:pt x="216098" y="9153"/>
                </a:lnTo>
                <a:lnTo>
                  <a:pt x="214313" y="9153"/>
                </a:lnTo>
                <a:lnTo>
                  <a:pt x="214313" y="8483"/>
                </a:lnTo>
                <a:lnTo>
                  <a:pt x="210071" y="8483"/>
                </a:lnTo>
                <a:lnTo>
                  <a:pt x="210071" y="9153"/>
                </a:lnTo>
                <a:lnTo>
                  <a:pt x="208731" y="9153"/>
                </a:lnTo>
                <a:lnTo>
                  <a:pt x="208731" y="18083"/>
                </a:lnTo>
                <a:lnTo>
                  <a:pt x="200695" y="18083"/>
                </a:lnTo>
                <a:lnTo>
                  <a:pt x="200695" y="6028"/>
                </a:lnTo>
                <a:lnTo>
                  <a:pt x="198462" y="6028"/>
                </a:lnTo>
                <a:lnTo>
                  <a:pt x="198351" y="5693"/>
                </a:lnTo>
                <a:lnTo>
                  <a:pt x="198239" y="5414"/>
                </a:lnTo>
                <a:lnTo>
                  <a:pt x="198072" y="5135"/>
                </a:lnTo>
                <a:lnTo>
                  <a:pt x="197848" y="4911"/>
                </a:lnTo>
                <a:lnTo>
                  <a:pt x="197625" y="4744"/>
                </a:lnTo>
                <a:lnTo>
                  <a:pt x="197346" y="4577"/>
                </a:lnTo>
                <a:lnTo>
                  <a:pt x="197011" y="4521"/>
                </a:lnTo>
                <a:lnTo>
                  <a:pt x="196676" y="4465"/>
                </a:lnTo>
                <a:lnTo>
                  <a:pt x="196342" y="4521"/>
                </a:lnTo>
                <a:lnTo>
                  <a:pt x="196007" y="4577"/>
                </a:lnTo>
                <a:lnTo>
                  <a:pt x="195728" y="4744"/>
                </a:lnTo>
                <a:lnTo>
                  <a:pt x="195504" y="4911"/>
                </a:lnTo>
                <a:lnTo>
                  <a:pt x="195281" y="5135"/>
                </a:lnTo>
                <a:lnTo>
                  <a:pt x="195114" y="5414"/>
                </a:lnTo>
                <a:lnTo>
                  <a:pt x="195002" y="5693"/>
                </a:lnTo>
                <a:lnTo>
                  <a:pt x="194890" y="6028"/>
                </a:lnTo>
                <a:lnTo>
                  <a:pt x="192881" y="6028"/>
                </a:lnTo>
                <a:lnTo>
                  <a:pt x="192881" y="14734"/>
                </a:lnTo>
                <a:lnTo>
                  <a:pt x="182166" y="14734"/>
                </a:lnTo>
                <a:lnTo>
                  <a:pt x="182166" y="19869"/>
                </a:lnTo>
                <a:lnTo>
                  <a:pt x="172789" y="19869"/>
                </a:lnTo>
                <a:lnTo>
                  <a:pt x="172789" y="14734"/>
                </a:lnTo>
                <a:lnTo>
                  <a:pt x="167432" y="12502"/>
                </a:lnTo>
                <a:lnTo>
                  <a:pt x="167432" y="16967"/>
                </a:lnTo>
                <a:lnTo>
                  <a:pt x="160511" y="16967"/>
                </a:lnTo>
                <a:lnTo>
                  <a:pt x="160511" y="8037"/>
                </a:lnTo>
                <a:lnTo>
                  <a:pt x="154260" y="8037"/>
                </a:lnTo>
                <a:lnTo>
                  <a:pt x="154260" y="6697"/>
                </a:lnTo>
                <a:lnTo>
                  <a:pt x="152251" y="6697"/>
                </a:lnTo>
                <a:lnTo>
                  <a:pt x="152251" y="8037"/>
                </a:lnTo>
                <a:lnTo>
                  <a:pt x="150912" y="8037"/>
                </a:lnTo>
                <a:lnTo>
                  <a:pt x="150912" y="21655"/>
                </a:lnTo>
                <a:lnTo>
                  <a:pt x="138410" y="21655"/>
                </a:lnTo>
                <a:lnTo>
                  <a:pt x="138410" y="8037"/>
                </a:lnTo>
                <a:lnTo>
                  <a:pt x="130597" y="8037"/>
                </a:lnTo>
                <a:lnTo>
                  <a:pt x="130597" y="18976"/>
                </a:lnTo>
                <a:lnTo>
                  <a:pt x="127695" y="18976"/>
                </a:lnTo>
                <a:lnTo>
                  <a:pt x="127695" y="11162"/>
                </a:lnTo>
                <a:lnTo>
                  <a:pt x="121890" y="11162"/>
                </a:lnTo>
                <a:lnTo>
                  <a:pt x="121890" y="18976"/>
                </a:lnTo>
                <a:lnTo>
                  <a:pt x="120774" y="18976"/>
                </a:lnTo>
                <a:lnTo>
                  <a:pt x="120774" y="20538"/>
                </a:lnTo>
                <a:lnTo>
                  <a:pt x="109165" y="20538"/>
                </a:lnTo>
                <a:lnTo>
                  <a:pt x="109165" y="12948"/>
                </a:lnTo>
                <a:lnTo>
                  <a:pt x="99343" y="12948"/>
                </a:lnTo>
                <a:lnTo>
                  <a:pt x="99343" y="11162"/>
                </a:lnTo>
                <a:lnTo>
                  <a:pt x="93762" y="11162"/>
                </a:lnTo>
                <a:lnTo>
                  <a:pt x="93762" y="22994"/>
                </a:lnTo>
                <a:lnTo>
                  <a:pt x="86841" y="22994"/>
                </a:lnTo>
                <a:lnTo>
                  <a:pt x="86841" y="14734"/>
                </a:lnTo>
                <a:lnTo>
                  <a:pt x="84386" y="14734"/>
                </a:lnTo>
                <a:lnTo>
                  <a:pt x="84386" y="12948"/>
                </a:lnTo>
                <a:lnTo>
                  <a:pt x="80144" y="12948"/>
                </a:lnTo>
                <a:lnTo>
                  <a:pt x="80144" y="14734"/>
                </a:lnTo>
                <a:lnTo>
                  <a:pt x="77465" y="14734"/>
                </a:lnTo>
                <a:lnTo>
                  <a:pt x="77465" y="21655"/>
                </a:lnTo>
                <a:lnTo>
                  <a:pt x="56927" y="21655"/>
                </a:lnTo>
                <a:lnTo>
                  <a:pt x="56927" y="16297"/>
                </a:lnTo>
                <a:lnTo>
                  <a:pt x="51346" y="16297"/>
                </a:lnTo>
                <a:lnTo>
                  <a:pt x="51346" y="8037"/>
                </a:lnTo>
                <a:lnTo>
                  <a:pt x="45318" y="10269"/>
                </a:lnTo>
                <a:lnTo>
                  <a:pt x="45318" y="27682"/>
                </a:lnTo>
                <a:lnTo>
                  <a:pt x="33710" y="27682"/>
                </a:lnTo>
                <a:lnTo>
                  <a:pt x="33710" y="11162"/>
                </a:lnTo>
                <a:lnTo>
                  <a:pt x="25673" y="11162"/>
                </a:lnTo>
                <a:lnTo>
                  <a:pt x="25673" y="21878"/>
                </a:lnTo>
                <a:lnTo>
                  <a:pt x="8037" y="21878"/>
                </a:lnTo>
                <a:lnTo>
                  <a:pt x="8037" y="16967"/>
                </a:lnTo>
                <a:lnTo>
                  <a:pt x="0" y="16967"/>
                </a:lnTo>
                <a:lnTo>
                  <a:pt x="0" y="36835"/>
                </a:lnTo>
                <a:lnTo>
                  <a:pt x="285750" y="36835"/>
                </a:lnTo>
                <a:lnTo>
                  <a:pt x="285750" y="16743"/>
                </a:lnTo>
                <a:lnTo>
                  <a:pt x="280169" y="16743"/>
                </a:lnTo>
                <a:lnTo>
                  <a:pt x="280169" y="0"/>
                </a:lnTo>
                <a:close/>
              </a:path>
            </a:pathLst>
          </a:custGeom>
          <a:solidFill>
            <a:srgbClr val="1C4587">
              <a:alpha val="234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7"/>
          <p:cNvSpPr/>
          <p:nvPr/>
        </p:nvSpPr>
        <p:spPr>
          <a:xfrm>
            <a:off x="35712" y="4025118"/>
            <a:ext cx="9072576" cy="1107296"/>
          </a:xfrm>
          <a:custGeom>
            <a:rect b="b" l="l" r="r" t="t"/>
            <a:pathLst>
              <a:path extrusionOk="0" h="34603" w="283518">
                <a:moveTo>
                  <a:pt x="110059" y="1"/>
                </a:moveTo>
                <a:lnTo>
                  <a:pt x="110059" y="2010"/>
                </a:lnTo>
                <a:lnTo>
                  <a:pt x="108273" y="2010"/>
                </a:lnTo>
                <a:lnTo>
                  <a:pt x="108273" y="5135"/>
                </a:lnTo>
                <a:lnTo>
                  <a:pt x="105817" y="5135"/>
                </a:lnTo>
                <a:lnTo>
                  <a:pt x="105817" y="29245"/>
                </a:lnTo>
                <a:lnTo>
                  <a:pt x="100236" y="29245"/>
                </a:lnTo>
                <a:lnTo>
                  <a:pt x="100236" y="16297"/>
                </a:lnTo>
                <a:lnTo>
                  <a:pt x="90413" y="16297"/>
                </a:lnTo>
                <a:lnTo>
                  <a:pt x="90413" y="26622"/>
                </a:lnTo>
                <a:lnTo>
                  <a:pt x="83046" y="29859"/>
                </a:lnTo>
                <a:lnTo>
                  <a:pt x="83046" y="22771"/>
                </a:lnTo>
                <a:lnTo>
                  <a:pt x="80144" y="22771"/>
                </a:lnTo>
                <a:lnTo>
                  <a:pt x="80144" y="29245"/>
                </a:lnTo>
                <a:lnTo>
                  <a:pt x="73224" y="29245"/>
                </a:lnTo>
                <a:lnTo>
                  <a:pt x="73224" y="24557"/>
                </a:lnTo>
                <a:lnTo>
                  <a:pt x="69429" y="24557"/>
                </a:lnTo>
                <a:lnTo>
                  <a:pt x="69429" y="11386"/>
                </a:lnTo>
                <a:lnTo>
                  <a:pt x="59159" y="13228"/>
                </a:lnTo>
                <a:lnTo>
                  <a:pt x="59159" y="24557"/>
                </a:lnTo>
                <a:lnTo>
                  <a:pt x="53355" y="24557"/>
                </a:lnTo>
                <a:lnTo>
                  <a:pt x="53355" y="29245"/>
                </a:lnTo>
                <a:lnTo>
                  <a:pt x="45765" y="29245"/>
                </a:lnTo>
                <a:lnTo>
                  <a:pt x="45765" y="13842"/>
                </a:lnTo>
                <a:lnTo>
                  <a:pt x="41747" y="13842"/>
                </a:lnTo>
                <a:lnTo>
                  <a:pt x="41747" y="5135"/>
                </a:lnTo>
                <a:lnTo>
                  <a:pt x="28352" y="5135"/>
                </a:lnTo>
                <a:lnTo>
                  <a:pt x="28352" y="25450"/>
                </a:lnTo>
                <a:lnTo>
                  <a:pt x="20762" y="25450"/>
                </a:lnTo>
                <a:lnTo>
                  <a:pt x="20762" y="16297"/>
                </a:lnTo>
                <a:lnTo>
                  <a:pt x="19311" y="16297"/>
                </a:lnTo>
                <a:lnTo>
                  <a:pt x="19143" y="15348"/>
                </a:lnTo>
                <a:lnTo>
                  <a:pt x="19032" y="14902"/>
                </a:lnTo>
                <a:lnTo>
                  <a:pt x="18864" y="14511"/>
                </a:lnTo>
                <a:lnTo>
                  <a:pt x="18585" y="14121"/>
                </a:lnTo>
                <a:lnTo>
                  <a:pt x="18306" y="13786"/>
                </a:lnTo>
                <a:lnTo>
                  <a:pt x="17915" y="13507"/>
                </a:lnTo>
                <a:lnTo>
                  <a:pt x="17525" y="13339"/>
                </a:lnTo>
                <a:lnTo>
                  <a:pt x="17078" y="13228"/>
                </a:lnTo>
                <a:lnTo>
                  <a:pt x="16632" y="13172"/>
                </a:lnTo>
                <a:lnTo>
                  <a:pt x="16185" y="13228"/>
                </a:lnTo>
                <a:lnTo>
                  <a:pt x="15739" y="13339"/>
                </a:lnTo>
                <a:lnTo>
                  <a:pt x="15348" y="13507"/>
                </a:lnTo>
                <a:lnTo>
                  <a:pt x="14957" y="13786"/>
                </a:lnTo>
                <a:lnTo>
                  <a:pt x="14678" y="14121"/>
                </a:lnTo>
                <a:lnTo>
                  <a:pt x="14399" y="14511"/>
                </a:lnTo>
                <a:lnTo>
                  <a:pt x="14232" y="14902"/>
                </a:lnTo>
                <a:lnTo>
                  <a:pt x="14120" y="15348"/>
                </a:lnTo>
                <a:lnTo>
                  <a:pt x="13953" y="16297"/>
                </a:lnTo>
                <a:lnTo>
                  <a:pt x="12502" y="16297"/>
                </a:lnTo>
                <a:lnTo>
                  <a:pt x="12502" y="21153"/>
                </a:lnTo>
                <a:lnTo>
                  <a:pt x="4242" y="23385"/>
                </a:lnTo>
                <a:lnTo>
                  <a:pt x="4242" y="29245"/>
                </a:lnTo>
                <a:lnTo>
                  <a:pt x="0" y="29245"/>
                </a:lnTo>
                <a:lnTo>
                  <a:pt x="0" y="34603"/>
                </a:lnTo>
                <a:lnTo>
                  <a:pt x="283518" y="34603"/>
                </a:lnTo>
                <a:lnTo>
                  <a:pt x="283518" y="25450"/>
                </a:lnTo>
                <a:lnTo>
                  <a:pt x="275258" y="25450"/>
                </a:lnTo>
                <a:lnTo>
                  <a:pt x="275258" y="11163"/>
                </a:lnTo>
                <a:lnTo>
                  <a:pt x="268114" y="11163"/>
                </a:lnTo>
                <a:lnTo>
                  <a:pt x="268114" y="19423"/>
                </a:lnTo>
                <a:lnTo>
                  <a:pt x="255389" y="19423"/>
                </a:lnTo>
                <a:lnTo>
                  <a:pt x="255389" y="29245"/>
                </a:lnTo>
                <a:lnTo>
                  <a:pt x="247576" y="29245"/>
                </a:lnTo>
                <a:lnTo>
                  <a:pt x="247576" y="5135"/>
                </a:lnTo>
                <a:lnTo>
                  <a:pt x="244450" y="5135"/>
                </a:lnTo>
                <a:lnTo>
                  <a:pt x="244450" y="4075"/>
                </a:lnTo>
                <a:lnTo>
                  <a:pt x="244339" y="3405"/>
                </a:lnTo>
                <a:lnTo>
                  <a:pt x="244171" y="2791"/>
                </a:lnTo>
                <a:lnTo>
                  <a:pt x="243892" y="2289"/>
                </a:lnTo>
                <a:lnTo>
                  <a:pt x="243502" y="1787"/>
                </a:lnTo>
                <a:lnTo>
                  <a:pt x="242999" y="1452"/>
                </a:lnTo>
                <a:lnTo>
                  <a:pt x="242441" y="1117"/>
                </a:lnTo>
                <a:lnTo>
                  <a:pt x="241883" y="949"/>
                </a:lnTo>
                <a:lnTo>
                  <a:pt x="241213" y="894"/>
                </a:lnTo>
                <a:lnTo>
                  <a:pt x="240544" y="949"/>
                </a:lnTo>
                <a:lnTo>
                  <a:pt x="239986" y="1117"/>
                </a:lnTo>
                <a:lnTo>
                  <a:pt x="239427" y="1452"/>
                </a:lnTo>
                <a:lnTo>
                  <a:pt x="238925" y="1787"/>
                </a:lnTo>
                <a:lnTo>
                  <a:pt x="238534" y="2289"/>
                </a:lnTo>
                <a:lnTo>
                  <a:pt x="238255" y="2791"/>
                </a:lnTo>
                <a:lnTo>
                  <a:pt x="238088" y="3405"/>
                </a:lnTo>
                <a:lnTo>
                  <a:pt x="237976" y="4075"/>
                </a:lnTo>
                <a:lnTo>
                  <a:pt x="237976" y="5135"/>
                </a:lnTo>
                <a:lnTo>
                  <a:pt x="235074" y="5135"/>
                </a:lnTo>
                <a:lnTo>
                  <a:pt x="235074" y="21878"/>
                </a:lnTo>
                <a:lnTo>
                  <a:pt x="226368" y="30864"/>
                </a:lnTo>
                <a:lnTo>
                  <a:pt x="226368" y="894"/>
                </a:lnTo>
                <a:lnTo>
                  <a:pt x="221010" y="5637"/>
                </a:lnTo>
                <a:lnTo>
                  <a:pt x="221010" y="21432"/>
                </a:lnTo>
                <a:lnTo>
                  <a:pt x="216322" y="21432"/>
                </a:lnTo>
                <a:lnTo>
                  <a:pt x="216322" y="13842"/>
                </a:lnTo>
                <a:lnTo>
                  <a:pt x="204490" y="13842"/>
                </a:lnTo>
                <a:lnTo>
                  <a:pt x="204490" y="29245"/>
                </a:lnTo>
                <a:lnTo>
                  <a:pt x="195114" y="29245"/>
                </a:lnTo>
                <a:lnTo>
                  <a:pt x="195114" y="11163"/>
                </a:lnTo>
                <a:lnTo>
                  <a:pt x="185961" y="11163"/>
                </a:lnTo>
                <a:lnTo>
                  <a:pt x="185961" y="29245"/>
                </a:lnTo>
                <a:lnTo>
                  <a:pt x="177255" y="29245"/>
                </a:lnTo>
                <a:lnTo>
                  <a:pt x="177255" y="16297"/>
                </a:lnTo>
                <a:lnTo>
                  <a:pt x="174799" y="16297"/>
                </a:lnTo>
                <a:lnTo>
                  <a:pt x="174799" y="29692"/>
                </a:lnTo>
                <a:lnTo>
                  <a:pt x="166316" y="26678"/>
                </a:lnTo>
                <a:lnTo>
                  <a:pt x="166316" y="19423"/>
                </a:lnTo>
                <a:lnTo>
                  <a:pt x="163190" y="19423"/>
                </a:lnTo>
                <a:lnTo>
                  <a:pt x="163190" y="11832"/>
                </a:lnTo>
                <a:lnTo>
                  <a:pt x="155600" y="11832"/>
                </a:lnTo>
                <a:lnTo>
                  <a:pt x="155600" y="19423"/>
                </a:lnTo>
                <a:lnTo>
                  <a:pt x="144884" y="19423"/>
                </a:lnTo>
                <a:lnTo>
                  <a:pt x="144884" y="15293"/>
                </a:lnTo>
                <a:lnTo>
                  <a:pt x="134615" y="11609"/>
                </a:lnTo>
                <a:lnTo>
                  <a:pt x="134615" y="23664"/>
                </a:lnTo>
                <a:lnTo>
                  <a:pt x="123900" y="23664"/>
                </a:lnTo>
                <a:lnTo>
                  <a:pt x="123900" y="13842"/>
                </a:lnTo>
                <a:lnTo>
                  <a:pt x="117426" y="13842"/>
                </a:lnTo>
                <a:lnTo>
                  <a:pt x="117426" y="5135"/>
                </a:lnTo>
                <a:lnTo>
                  <a:pt x="114523" y="5135"/>
                </a:lnTo>
                <a:lnTo>
                  <a:pt x="114523" y="2010"/>
                </a:lnTo>
                <a:lnTo>
                  <a:pt x="112738" y="2010"/>
                </a:lnTo>
                <a:lnTo>
                  <a:pt x="112738" y="1"/>
                </a:lnTo>
                <a:close/>
              </a:path>
            </a:pathLst>
          </a:custGeom>
          <a:solidFill>
            <a:srgbClr val="3D85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7"/>
          <p:cNvSpPr/>
          <p:nvPr/>
        </p:nvSpPr>
        <p:spPr>
          <a:xfrm>
            <a:off x="0" y="3886185"/>
            <a:ext cx="9144000" cy="1257312"/>
          </a:xfrm>
          <a:custGeom>
            <a:rect b="b" l="l" r="r" t="t"/>
            <a:pathLst>
              <a:path extrusionOk="0" h="39291" w="285750">
                <a:moveTo>
                  <a:pt x="241381" y="11832"/>
                </a:moveTo>
                <a:lnTo>
                  <a:pt x="241381" y="15348"/>
                </a:lnTo>
                <a:lnTo>
                  <a:pt x="239762" y="15348"/>
                </a:lnTo>
                <a:lnTo>
                  <a:pt x="239762" y="11832"/>
                </a:lnTo>
                <a:close/>
                <a:moveTo>
                  <a:pt x="244450" y="11832"/>
                </a:moveTo>
                <a:lnTo>
                  <a:pt x="244450" y="15348"/>
                </a:lnTo>
                <a:lnTo>
                  <a:pt x="242832" y="15348"/>
                </a:lnTo>
                <a:lnTo>
                  <a:pt x="242832" y="11832"/>
                </a:lnTo>
                <a:close/>
                <a:moveTo>
                  <a:pt x="226591" y="8484"/>
                </a:moveTo>
                <a:lnTo>
                  <a:pt x="226591" y="17190"/>
                </a:lnTo>
                <a:lnTo>
                  <a:pt x="225698" y="17190"/>
                </a:lnTo>
                <a:lnTo>
                  <a:pt x="225698" y="9600"/>
                </a:lnTo>
                <a:lnTo>
                  <a:pt x="226591" y="8484"/>
                </a:lnTo>
                <a:close/>
                <a:moveTo>
                  <a:pt x="241381" y="17134"/>
                </a:moveTo>
                <a:lnTo>
                  <a:pt x="241381" y="20650"/>
                </a:lnTo>
                <a:lnTo>
                  <a:pt x="239762" y="20650"/>
                </a:lnTo>
                <a:lnTo>
                  <a:pt x="239762" y="17134"/>
                </a:lnTo>
                <a:close/>
                <a:moveTo>
                  <a:pt x="244450" y="17134"/>
                </a:moveTo>
                <a:lnTo>
                  <a:pt x="244450" y="20650"/>
                </a:lnTo>
                <a:lnTo>
                  <a:pt x="242832" y="20650"/>
                </a:lnTo>
                <a:lnTo>
                  <a:pt x="242832" y="17134"/>
                </a:lnTo>
                <a:close/>
                <a:moveTo>
                  <a:pt x="194221" y="17860"/>
                </a:moveTo>
                <a:lnTo>
                  <a:pt x="194221" y="21320"/>
                </a:lnTo>
                <a:lnTo>
                  <a:pt x="192212" y="21320"/>
                </a:lnTo>
                <a:lnTo>
                  <a:pt x="192212" y="17860"/>
                </a:lnTo>
                <a:close/>
                <a:moveTo>
                  <a:pt x="216098" y="20762"/>
                </a:moveTo>
                <a:lnTo>
                  <a:pt x="216098" y="21822"/>
                </a:lnTo>
                <a:lnTo>
                  <a:pt x="207169" y="21822"/>
                </a:lnTo>
                <a:lnTo>
                  <a:pt x="207169" y="20762"/>
                </a:lnTo>
                <a:close/>
                <a:moveTo>
                  <a:pt x="64517" y="19869"/>
                </a:moveTo>
                <a:lnTo>
                  <a:pt x="64517" y="21878"/>
                </a:lnTo>
                <a:lnTo>
                  <a:pt x="62508" y="21878"/>
                </a:lnTo>
                <a:lnTo>
                  <a:pt x="62508" y="19869"/>
                </a:lnTo>
                <a:close/>
                <a:moveTo>
                  <a:pt x="68312" y="19869"/>
                </a:moveTo>
                <a:lnTo>
                  <a:pt x="68312" y="21878"/>
                </a:lnTo>
                <a:lnTo>
                  <a:pt x="66303" y="21878"/>
                </a:lnTo>
                <a:lnTo>
                  <a:pt x="66303" y="19869"/>
                </a:lnTo>
                <a:close/>
                <a:moveTo>
                  <a:pt x="45318" y="21208"/>
                </a:moveTo>
                <a:lnTo>
                  <a:pt x="45318" y="22213"/>
                </a:lnTo>
                <a:lnTo>
                  <a:pt x="40853" y="22213"/>
                </a:lnTo>
                <a:lnTo>
                  <a:pt x="40853" y="21208"/>
                </a:lnTo>
                <a:close/>
                <a:moveTo>
                  <a:pt x="138522" y="19423"/>
                </a:moveTo>
                <a:lnTo>
                  <a:pt x="138857" y="19478"/>
                </a:lnTo>
                <a:lnTo>
                  <a:pt x="139192" y="19534"/>
                </a:lnTo>
                <a:lnTo>
                  <a:pt x="139471" y="19702"/>
                </a:lnTo>
                <a:lnTo>
                  <a:pt x="139694" y="19925"/>
                </a:lnTo>
                <a:lnTo>
                  <a:pt x="139917" y="20148"/>
                </a:lnTo>
                <a:lnTo>
                  <a:pt x="140084" y="20427"/>
                </a:lnTo>
                <a:lnTo>
                  <a:pt x="140140" y="20762"/>
                </a:lnTo>
                <a:lnTo>
                  <a:pt x="140196" y="21097"/>
                </a:lnTo>
                <a:lnTo>
                  <a:pt x="140140" y="21432"/>
                </a:lnTo>
                <a:lnTo>
                  <a:pt x="140084" y="21767"/>
                </a:lnTo>
                <a:lnTo>
                  <a:pt x="139917" y="22046"/>
                </a:lnTo>
                <a:lnTo>
                  <a:pt x="139694" y="22269"/>
                </a:lnTo>
                <a:lnTo>
                  <a:pt x="139471" y="22492"/>
                </a:lnTo>
                <a:lnTo>
                  <a:pt x="139192" y="22660"/>
                </a:lnTo>
                <a:lnTo>
                  <a:pt x="138857" y="22715"/>
                </a:lnTo>
                <a:lnTo>
                  <a:pt x="138522" y="22771"/>
                </a:lnTo>
                <a:lnTo>
                  <a:pt x="138187" y="22715"/>
                </a:lnTo>
                <a:lnTo>
                  <a:pt x="137852" y="22660"/>
                </a:lnTo>
                <a:lnTo>
                  <a:pt x="137573" y="22492"/>
                </a:lnTo>
                <a:lnTo>
                  <a:pt x="137350" y="22269"/>
                </a:lnTo>
                <a:lnTo>
                  <a:pt x="137127" y="22046"/>
                </a:lnTo>
                <a:lnTo>
                  <a:pt x="136959" y="21767"/>
                </a:lnTo>
                <a:lnTo>
                  <a:pt x="136903" y="21432"/>
                </a:lnTo>
                <a:lnTo>
                  <a:pt x="136847" y="21097"/>
                </a:lnTo>
                <a:lnTo>
                  <a:pt x="136903" y="20762"/>
                </a:lnTo>
                <a:lnTo>
                  <a:pt x="136959" y="20427"/>
                </a:lnTo>
                <a:lnTo>
                  <a:pt x="137127" y="20148"/>
                </a:lnTo>
                <a:lnTo>
                  <a:pt x="137350" y="19925"/>
                </a:lnTo>
                <a:lnTo>
                  <a:pt x="137573" y="19702"/>
                </a:lnTo>
                <a:lnTo>
                  <a:pt x="137852" y="19534"/>
                </a:lnTo>
                <a:lnTo>
                  <a:pt x="138187" y="19478"/>
                </a:lnTo>
                <a:lnTo>
                  <a:pt x="138522" y="19423"/>
                </a:lnTo>
                <a:close/>
                <a:moveTo>
                  <a:pt x="64517" y="22883"/>
                </a:moveTo>
                <a:lnTo>
                  <a:pt x="64517" y="24892"/>
                </a:lnTo>
                <a:lnTo>
                  <a:pt x="62508" y="24892"/>
                </a:lnTo>
                <a:lnTo>
                  <a:pt x="62508" y="22883"/>
                </a:lnTo>
                <a:close/>
                <a:moveTo>
                  <a:pt x="68312" y="22883"/>
                </a:moveTo>
                <a:lnTo>
                  <a:pt x="68312" y="24892"/>
                </a:lnTo>
                <a:lnTo>
                  <a:pt x="66303" y="24892"/>
                </a:lnTo>
                <a:lnTo>
                  <a:pt x="66303" y="22883"/>
                </a:lnTo>
                <a:close/>
                <a:moveTo>
                  <a:pt x="216098" y="24334"/>
                </a:moveTo>
                <a:lnTo>
                  <a:pt x="216098" y="25450"/>
                </a:lnTo>
                <a:lnTo>
                  <a:pt x="207169" y="25450"/>
                </a:lnTo>
                <a:lnTo>
                  <a:pt x="207169" y="24334"/>
                </a:lnTo>
                <a:close/>
                <a:moveTo>
                  <a:pt x="45318" y="24501"/>
                </a:moveTo>
                <a:lnTo>
                  <a:pt x="45318" y="25506"/>
                </a:lnTo>
                <a:lnTo>
                  <a:pt x="40853" y="25506"/>
                </a:lnTo>
                <a:lnTo>
                  <a:pt x="40853" y="24501"/>
                </a:lnTo>
                <a:close/>
                <a:moveTo>
                  <a:pt x="241381" y="22380"/>
                </a:moveTo>
                <a:lnTo>
                  <a:pt x="241381" y="25897"/>
                </a:lnTo>
                <a:lnTo>
                  <a:pt x="239762" y="25897"/>
                </a:lnTo>
                <a:lnTo>
                  <a:pt x="239762" y="22380"/>
                </a:lnTo>
                <a:close/>
                <a:moveTo>
                  <a:pt x="244450" y="22380"/>
                </a:moveTo>
                <a:lnTo>
                  <a:pt x="244450" y="25897"/>
                </a:lnTo>
                <a:lnTo>
                  <a:pt x="242832" y="25897"/>
                </a:lnTo>
                <a:lnTo>
                  <a:pt x="242832" y="22380"/>
                </a:lnTo>
                <a:close/>
                <a:moveTo>
                  <a:pt x="194221" y="23106"/>
                </a:moveTo>
                <a:lnTo>
                  <a:pt x="194221" y="26566"/>
                </a:lnTo>
                <a:lnTo>
                  <a:pt x="192212" y="26566"/>
                </a:lnTo>
                <a:lnTo>
                  <a:pt x="192212" y="23106"/>
                </a:lnTo>
                <a:close/>
                <a:moveTo>
                  <a:pt x="64517" y="25897"/>
                </a:moveTo>
                <a:lnTo>
                  <a:pt x="64517" y="27906"/>
                </a:lnTo>
                <a:lnTo>
                  <a:pt x="62508" y="27906"/>
                </a:lnTo>
                <a:lnTo>
                  <a:pt x="62508" y="25897"/>
                </a:lnTo>
                <a:close/>
                <a:moveTo>
                  <a:pt x="68312" y="25897"/>
                </a:moveTo>
                <a:lnTo>
                  <a:pt x="68312" y="27906"/>
                </a:lnTo>
                <a:lnTo>
                  <a:pt x="66303" y="27906"/>
                </a:lnTo>
                <a:lnTo>
                  <a:pt x="66303" y="25897"/>
                </a:lnTo>
                <a:close/>
                <a:moveTo>
                  <a:pt x="45318" y="27850"/>
                </a:moveTo>
                <a:lnTo>
                  <a:pt x="45318" y="28854"/>
                </a:lnTo>
                <a:lnTo>
                  <a:pt x="40853" y="28854"/>
                </a:lnTo>
                <a:lnTo>
                  <a:pt x="40853" y="27850"/>
                </a:lnTo>
                <a:close/>
                <a:moveTo>
                  <a:pt x="216098" y="27906"/>
                </a:moveTo>
                <a:lnTo>
                  <a:pt x="216098" y="29022"/>
                </a:lnTo>
                <a:lnTo>
                  <a:pt x="207169" y="29022"/>
                </a:lnTo>
                <a:lnTo>
                  <a:pt x="207169" y="27906"/>
                </a:lnTo>
                <a:close/>
                <a:moveTo>
                  <a:pt x="82767" y="28352"/>
                </a:moveTo>
                <a:lnTo>
                  <a:pt x="82934" y="28408"/>
                </a:lnTo>
                <a:lnTo>
                  <a:pt x="83214" y="28631"/>
                </a:lnTo>
                <a:lnTo>
                  <a:pt x="83437" y="28910"/>
                </a:lnTo>
                <a:lnTo>
                  <a:pt x="83493" y="29078"/>
                </a:lnTo>
                <a:lnTo>
                  <a:pt x="83493" y="29245"/>
                </a:lnTo>
                <a:lnTo>
                  <a:pt x="83493" y="29413"/>
                </a:lnTo>
                <a:lnTo>
                  <a:pt x="83437" y="29580"/>
                </a:lnTo>
                <a:lnTo>
                  <a:pt x="83214" y="29859"/>
                </a:lnTo>
                <a:lnTo>
                  <a:pt x="82934" y="30082"/>
                </a:lnTo>
                <a:lnTo>
                  <a:pt x="82767" y="30138"/>
                </a:lnTo>
                <a:lnTo>
                  <a:pt x="82432" y="30138"/>
                </a:lnTo>
                <a:lnTo>
                  <a:pt x="82265" y="30082"/>
                </a:lnTo>
                <a:lnTo>
                  <a:pt x="81986" y="29859"/>
                </a:lnTo>
                <a:lnTo>
                  <a:pt x="81762" y="29580"/>
                </a:lnTo>
                <a:lnTo>
                  <a:pt x="81707" y="29413"/>
                </a:lnTo>
                <a:lnTo>
                  <a:pt x="81707" y="29245"/>
                </a:lnTo>
                <a:lnTo>
                  <a:pt x="81707" y="29078"/>
                </a:lnTo>
                <a:lnTo>
                  <a:pt x="81762" y="28910"/>
                </a:lnTo>
                <a:lnTo>
                  <a:pt x="81986" y="28631"/>
                </a:lnTo>
                <a:lnTo>
                  <a:pt x="82265" y="28408"/>
                </a:lnTo>
                <a:lnTo>
                  <a:pt x="82432" y="28352"/>
                </a:lnTo>
                <a:close/>
                <a:moveTo>
                  <a:pt x="45318" y="31143"/>
                </a:moveTo>
                <a:lnTo>
                  <a:pt x="45318" y="32147"/>
                </a:lnTo>
                <a:lnTo>
                  <a:pt x="40853" y="32147"/>
                </a:lnTo>
                <a:lnTo>
                  <a:pt x="40853" y="31143"/>
                </a:lnTo>
                <a:close/>
                <a:moveTo>
                  <a:pt x="8037" y="28352"/>
                </a:moveTo>
                <a:lnTo>
                  <a:pt x="8037" y="32594"/>
                </a:lnTo>
                <a:lnTo>
                  <a:pt x="6028" y="32594"/>
                </a:lnTo>
                <a:lnTo>
                  <a:pt x="6028" y="28352"/>
                </a:lnTo>
                <a:close/>
                <a:moveTo>
                  <a:pt x="216098" y="31533"/>
                </a:moveTo>
                <a:lnTo>
                  <a:pt x="216098" y="32594"/>
                </a:lnTo>
                <a:lnTo>
                  <a:pt x="207169" y="32594"/>
                </a:lnTo>
                <a:lnTo>
                  <a:pt x="207169" y="31533"/>
                </a:lnTo>
                <a:close/>
                <a:moveTo>
                  <a:pt x="82767" y="31924"/>
                </a:moveTo>
                <a:lnTo>
                  <a:pt x="82934" y="31980"/>
                </a:lnTo>
                <a:lnTo>
                  <a:pt x="83214" y="32203"/>
                </a:lnTo>
                <a:lnTo>
                  <a:pt x="83437" y="32482"/>
                </a:lnTo>
                <a:lnTo>
                  <a:pt x="83493" y="32650"/>
                </a:lnTo>
                <a:lnTo>
                  <a:pt x="83493" y="32817"/>
                </a:lnTo>
                <a:lnTo>
                  <a:pt x="83493" y="32984"/>
                </a:lnTo>
                <a:lnTo>
                  <a:pt x="83437" y="33152"/>
                </a:lnTo>
                <a:lnTo>
                  <a:pt x="83214" y="33431"/>
                </a:lnTo>
                <a:lnTo>
                  <a:pt x="82934" y="33654"/>
                </a:lnTo>
                <a:lnTo>
                  <a:pt x="82767" y="33710"/>
                </a:lnTo>
                <a:lnTo>
                  <a:pt x="82432" y="33710"/>
                </a:lnTo>
                <a:lnTo>
                  <a:pt x="82265" y="33654"/>
                </a:lnTo>
                <a:lnTo>
                  <a:pt x="81986" y="33431"/>
                </a:lnTo>
                <a:lnTo>
                  <a:pt x="81762" y="33152"/>
                </a:lnTo>
                <a:lnTo>
                  <a:pt x="81707" y="32984"/>
                </a:lnTo>
                <a:lnTo>
                  <a:pt x="81707" y="32817"/>
                </a:lnTo>
                <a:lnTo>
                  <a:pt x="81707" y="32650"/>
                </a:lnTo>
                <a:lnTo>
                  <a:pt x="81762" y="32482"/>
                </a:lnTo>
                <a:lnTo>
                  <a:pt x="81986" y="32203"/>
                </a:lnTo>
                <a:lnTo>
                  <a:pt x="82265" y="31980"/>
                </a:lnTo>
                <a:lnTo>
                  <a:pt x="82432" y="31924"/>
                </a:lnTo>
                <a:close/>
                <a:moveTo>
                  <a:pt x="109835" y="11609"/>
                </a:moveTo>
                <a:lnTo>
                  <a:pt x="109835" y="34603"/>
                </a:lnTo>
                <a:lnTo>
                  <a:pt x="109165" y="34603"/>
                </a:lnTo>
                <a:lnTo>
                  <a:pt x="109165" y="11609"/>
                </a:lnTo>
                <a:close/>
                <a:moveTo>
                  <a:pt x="112068" y="11609"/>
                </a:moveTo>
                <a:lnTo>
                  <a:pt x="112068" y="34603"/>
                </a:lnTo>
                <a:lnTo>
                  <a:pt x="111398" y="34603"/>
                </a:lnTo>
                <a:lnTo>
                  <a:pt x="111398" y="11609"/>
                </a:lnTo>
                <a:close/>
                <a:moveTo>
                  <a:pt x="114300" y="11609"/>
                </a:moveTo>
                <a:lnTo>
                  <a:pt x="114300" y="34603"/>
                </a:lnTo>
                <a:lnTo>
                  <a:pt x="113630" y="34603"/>
                </a:lnTo>
                <a:lnTo>
                  <a:pt x="113630" y="11609"/>
                </a:lnTo>
                <a:close/>
                <a:moveTo>
                  <a:pt x="116532" y="11609"/>
                </a:moveTo>
                <a:lnTo>
                  <a:pt x="116532" y="34603"/>
                </a:lnTo>
                <a:lnTo>
                  <a:pt x="115863" y="34603"/>
                </a:lnTo>
                <a:lnTo>
                  <a:pt x="115863" y="11609"/>
                </a:lnTo>
                <a:close/>
                <a:moveTo>
                  <a:pt x="45318" y="34491"/>
                </a:moveTo>
                <a:lnTo>
                  <a:pt x="45318" y="35496"/>
                </a:lnTo>
                <a:lnTo>
                  <a:pt x="40853" y="35496"/>
                </a:lnTo>
                <a:lnTo>
                  <a:pt x="40853" y="34491"/>
                </a:lnTo>
                <a:close/>
                <a:moveTo>
                  <a:pt x="112291" y="1"/>
                </a:moveTo>
                <a:lnTo>
                  <a:pt x="112291" y="3572"/>
                </a:lnTo>
                <a:lnTo>
                  <a:pt x="110058" y="3572"/>
                </a:lnTo>
                <a:lnTo>
                  <a:pt x="110058" y="5582"/>
                </a:lnTo>
                <a:lnTo>
                  <a:pt x="108272" y="5582"/>
                </a:lnTo>
                <a:lnTo>
                  <a:pt x="108272" y="8707"/>
                </a:lnTo>
                <a:lnTo>
                  <a:pt x="105817" y="8707"/>
                </a:lnTo>
                <a:lnTo>
                  <a:pt x="105817" y="32817"/>
                </a:lnTo>
                <a:lnTo>
                  <a:pt x="102468" y="32817"/>
                </a:lnTo>
                <a:lnTo>
                  <a:pt x="102468" y="19869"/>
                </a:lnTo>
                <a:lnTo>
                  <a:pt x="90413" y="19869"/>
                </a:lnTo>
                <a:lnTo>
                  <a:pt x="90413" y="30585"/>
                </a:lnTo>
                <a:lnTo>
                  <a:pt x="85279" y="32817"/>
                </a:lnTo>
                <a:lnTo>
                  <a:pt x="85279" y="26343"/>
                </a:lnTo>
                <a:lnTo>
                  <a:pt x="80144" y="26343"/>
                </a:lnTo>
                <a:lnTo>
                  <a:pt x="80144" y="32817"/>
                </a:lnTo>
                <a:lnTo>
                  <a:pt x="75456" y="32817"/>
                </a:lnTo>
                <a:lnTo>
                  <a:pt x="75456" y="28129"/>
                </a:lnTo>
                <a:lnTo>
                  <a:pt x="71661" y="28129"/>
                </a:lnTo>
                <a:lnTo>
                  <a:pt x="71661" y="14734"/>
                </a:lnTo>
                <a:lnTo>
                  <a:pt x="59159" y="16967"/>
                </a:lnTo>
                <a:lnTo>
                  <a:pt x="59159" y="28129"/>
                </a:lnTo>
                <a:lnTo>
                  <a:pt x="53355" y="28129"/>
                </a:lnTo>
                <a:lnTo>
                  <a:pt x="53355" y="32817"/>
                </a:lnTo>
                <a:lnTo>
                  <a:pt x="47997" y="32817"/>
                </a:lnTo>
                <a:lnTo>
                  <a:pt x="47997" y="17413"/>
                </a:lnTo>
                <a:lnTo>
                  <a:pt x="43979" y="17413"/>
                </a:lnTo>
                <a:lnTo>
                  <a:pt x="43979" y="8707"/>
                </a:lnTo>
                <a:lnTo>
                  <a:pt x="34603" y="8707"/>
                </a:lnTo>
                <a:lnTo>
                  <a:pt x="34603" y="5582"/>
                </a:lnTo>
                <a:lnTo>
                  <a:pt x="30584" y="5582"/>
                </a:lnTo>
                <a:lnTo>
                  <a:pt x="30584" y="8707"/>
                </a:lnTo>
                <a:lnTo>
                  <a:pt x="28352" y="8707"/>
                </a:lnTo>
                <a:lnTo>
                  <a:pt x="28352" y="29022"/>
                </a:lnTo>
                <a:lnTo>
                  <a:pt x="22994" y="29022"/>
                </a:lnTo>
                <a:lnTo>
                  <a:pt x="22994" y="19869"/>
                </a:lnTo>
                <a:lnTo>
                  <a:pt x="21375" y="19869"/>
                </a:lnTo>
                <a:lnTo>
                  <a:pt x="21208" y="19199"/>
                </a:lnTo>
                <a:lnTo>
                  <a:pt x="20985" y="18641"/>
                </a:lnTo>
                <a:lnTo>
                  <a:pt x="20594" y="18083"/>
                </a:lnTo>
                <a:lnTo>
                  <a:pt x="20148" y="17637"/>
                </a:lnTo>
                <a:lnTo>
                  <a:pt x="19645" y="17246"/>
                </a:lnTo>
                <a:lnTo>
                  <a:pt x="19031" y="16967"/>
                </a:lnTo>
                <a:lnTo>
                  <a:pt x="18417" y="16799"/>
                </a:lnTo>
                <a:lnTo>
                  <a:pt x="17748" y="16744"/>
                </a:lnTo>
                <a:lnTo>
                  <a:pt x="17078" y="16799"/>
                </a:lnTo>
                <a:lnTo>
                  <a:pt x="16464" y="16967"/>
                </a:lnTo>
                <a:lnTo>
                  <a:pt x="15850" y="17246"/>
                </a:lnTo>
                <a:lnTo>
                  <a:pt x="15348" y="17637"/>
                </a:lnTo>
                <a:lnTo>
                  <a:pt x="14901" y="18083"/>
                </a:lnTo>
                <a:lnTo>
                  <a:pt x="14511" y="18641"/>
                </a:lnTo>
                <a:lnTo>
                  <a:pt x="14288" y="19199"/>
                </a:lnTo>
                <a:lnTo>
                  <a:pt x="14120" y="19869"/>
                </a:lnTo>
                <a:lnTo>
                  <a:pt x="12502" y="19869"/>
                </a:lnTo>
                <a:lnTo>
                  <a:pt x="12502" y="25004"/>
                </a:lnTo>
                <a:lnTo>
                  <a:pt x="4242" y="27236"/>
                </a:lnTo>
                <a:lnTo>
                  <a:pt x="4242" y="32817"/>
                </a:lnTo>
                <a:lnTo>
                  <a:pt x="0" y="32817"/>
                </a:lnTo>
                <a:lnTo>
                  <a:pt x="0" y="39291"/>
                </a:lnTo>
                <a:lnTo>
                  <a:pt x="285750" y="39291"/>
                </a:lnTo>
                <a:lnTo>
                  <a:pt x="285750" y="29022"/>
                </a:lnTo>
                <a:lnTo>
                  <a:pt x="277490" y="29022"/>
                </a:lnTo>
                <a:lnTo>
                  <a:pt x="277490" y="14734"/>
                </a:lnTo>
                <a:lnTo>
                  <a:pt x="268114" y="14734"/>
                </a:lnTo>
                <a:lnTo>
                  <a:pt x="268114" y="22994"/>
                </a:lnTo>
                <a:lnTo>
                  <a:pt x="259407" y="22994"/>
                </a:lnTo>
                <a:lnTo>
                  <a:pt x="259407" y="19869"/>
                </a:lnTo>
                <a:lnTo>
                  <a:pt x="258514" y="19869"/>
                </a:lnTo>
                <a:lnTo>
                  <a:pt x="258514" y="16744"/>
                </a:lnTo>
                <a:lnTo>
                  <a:pt x="257845" y="16744"/>
                </a:lnTo>
                <a:lnTo>
                  <a:pt x="257845" y="19869"/>
                </a:lnTo>
                <a:lnTo>
                  <a:pt x="257175" y="19869"/>
                </a:lnTo>
                <a:lnTo>
                  <a:pt x="257175" y="22994"/>
                </a:lnTo>
                <a:lnTo>
                  <a:pt x="255389" y="22994"/>
                </a:lnTo>
                <a:lnTo>
                  <a:pt x="255389" y="32817"/>
                </a:lnTo>
                <a:lnTo>
                  <a:pt x="249808" y="32817"/>
                </a:lnTo>
                <a:lnTo>
                  <a:pt x="249808" y="8707"/>
                </a:lnTo>
                <a:lnTo>
                  <a:pt x="246683" y="8707"/>
                </a:lnTo>
                <a:lnTo>
                  <a:pt x="246627" y="8260"/>
                </a:lnTo>
                <a:lnTo>
                  <a:pt x="246571" y="7870"/>
                </a:lnTo>
                <a:lnTo>
                  <a:pt x="246459" y="7423"/>
                </a:lnTo>
                <a:lnTo>
                  <a:pt x="246292" y="7033"/>
                </a:lnTo>
                <a:lnTo>
                  <a:pt x="246125" y="6698"/>
                </a:lnTo>
                <a:lnTo>
                  <a:pt x="245901" y="6307"/>
                </a:lnTo>
                <a:lnTo>
                  <a:pt x="245622" y="6028"/>
                </a:lnTo>
                <a:lnTo>
                  <a:pt x="245343" y="5693"/>
                </a:lnTo>
                <a:lnTo>
                  <a:pt x="245064" y="5414"/>
                </a:lnTo>
                <a:lnTo>
                  <a:pt x="244729" y="5191"/>
                </a:lnTo>
                <a:lnTo>
                  <a:pt x="244394" y="4968"/>
                </a:lnTo>
                <a:lnTo>
                  <a:pt x="244004" y="4800"/>
                </a:lnTo>
                <a:lnTo>
                  <a:pt x="243613" y="4633"/>
                </a:lnTo>
                <a:lnTo>
                  <a:pt x="243167" y="4577"/>
                </a:lnTo>
                <a:lnTo>
                  <a:pt x="242776" y="4465"/>
                </a:lnTo>
                <a:lnTo>
                  <a:pt x="241883" y="4465"/>
                </a:lnTo>
                <a:lnTo>
                  <a:pt x="241492" y="4577"/>
                </a:lnTo>
                <a:lnTo>
                  <a:pt x="241046" y="4633"/>
                </a:lnTo>
                <a:lnTo>
                  <a:pt x="240655" y="4800"/>
                </a:lnTo>
                <a:lnTo>
                  <a:pt x="240264" y="4968"/>
                </a:lnTo>
                <a:lnTo>
                  <a:pt x="239930" y="5191"/>
                </a:lnTo>
                <a:lnTo>
                  <a:pt x="239595" y="5414"/>
                </a:lnTo>
                <a:lnTo>
                  <a:pt x="239316" y="5693"/>
                </a:lnTo>
                <a:lnTo>
                  <a:pt x="239037" y="6028"/>
                </a:lnTo>
                <a:lnTo>
                  <a:pt x="238758" y="6307"/>
                </a:lnTo>
                <a:lnTo>
                  <a:pt x="238534" y="6698"/>
                </a:lnTo>
                <a:lnTo>
                  <a:pt x="238367" y="7033"/>
                </a:lnTo>
                <a:lnTo>
                  <a:pt x="238199" y="7423"/>
                </a:lnTo>
                <a:lnTo>
                  <a:pt x="238088" y="7870"/>
                </a:lnTo>
                <a:lnTo>
                  <a:pt x="238032" y="8260"/>
                </a:lnTo>
                <a:lnTo>
                  <a:pt x="237976" y="8707"/>
                </a:lnTo>
                <a:lnTo>
                  <a:pt x="235074" y="8707"/>
                </a:lnTo>
                <a:lnTo>
                  <a:pt x="235074" y="26120"/>
                </a:lnTo>
                <a:lnTo>
                  <a:pt x="228600" y="32817"/>
                </a:lnTo>
                <a:lnTo>
                  <a:pt x="228600" y="3126"/>
                </a:lnTo>
                <a:lnTo>
                  <a:pt x="221010" y="9823"/>
                </a:lnTo>
                <a:lnTo>
                  <a:pt x="221010" y="25004"/>
                </a:lnTo>
                <a:lnTo>
                  <a:pt x="218554" y="25004"/>
                </a:lnTo>
                <a:lnTo>
                  <a:pt x="218554" y="17413"/>
                </a:lnTo>
                <a:lnTo>
                  <a:pt x="204490" y="17413"/>
                </a:lnTo>
                <a:lnTo>
                  <a:pt x="204490" y="32817"/>
                </a:lnTo>
                <a:lnTo>
                  <a:pt x="197346" y="32817"/>
                </a:lnTo>
                <a:lnTo>
                  <a:pt x="197346" y="14734"/>
                </a:lnTo>
                <a:lnTo>
                  <a:pt x="195114" y="14734"/>
                </a:lnTo>
                <a:lnTo>
                  <a:pt x="195114" y="12279"/>
                </a:lnTo>
                <a:lnTo>
                  <a:pt x="191542" y="12279"/>
                </a:lnTo>
                <a:lnTo>
                  <a:pt x="191542" y="14734"/>
                </a:lnTo>
                <a:lnTo>
                  <a:pt x="185961" y="14734"/>
                </a:lnTo>
                <a:lnTo>
                  <a:pt x="185961" y="32817"/>
                </a:lnTo>
                <a:lnTo>
                  <a:pt x="179487" y="32817"/>
                </a:lnTo>
                <a:lnTo>
                  <a:pt x="179487" y="19869"/>
                </a:lnTo>
                <a:lnTo>
                  <a:pt x="177478" y="19869"/>
                </a:lnTo>
                <a:lnTo>
                  <a:pt x="177478" y="16744"/>
                </a:lnTo>
                <a:lnTo>
                  <a:pt x="176808" y="16744"/>
                </a:lnTo>
                <a:lnTo>
                  <a:pt x="176808" y="19869"/>
                </a:lnTo>
                <a:lnTo>
                  <a:pt x="174799" y="19869"/>
                </a:lnTo>
                <a:lnTo>
                  <a:pt x="174799" y="32817"/>
                </a:lnTo>
                <a:lnTo>
                  <a:pt x="168548" y="30585"/>
                </a:lnTo>
                <a:lnTo>
                  <a:pt x="168548" y="22994"/>
                </a:lnTo>
                <a:lnTo>
                  <a:pt x="165422" y="22994"/>
                </a:lnTo>
                <a:lnTo>
                  <a:pt x="165422" y="15404"/>
                </a:lnTo>
                <a:lnTo>
                  <a:pt x="155600" y="15404"/>
                </a:lnTo>
                <a:lnTo>
                  <a:pt x="155600" y="22994"/>
                </a:lnTo>
                <a:lnTo>
                  <a:pt x="147117" y="22994"/>
                </a:lnTo>
                <a:lnTo>
                  <a:pt x="147117" y="19199"/>
                </a:lnTo>
                <a:lnTo>
                  <a:pt x="134615" y="14734"/>
                </a:lnTo>
                <a:lnTo>
                  <a:pt x="134615" y="27236"/>
                </a:lnTo>
                <a:lnTo>
                  <a:pt x="126132" y="27236"/>
                </a:lnTo>
                <a:lnTo>
                  <a:pt x="126132" y="17413"/>
                </a:lnTo>
                <a:lnTo>
                  <a:pt x="119658" y="17413"/>
                </a:lnTo>
                <a:lnTo>
                  <a:pt x="119658" y="8707"/>
                </a:lnTo>
                <a:lnTo>
                  <a:pt x="116756" y="8707"/>
                </a:lnTo>
                <a:lnTo>
                  <a:pt x="116756" y="5582"/>
                </a:lnTo>
                <a:lnTo>
                  <a:pt x="114970" y="5582"/>
                </a:lnTo>
                <a:lnTo>
                  <a:pt x="114970" y="3572"/>
                </a:lnTo>
                <a:lnTo>
                  <a:pt x="112961" y="3572"/>
                </a:lnTo>
                <a:lnTo>
                  <a:pt x="112961" y="1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31000">
                <a:srgbClr val="FFFFFF"/>
              </a:gs>
              <a:gs pos="100000">
                <a:srgbClr val="9FF6FF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7"/>
          <p:cNvSpPr txBox="1"/>
          <p:nvPr>
            <p:ph type="title"/>
          </p:nvPr>
        </p:nvSpPr>
        <p:spPr>
          <a:xfrm>
            <a:off x="849000" y="393600"/>
            <a:ext cx="7446000" cy="66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22" name="Google Shape;122;p7"/>
          <p:cNvSpPr txBox="1"/>
          <p:nvPr>
            <p:ph idx="1" type="body"/>
          </p:nvPr>
        </p:nvSpPr>
        <p:spPr>
          <a:xfrm>
            <a:off x="816925" y="1276350"/>
            <a:ext cx="2400000" cy="295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9pPr>
          </a:lstStyle>
          <a:p/>
        </p:txBody>
      </p:sp>
      <p:sp>
        <p:nvSpPr>
          <p:cNvPr id="123" name="Google Shape;123;p7"/>
          <p:cNvSpPr txBox="1"/>
          <p:nvPr>
            <p:ph idx="2" type="body"/>
          </p:nvPr>
        </p:nvSpPr>
        <p:spPr>
          <a:xfrm>
            <a:off x="3339915" y="1276350"/>
            <a:ext cx="2400000" cy="295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9pPr>
          </a:lstStyle>
          <a:p/>
        </p:txBody>
      </p:sp>
      <p:sp>
        <p:nvSpPr>
          <p:cNvPr id="124" name="Google Shape;124;p7"/>
          <p:cNvSpPr txBox="1"/>
          <p:nvPr>
            <p:ph idx="3" type="body"/>
          </p:nvPr>
        </p:nvSpPr>
        <p:spPr>
          <a:xfrm>
            <a:off x="5862905" y="1276350"/>
            <a:ext cx="2400000" cy="295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9pPr>
          </a:lstStyle>
          <a:p/>
        </p:txBody>
      </p:sp>
      <p:sp>
        <p:nvSpPr>
          <p:cNvPr id="125" name="Google Shape;125;p7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8"/>
          <p:cNvSpPr/>
          <p:nvPr/>
        </p:nvSpPr>
        <p:spPr>
          <a:xfrm>
            <a:off x="532100" y="441174"/>
            <a:ext cx="1452007" cy="572718"/>
          </a:xfrm>
          <a:custGeom>
            <a:rect b="b" l="l" r="r" t="t"/>
            <a:pathLst>
              <a:path extrusionOk="0" h="22102" w="56035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8"/>
          <p:cNvSpPr/>
          <p:nvPr/>
        </p:nvSpPr>
        <p:spPr>
          <a:xfrm flipH="1">
            <a:off x="8211627" y="884250"/>
            <a:ext cx="1008573" cy="393594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8"/>
          <p:cNvSpPr/>
          <p:nvPr/>
        </p:nvSpPr>
        <p:spPr>
          <a:xfrm>
            <a:off x="7261900" y="364975"/>
            <a:ext cx="1693944" cy="607166"/>
          </a:xfrm>
          <a:custGeom>
            <a:rect b="b" l="l" r="r" t="t"/>
            <a:pathLst>
              <a:path extrusionOk="0" h="26566" w="74117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8"/>
          <p:cNvSpPr/>
          <p:nvPr/>
        </p:nvSpPr>
        <p:spPr>
          <a:xfrm>
            <a:off x="-77675" y="205976"/>
            <a:ext cx="802982" cy="313325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8"/>
          <p:cNvSpPr/>
          <p:nvPr/>
        </p:nvSpPr>
        <p:spPr>
          <a:xfrm>
            <a:off x="0" y="3953694"/>
            <a:ext cx="9144000" cy="1178720"/>
          </a:xfrm>
          <a:custGeom>
            <a:rect b="b" l="l" r="r" t="t"/>
            <a:pathLst>
              <a:path extrusionOk="0" h="36835" w="285750">
                <a:moveTo>
                  <a:pt x="280169" y="0"/>
                </a:moveTo>
                <a:lnTo>
                  <a:pt x="272802" y="4465"/>
                </a:lnTo>
                <a:lnTo>
                  <a:pt x="272802" y="23441"/>
                </a:lnTo>
                <a:lnTo>
                  <a:pt x="264988" y="23441"/>
                </a:lnTo>
                <a:lnTo>
                  <a:pt x="264988" y="12948"/>
                </a:lnTo>
                <a:lnTo>
                  <a:pt x="260524" y="12948"/>
                </a:lnTo>
                <a:lnTo>
                  <a:pt x="260524" y="6028"/>
                </a:lnTo>
                <a:lnTo>
                  <a:pt x="253157" y="6028"/>
                </a:lnTo>
                <a:lnTo>
                  <a:pt x="253157" y="19869"/>
                </a:lnTo>
                <a:lnTo>
                  <a:pt x="232395" y="15404"/>
                </a:lnTo>
                <a:lnTo>
                  <a:pt x="232395" y="7144"/>
                </a:lnTo>
                <a:lnTo>
                  <a:pt x="225698" y="7144"/>
                </a:lnTo>
                <a:lnTo>
                  <a:pt x="225698" y="19422"/>
                </a:lnTo>
                <a:lnTo>
                  <a:pt x="216098" y="19422"/>
                </a:lnTo>
                <a:lnTo>
                  <a:pt x="216098" y="9153"/>
                </a:lnTo>
                <a:lnTo>
                  <a:pt x="214313" y="9153"/>
                </a:lnTo>
                <a:lnTo>
                  <a:pt x="214313" y="8483"/>
                </a:lnTo>
                <a:lnTo>
                  <a:pt x="210071" y="8483"/>
                </a:lnTo>
                <a:lnTo>
                  <a:pt x="210071" y="9153"/>
                </a:lnTo>
                <a:lnTo>
                  <a:pt x="208731" y="9153"/>
                </a:lnTo>
                <a:lnTo>
                  <a:pt x="208731" y="18083"/>
                </a:lnTo>
                <a:lnTo>
                  <a:pt x="200695" y="18083"/>
                </a:lnTo>
                <a:lnTo>
                  <a:pt x="200695" y="6028"/>
                </a:lnTo>
                <a:lnTo>
                  <a:pt x="198462" y="6028"/>
                </a:lnTo>
                <a:lnTo>
                  <a:pt x="198351" y="5693"/>
                </a:lnTo>
                <a:lnTo>
                  <a:pt x="198239" y="5414"/>
                </a:lnTo>
                <a:lnTo>
                  <a:pt x="198072" y="5135"/>
                </a:lnTo>
                <a:lnTo>
                  <a:pt x="197848" y="4911"/>
                </a:lnTo>
                <a:lnTo>
                  <a:pt x="197625" y="4744"/>
                </a:lnTo>
                <a:lnTo>
                  <a:pt x="197346" y="4577"/>
                </a:lnTo>
                <a:lnTo>
                  <a:pt x="197011" y="4521"/>
                </a:lnTo>
                <a:lnTo>
                  <a:pt x="196676" y="4465"/>
                </a:lnTo>
                <a:lnTo>
                  <a:pt x="196342" y="4521"/>
                </a:lnTo>
                <a:lnTo>
                  <a:pt x="196007" y="4577"/>
                </a:lnTo>
                <a:lnTo>
                  <a:pt x="195728" y="4744"/>
                </a:lnTo>
                <a:lnTo>
                  <a:pt x="195504" y="4911"/>
                </a:lnTo>
                <a:lnTo>
                  <a:pt x="195281" y="5135"/>
                </a:lnTo>
                <a:lnTo>
                  <a:pt x="195114" y="5414"/>
                </a:lnTo>
                <a:lnTo>
                  <a:pt x="195002" y="5693"/>
                </a:lnTo>
                <a:lnTo>
                  <a:pt x="194890" y="6028"/>
                </a:lnTo>
                <a:lnTo>
                  <a:pt x="192881" y="6028"/>
                </a:lnTo>
                <a:lnTo>
                  <a:pt x="192881" y="14734"/>
                </a:lnTo>
                <a:lnTo>
                  <a:pt x="182166" y="14734"/>
                </a:lnTo>
                <a:lnTo>
                  <a:pt x="182166" y="19869"/>
                </a:lnTo>
                <a:lnTo>
                  <a:pt x="172789" y="19869"/>
                </a:lnTo>
                <a:lnTo>
                  <a:pt x="172789" y="14734"/>
                </a:lnTo>
                <a:lnTo>
                  <a:pt x="167432" y="12502"/>
                </a:lnTo>
                <a:lnTo>
                  <a:pt x="167432" y="16967"/>
                </a:lnTo>
                <a:lnTo>
                  <a:pt x="160511" y="16967"/>
                </a:lnTo>
                <a:lnTo>
                  <a:pt x="160511" y="8037"/>
                </a:lnTo>
                <a:lnTo>
                  <a:pt x="154260" y="8037"/>
                </a:lnTo>
                <a:lnTo>
                  <a:pt x="154260" y="6697"/>
                </a:lnTo>
                <a:lnTo>
                  <a:pt x="152251" y="6697"/>
                </a:lnTo>
                <a:lnTo>
                  <a:pt x="152251" y="8037"/>
                </a:lnTo>
                <a:lnTo>
                  <a:pt x="150912" y="8037"/>
                </a:lnTo>
                <a:lnTo>
                  <a:pt x="150912" y="21655"/>
                </a:lnTo>
                <a:lnTo>
                  <a:pt x="138410" y="21655"/>
                </a:lnTo>
                <a:lnTo>
                  <a:pt x="138410" y="8037"/>
                </a:lnTo>
                <a:lnTo>
                  <a:pt x="130597" y="8037"/>
                </a:lnTo>
                <a:lnTo>
                  <a:pt x="130597" y="18976"/>
                </a:lnTo>
                <a:lnTo>
                  <a:pt x="127695" y="18976"/>
                </a:lnTo>
                <a:lnTo>
                  <a:pt x="127695" y="11162"/>
                </a:lnTo>
                <a:lnTo>
                  <a:pt x="121890" y="11162"/>
                </a:lnTo>
                <a:lnTo>
                  <a:pt x="121890" y="18976"/>
                </a:lnTo>
                <a:lnTo>
                  <a:pt x="120774" y="18976"/>
                </a:lnTo>
                <a:lnTo>
                  <a:pt x="120774" y="20538"/>
                </a:lnTo>
                <a:lnTo>
                  <a:pt x="109165" y="20538"/>
                </a:lnTo>
                <a:lnTo>
                  <a:pt x="109165" y="12948"/>
                </a:lnTo>
                <a:lnTo>
                  <a:pt x="99343" y="12948"/>
                </a:lnTo>
                <a:lnTo>
                  <a:pt x="99343" y="11162"/>
                </a:lnTo>
                <a:lnTo>
                  <a:pt x="93762" y="11162"/>
                </a:lnTo>
                <a:lnTo>
                  <a:pt x="93762" y="22994"/>
                </a:lnTo>
                <a:lnTo>
                  <a:pt x="86841" y="22994"/>
                </a:lnTo>
                <a:lnTo>
                  <a:pt x="86841" y="14734"/>
                </a:lnTo>
                <a:lnTo>
                  <a:pt x="84386" y="14734"/>
                </a:lnTo>
                <a:lnTo>
                  <a:pt x="84386" y="12948"/>
                </a:lnTo>
                <a:lnTo>
                  <a:pt x="80144" y="12948"/>
                </a:lnTo>
                <a:lnTo>
                  <a:pt x="80144" y="14734"/>
                </a:lnTo>
                <a:lnTo>
                  <a:pt x="77465" y="14734"/>
                </a:lnTo>
                <a:lnTo>
                  <a:pt x="77465" y="21655"/>
                </a:lnTo>
                <a:lnTo>
                  <a:pt x="56927" y="21655"/>
                </a:lnTo>
                <a:lnTo>
                  <a:pt x="56927" y="16297"/>
                </a:lnTo>
                <a:lnTo>
                  <a:pt x="51346" y="16297"/>
                </a:lnTo>
                <a:lnTo>
                  <a:pt x="51346" y="8037"/>
                </a:lnTo>
                <a:lnTo>
                  <a:pt x="45318" y="10269"/>
                </a:lnTo>
                <a:lnTo>
                  <a:pt x="45318" y="27682"/>
                </a:lnTo>
                <a:lnTo>
                  <a:pt x="33710" y="27682"/>
                </a:lnTo>
                <a:lnTo>
                  <a:pt x="33710" y="11162"/>
                </a:lnTo>
                <a:lnTo>
                  <a:pt x="25673" y="11162"/>
                </a:lnTo>
                <a:lnTo>
                  <a:pt x="25673" y="21878"/>
                </a:lnTo>
                <a:lnTo>
                  <a:pt x="8037" y="21878"/>
                </a:lnTo>
                <a:lnTo>
                  <a:pt x="8037" y="16967"/>
                </a:lnTo>
                <a:lnTo>
                  <a:pt x="0" y="16967"/>
                </a:lnTo>
                <a:lnTo>
                  <a:pt x="0" y="36835"/>
                </a:lnTo>
                <a:lnTo>
                  <a:pt x="285750" y="36835"/>
                </a:lnTo>
                <a:lnTo>
                  <a:pt x="285750" y="16743"/>
                </a:lnTo>
                <a:lnTo>
                  <a:pt x="280169" y="16743"/>
                </a:lnTo>
                <a:lnTo>
                  <a:pt x="280169" y="0"/>
                </a:lnTo>
                <a:close/>
              </a:path>
            </a:pathLst>
          </a:custGeom>
          <a:solidFill>
            <a:srgbClr val="1C4587">
              <a:alpha val="234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8"/>
          <p:cNvSpPr/>
          <p:nvPr/>
        </p:nvSpPr>
        <p:spPr>
          <a:xfrm>
            <a:off x="35712" y="4025118"/>
            <a:ext cx="9072576" cy="1107296"/>
          </a:xfrm>
          <a:custGeom>
            <a:rect b="b" l="l" r="r" t="t"/>
            <a:pathLst>
              <a:path extrusionOk="0" h="34603" w="283518">
                <a:moveTo>
                  <a:pt x="110059" y="1"/>
                </a:moveTo>
                <a:lnTo>
                  <a:pt x="110059" y="2010"/>
                </a:lnTo>
                <a:lnTo>
                  <a:pt x="108273" y="2010"/>
                </a:lnTo>
                <a:lnTo>
                  <a:pt x="108273" y="5135"/>
                </a:lnTo>
                <a:lnTo>
                  <a:pt x="105817" y="5135"/>
                </a:lnTo>
                <a:lnTo>
                  <a:pt x="105817" y="29245"/>
                </a:lnTo>
                <a:lnTo>
                  <a:pt x="100236" y="29245"/>
                </a:lnTo>
                <a:lnTo>
                  <a:pt x="100236" y="16297"/>
                </a:lnTo>
                <a:lnTo>
                  <a:pt x="90413" y="16297"/>
                </a:lnTo>
                <a:lnTo>
                  <a:pt x="90413" y="26622"/>
                </a:lnTo>
                <a:lnTo>
                  <a:pt x="83046" y="29859"/>
                </a:lnTo>
                <a:lnTo>
                  <a:pt x="83046" y="22771"/>
                </a:lnTo>
                <a:lnTo>
                  <a:pt x="80144" y="22771"/>
                </a:lnTo>
                <a:lnTo>
                  <a:pt x="80144" y="29245"/>
                </a:lnTo>
                <a:lnTo>
                  <a:pt x="73224" y="29245"/>
                </a:lnTo>
                <a:lnTo>
                  <a:pt x="73224" y="24557"/>
                </a:lnTo>
                <a:lnTo>
                  <a:pt x="69429" y="24557"/>
                </a:lnTo>
                <a:lnTo>
                  <a:pt x="69429" y="11386"/>
                </a:lnTo>
                <a:lnTo>
                  <a:pt x="59159" y="13228"/>
                </a:lnTo>
                <a:lnTo>
                  <a:pt x="59159" y="24557"/>
                </a:lnTo>
                <a:lnTo>
                  <a:pt x="53355" y="24557"/>
                </a:lnTo>
                <a:lnTo>
                  <a:pt x="53355" y="29245"/>
                </a:lnTo>
                <a:lnTo>
                  <a:pt x="45765" y="29245"/>
                </a:lnTo>
                <a:lnTo>
                  <a:pt x="45765" y="13842"/>
                </a:lnTo>
                <a:lnTo>
                  <a:pt x="41747" y="13842"/>
                </a:lnTo>
                <a:lnTo>
                  <a:pt x="41747" y="5135"/>
                </a:lnTo>
                <a:lnTo>
                  <a:pt x="28352" y="5135"/>
                </a:lnTo>
                <a:lnTo>
                  <a:pt x="28352" y="25450"/>
                </a:lnTo>
                <a:lnTo>
                  <a:pt x="20762" y="25450"/>
                </a:lnTo>
                <a:lnTo>
                  <a:pt x="20762" y="16297"/>
                </a:lnTo>
                <a:lnTo>
                  <a:pt x="19311" y="16297"/>
                </a:lnTo>
                <a:lnTo>
                  <a:pt x="19143" y="15348"/>
                </a:lnTo>
                <a:lnTo>
                  <a:pt x="19032" y="14902"/>
                </a:lnTo>
                <a:lnTo>
                  <a:pt x="18864" y="14511"/>
                </a:lnTo>
                <a:lnTo>
                  <a:pt x="18585" y="14121"/>
                </a:lnTo>
                <a:lnTo>
                  <a:pt x="18306" y="13786"/>
                </a:lnTo>
                <a:lnTo>
                  <a:pt x="17915" y="13507"/>
                </a:lnTo>
                <a:lnTo>
                  <a:pt x="17525" y="13339"/>
                </a:lnTo>
                <a:lnTo>
                  <a:pt x="17078" y="13228"/>
                </a:lnTo>
                <a:lnTo>
                  <a:pt x="16632" y="13172"/>
                </a:lnTo>
                <a:lnTo>
                  <a:pt x="16185" y="13228"/>
                </a:lnTo>
                <a:lnTo>
                  <a:pt x="15739" y="13339"/>
                </a:lnTo>
                <a:lnTo>
                  <a:pt x="15348" y="13507"/>
                </a:lnTo>
                <a:lnTo>
                  <a:pt x="14957" y="13786"/>
                </a:lnTo>
                <a:lnTo>
                  <a:pt x="14678" y="14121"/>
                </a:lnTo>
                <a:lnTo>
                  <a:pt x="14399" y="14511"/>
                </a:lnTo>
                <a:lnTo>
                  <a:pt x="14232" y="14902"/>
                </a:lnTo>
                <a:lnTo>
                  <a:pt x="14120" y="15348"/>
                </a:lnTo>
                <a:lnTo>
                  <a:pt x="13953" y="16297"/>
                </a:lnTo>
                <a:lnTo>
                  <a:pt x="12502" y="16297"/>
                </a:lnTo>
                <a:lnTo>
                  <a:pt x="12502" y="21153"/>
                </a:lnTo>
                <a:lnTo>
                  <a:pt x="4242" y="23385"/>
                </a:lnTo>
                <a:lnTo>
                  <a:pt x="4242" y="29245"/>
                </a:lnTo>
                <a:lnTo>
                  <a:pt x="0" y="29245"/>
                </a:lnTo>
                <a:lnTo>
                  <a:pt x="0" y="34603"/>
                </a:lnTo>
                <a:lnTo>
                  <a:pt x="283518" y="34603"/>
                </a:lnTo>
                <a:lnTo>
                  <a:pt x="283518" y="25450"/>
                </a:lnTo>
                <a:lnTo>
                  <a:pt x="275258" y="25450"/>
                </a:lnTo>
                <a:lnTo>
                  <a:pt x="275258" y="11163"/>
                </a:lnTo>
                <a:lnTo>
                  <a:pt x="268114" y="11163"/>
                </a:lnTo>
                <a:lnTo>
                  <a:pt x="268114" y="19423"/>
                </a:lnTo>
                <a:lnTo>
                  <a:pt x="255389" y="19423"/>
                </a:lnTo>
                <a:lnTo>
                  <a:pt x="255389" y="29245"/>
                </a:lnTo>
                <a:lnTo>
                  <a:pt x="247576" y="29245"/>
                </a:lnTo>
                <a:lnTo>
                  <a:pt x="247576" y="5135"/>
                </a:lnTo>
                <a:lnTo>
                  <a:pt x="244450" y="5135"/>
                </a:lnTo>
                <a:lnTo>
                  <a:pt x="244450" y="4075"/>
                </a:lnTo>
                <a:lnTo>
                  <a:pt x="244339" y="3405"/>
                </a:lnTo>
                <a:lnTo>
                  <a:pt x="244171" y="2791"/>
                </a:lnTo>
                <a:lnTo>
                  <a:pt x="243892" y="2289"/>
                </a:lnTo>
                <a:lnTo>
                  <a:pt x="243502" y="1787"/>
                </a:lnTo>
                <a:lnTo>
                  <a:pt x="242999" y="1452"/>
                </a:lnTo>
                <a:lnTo>
                  <a:pt x="242441" y="1117"/>
                </a:lnTo>
                <a:lnTo>
                  <a:pt x="241883" y="949"/>
                </a:lnTo>
                <a:lnTo>
                  <a:pt x="241213" y="894"/>
                </a:lnTo>
                <a:lnTo>
                  <a:pt x="240544" y="949"/>
                </a:lnTo>
                <a:lnTo>
                  <a:pt x="239986" y="1117"/>
                </a:lnTo>
                <a:lnTo>
                  <a:pt x="239427" y="1452"/>
                </a:lnTo>
                <a:lnTo>
                  <a:pt x="238925" y="1787"/>
                </a:lnTo>
                <a:lnTo>
                  <a:pt x="238534" y="2289"/>
                </a:lnTo>
                <a:lnTo>
                  <a:pt x="238255" y="2791"/>
                </a:lnTo>
                <a:lnTo>
                  <a:pt x="238088" y="3405"/>
                </a:lnTo>
                <a:lnTo>
                  <a:pt x="237976" y="4075"/>
                </a:lnTo>
                <a:lnTo>
                  <a:pt x="237976" y="5135"/>
                </a:lnTo>
                <a:lnTo>
                  <a:pt x="235074" y="5135"/>
                </a:lnTo>
                <a:lnTo>
                  <a:pt x="235074" y="21878"/>
                </a:lnTo>
                <a:lnTo>
                  <a:pt x="226368" y="30864"/>
                </a:lnTo>
                <a:lnTo>
                  <a:pt x="226368" y="894"/>
                </a:lnTo>
                <a:lnTo>
                  <a:pt x="221010" y="5637"/>
                </a:lnTo>
                <a:lnTo>
                  <a:pt x="221010" y="21432"/>
                </a:lnTo>
                <a:lnTo>
                  <a:pt x="216322" y="21432"/>
                </a:lnTo>
                <a:lnTo>
                  <a:pt x="216322" y="13842"/>
                </a:lnTo>
                <a:lnTo>
                  <a:pt x="204490" y="13842"/>
                </a:lnTo>
                <a:lnTo>
                  <a:pt x="204490" y="29245"/>
                </a:lnTo>
                <a:lnTo>
                  <a:pt x="195114" y="29245"/>
                </a:lnTo>
                <a:lnTo>
                  <a:pt x="195114" y="11163"/>
                </a:lnTo>
                <a:lnTo>
                  <a:pt x="185961" y="11163"/>
                </a:lnTo>
                <a:lnTo>
                  <a:pt x="185961" y="29245"/>
                </a:lnTo>
                <a:lnTo>
                  <a:pt x="177255" y="29245"/>
                </a:lnTo>
                <a:lnTo>
                  <a:pt x="177255" y="16297"/>
                </a:lnTo>
                <a:lnTo>
                  <a:pt x="174799" y="16297"/>
                </a:lnTo>
                <a:lnTo>
                  <a:pt x="174799" y="29692"/>
                </a:lnTo>
                <a:lnTo>
                  <a:pt x="166316" y="26678"/>
                </a:lnTo>
                <a:lnTo>
                  <a:pt x="166316" y="19423"/>
                </a:lnTo>
                <a:lnTo>
                  <a:pt x="163190" y="19423"/>
                </a:lnTo>
                <a:lnTo>
                  <a:pt x="163190" y="11832"/>
                </a:lnTo>
                <a:lnTo>
                  <a:pt x="155600" y="11832"/>
                </a:lnTo>
                <a:lnTo>
                  <a:pt x="155600" y="19423"/>
                </a:lnTo>
                <a:lnTo>
                  <a:pt x="144884" y="19423"/>
                </a:lnTo>
                <a:lnTo>
                  <a:pt x="144884" y="15293"/>
                </a:lnTo>
                <a:lnTo>
                  <a:pt x="134615" y="11609"/>
                </a:lnTo>
                <a:lnTo>
                  <a:pt x="134615" y="23664"/>
                </a:lnTo>
                <a:lnTo>
                  <a:pt x="123900" y="23664"/>
                </a:lnTo>
                <a:lnTo>
                  <a:pt x="123900" y="13842"/>
                </a:lnTo>
                <a:lnTo>
                  <a:pt x="117426" y="13842"/>
                </a:lnTo>
                <a:lnTo>
                  <a:pt x="117426" y="5135"/>
                </a:lnTo>
                <a:lnTo>
                  <a:pt x="114523" y="5135"/>
                </a:lnTo>
                <a:lnTo>
                  <a:pt x="114523" y="2010"/>
                </a:lnTo>
                <a:lnTo>
                  <a:pt x="112738" y="2010"/>
                </a:lnTo>
                <a:lnTo>
                  <a:pt x="112738" y="1"/>
                </a:lnTo>
                <a:close/>
              </a:path>
            </a:pathLst>
          </a:custGeom>
          <a:solidFill>
            <a:srgbClr val="3D85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8"/>
          <p:cNvSpPr/>
          <p:nvPr/>
        </p:nvSpPr>
        <p:spPr>
          <a:xfrm>
            <a:off x="0" y="3886185"/>
            <a:ext cx="9144000" cy="1257312"/>
          </a:xfrm>
          <a:custGeom>
            <a:rect b="b" l="l" r="r" t="t"/>
            <a:pathLst>
              <a:path extrusionOk="0" h="39291" w="285750">
                <a:moveTo>
                  <a:pt x="241381" y="11832"/>
                </a:moveTo>
                <a:lnTo>
                  <a:pt x="241381" y="15348"/>
                </a:lnTo>
                <a:lnTo>
                  <a:pt x="239762" y="15348"/>
                </a:lnTo>
                <a:lnTo>
                  <a:pt x="239762" y="11832"/>
                </a:lnTo>
                <a:close/>
                <a:moveTo>
                  <a:pt x="244450" y="11832"/>
                </a:moveTo>
                <a:lnTo>
                  <a:pt x="244450" y="15348"/>
                </a:lnTo>
                <a:lnTo>
                  <a:pt x="242832" y="15348"/>
                </a:lnTo>
                <a:lnTo>
                  <a:pt x="242832" y="11832"/>
                </a:lnTo>
                <a:close/>
                <a:moveTo>
                  <a:pt x="226591" y="8484"/>
                </a:moveTo>
                <a:lnTo>
                  <a:pt x="226591" y="17190"/>
                </a:lnTo>
                <a:lnTo>
                  <a:pt x="225698" y="17190"/>
                </a:lnTo>
                <a:lnTo>
                  <a:pt x="225698" y="9600"/>
                </a:lnTo>
                <a:lnTo>
                  <a:pt x="226591" y="8484"/>
                </a:lnTo>
                <a:close/>
                <a:moveTo>
                  <a:pt x="241381" y="17134"/>
                </a:moveTo>
                <a:lnTo>
                  <a:pt x="241381" y="20650"/>
                </a:lnTo>
                <a:lnTo>
                  <a:pt x="239762" y="20650"/>
                </a:lnTo>
                <a:lnTo>
                  <a:pt x="239762" y="17134"/>
                </a:lnTo>
                <a:close/>
                <a:moveTo>
                  <a:pt x="244450" y="17134"/>
                </a:moveTo>
                <a:lnTo>
                  <a:pt x="244450" y="20650"/>
                </a:lnTo>
                <a:lnTo>
                  <a:pt x="242832" y="20650"/>
                </a:lnTo>
                <a:lnTo>
                  <a:pt x="242832" y="17134"/>
                </a:lnTo>
                <a:close/>
                <a:moveTo>
                  <a:pt x="194221" y="17860"/>
                </a:moveTo>
                <a:lnTo>
                  <a:pt x="194221" y="21320"/>
                </a:lnTo>
                <a:lnTo>
                  <a:pt x="192212" y="21320"/>
                </a:lnTo>
                <a:lnTo>
                  <a:pt x="192212" y="17860"/>
                </a:lnTo>
                <a:close/>
                <a:moveTo>
                  <a:pt x="216098" y="20762"/>
                </a:moveTo>
                <a:lnTo>
                  <a:pt x="216098" y="21822"/>
                </a:lnTo>
                <a:lnTo>
                  <a:pt x="207169" y="21822"/>
                </a:lnTo>
                <a:lnTo>
                  <a:pt x="207169" y="20762"/>
                </a:lnTo>
                <a:close/>
                <a:moveTo>
                  <a:pt x="64517" y="19869"/>
                </a:moveTo>
                <a:lnTo>
                  <a:pt x="64517" y="21878"/>
                </a:lnTo>
                <a:lnTo>
                  <a:pt x="62508" y="21878"/>
                </a:lnTo>
                <a:lnTo>
                  <a:pt x="62508" y="19869"/>
                </a:lnTo>
                <a:close/>
                <a:moveTo>
                  <a:pt x="68312" y="19869"/>
                </a:moveTo>
                <a:lnTo>
                  <a:pt x="68312" y="21878"/>
                </a:lnTo>
                <a:lnTo>
                  <a:pt x="66303" y="21878"/>
                </a:lnTo>
                <a:lnTo>
                  <a:pt x="66303" y="19869"/>
                </a:lnTo>
                <a:close/>
                <a:moveTo>
                  <a:pt x="45318" y="21208"/>
                </a:moveTo>
                <a:lnTo>
                  <a:pt x="45318" y="22213"/>
                </a:lnTo>
                <a:lnTo>
                  <a:pt x="40853" y="22213"/>
                </a:lnTo>
                <a:lnTo>
                  <a:pt x="40853" y="21208"/>
                </a:lnTo>
                <a:close/>
                <a:moveTo>
                  <a:pt x="138522" y="19423"/>
                </a:moveTo>
                <a:lnTo>
                  <a:pt x="138857" y="19478"/>
                </a:lnTo>
                <a:lnTo>
                  <a:pt x="139192" y="19534"/>
                </a:lnTo>
                <a:lnTo>
                  <a:pt x="139471" y="19702"/>
                </a:lnTo>
                <a:lnTo>
                  <a:pt x="139694" y="19925"/>
                </a:lnTo>
                <a:lnTo>
                  <a:pt x="139917" y="20148"/>
                </a:lnTo>
                <a:lnTo>
                  <a:pt x="140084" y="20427"/>
                </a:lnTo>
                <a:lnTo>
                  <a:pt x="140140" y="20762"/>
                </a:lnTo>
                <a:lnTo>
                  <a:pt x="140196" y="21097"/>
                </a:lnTo>
                <a:lnTo>
                  <a:pt x="140140" y="21432"/>
                </a:lnTo>
                <a:lnTo>
                  <a:pt x="140084" y="21767"/>
                </a:lnTo>
                <a:lnTo>
                  <a:pt x="139917" y="22046"/>
                </a:lnTo>
                <a:lnTo>
                  <a:pt x="139694" y="22269"/>
                </a:lnTo>
                <a:lnTo>
                  <a:pt x="139471" y="22492"/>
                </a:lnTo>
                <a:lnTo>
                  <a:pt x="139192" y="22660"/>
                </a:lnTo>
                <a:lnTo>
                  <a:pt x="138857" y="22715"/>
                </a:lnTo>
                <a:lnTo>
                  <a:pt x="138522" y="22771"/>
                </a:lnTo>
                <a:lnTo>
                  <a:pt x="138187" y="22715"/>
                </a:lnTo>
                <a:lnTo>
                  <a:pt x="137852" y="22660"/>
                </a:lnTo>
                <a:lnTo>
                  <a:pt x="137573" y="22492"/>
                </a:lnTo>
                <a:lnTo>
                  <a:pt x="137350" y="22269"/>
                </a:lnTo>
                <a:lnTo>
                  <a:pt x="137127" y="22046"/>
                </a:lnTo>
                <a:lnTo>
                  <a:pt x="136959" y="21767"/>
                </a:lnTo>
                <a:lnTo>
                  <a:pt x="136903" y="21432"/>
                </a:lnTo>
                <a:lnTo>
                  <a:pt x="136847" y="21097"/>
                </a:lnTo>
                <a:lnTo>
                  <a:pt x="136903" y="20762"/>
                </a:lnTo>
                <a:lnTo>
                  <a:pt x="136959" y="20427"/>
                </a:lnTo>
                <a:lnTo>
                  <a:pt x="137127" y="20148"/>
                </a:lnTo>
                <a:lnTo>
                  <a:pt x="137350" y="19925"/>
                </a:lnTo>
                <a:lnTo>
                  <a:pt x="137573" y="19702"/>
                </a:lnTo>
                <a:lnTo>
                  <a:pt x="137852" y="19534"/>
                </a:lnTo>
                <a:lnTo>
                  <a:pt x="138187" y="19478"/>
                </a:lnTo>
                <a:lnTo>
                  <a:pt x="138522" y="19423"/>
                </a:lnTo>
                <a:close/>
                <a:moveTo>
                  <a:pt x="64517" y="22883"/>
                </a:moveTo>
                <a:lnTo>
                  <a:pt x="64517" y="24892"/>
                </a:lnTo>
                <a:lnTo>
                  <a:pt x="62508" y="24892"/>
                </a:lnTo>
                <a:lnTo>
                  <a:pt x="62508" y="22883"/>
                </a:lnTo>
                <a:close/>
                <a:moveTo>
                  <a:pt x="68312" y="22883"/>
                </a:moveTo>
                <a:lnTo>
                  <a:pt x="68312" y="24892"/>
                </a:lnTo>
                <a:lnTo>
                  <a:pt x="66303" y="24892"/>
                </a:lnTo>
                <a:lnTo>
                  <a:pt x="66303" y="22883"/>
                </a:lnTo>
                <a:close/>
                <a:moveTo>
                  <a:pt x="216098" y="24334"/>
                </a:moveTo>
                <a:lnTo>
                  <a:pt x="216098" y="25450"/>
                </a:lnTo>
                <a:lnTo>
                  <a:pt x="207169" y="25450"/>
                </a:lnTo>
                <a:lnTo>
                  <a:pt x="207169" y="24334"/>
                </a:lnTo>
                <a:close/>
                <a:moveTo>
                  <a:pt x="45318" y="24501"/>
                </a:moveTo>
                <a:lnTo>
                  <a:pt x="45318" y="25506"/>
                </a:lnTo>
                <a:lnTo>
                  <a:pt x="40853" y="25506"/>
                </a:lnTo>
                <a:lnTo>
                  <a:pt x="40853" y="24501"/>
                </a:lnTo>
                <a:close/>
                <a:moveTo>
                  <a:pt x="241381" y="22380"/>
                </a:moveTo>
                <a:lnTo>
                  <a:pt x="241381" y="25897"/>
                </a:lnTo>
                <a:lnTo>
                  <a:pt x="239762" y="25897"/>
                </a:lnTo>
                <a:lnTo>
                  <a:pt x="239762" y="22380"/>
                </a:lnTo>
                <a:close/>
                <a:moveTo>
                  <a:pt x="244450" y="22380"/>
                </a:moveTo>
                <a:lnTo>
                  <a:pt x="244450" y="25897"/>
                </a:lnTo>
                <a:lnTo>
                  <a:pt x="242832" y="25897"/>
                </a:lnTo>
                <a:lnTo>
                  <a:pt x="242832" y="22380"/>
                </a:lnTo>
                <a:close/>
                <a:moveTo>
                  <a:pt x="194221" y="23106"/>
                </a:moveTo>
                <a:lnTo>
                  <a:pt x="194221" y="26566"/>
                </a:lnTo>
                <a:lnTo>
                  <a:pt x="192212" y="26566"/>
                </a:lnTo>
                <a:lnTo>
                  <a:pt x="192212" y="23106"/>
                </a:lnTo>
                <a:close/>
                <a:moveTo>
                  <a:pt x="64517" y="25897"/>
                </a:moveTo>
                <a:lnTo>
                  <a:pt x="64517" y="27906"/>
                </a:lnTo>
                <a:lnTo>
                  <a:pt x="62508" y="27906"/>
                </a:lnTo>
                <a:lnTo>
                  <a:pt x="62508" y="25897"/>
                </a:lnTo>
                <a:close/>
                <a:moveTo>
                  <a:pt x="68312" y="25897"/>
                </a:moveTo>
                <a:lnTo>
                  <a:pt x="68312" y="27906"/>
                </a:lnTo>
                <a:lnTo>
                  <a:pt x="66303" y="27906"/>
                </a:lnTo>
                <a:lnTo>
                  <a:pt x="66303" y="25897"/>
                </a:lnTo>
                <a:close/>
                <a:moveTo>
                  <a:pt x="45318" y="27850"/>
                </a:moveTo>
                <a:lnTo>
                  <a:pt x="45318" y="28854"/>
                </a:lnTo>
                <a:lnTo>
                  <a:pt x="40853" y="28854"/>
                </a:lnTo>
                <a:lnTo>
                  <a:pt x="40853" y="27850"/>
                </a:lnTo>
                <a:close/>
                <a:moveTo>
                  <a:pt x="216098" y="27906"/>
                </a:moveTo>
                <a:lnTo>
                  <a:pt x="216098" y="29022"/>
                </a:lnTo>
                <a:lnTo>
                  <a:pt x="207169" y="29022"/>
                </a:lnTo>
                <a:lnTo>
                  <a:pt x="207169" y="27906"/>
                </a:lnTo>
                <a:close/>
                <a:moveTo>
                  <a:pt x="82767" y="28352"/>
                </a:moveTo>
                <a:lnTo>
                  <a:pt x="82934" y="28408"/>
                </a:lnTo>
                <a:lnTo>
                  <a:pt x="83214" y="28631"/>
                </a:lnTo>
                <a:lnTo>
                  <a:pt x="83437" y="28910"/>
                </a:lnTo>
                <a:lnTo>
                  <a:pt x="83493" y="29078"/>
                </a:lnTo>
                <a:lnTo>
                  <a:pt x="83493" y="29245"/>
                </a:lnTo>
                <a:lnTo>
                  <a:pt x="83493" y="29413"/>
                </a:lnTo>
                <a:lnTo>
                  <a:pt x="83437" y="29580"/>
                </a:lnTo>
                <a:lnTo>
                  <a:pt x="83214" y="29859"/>
                </a:lnTo>
                <a:lnTo>
                  <a:pt x="82934" y="30082"/>
                </a:lnTo>
                <a:lnTo>
                  <a:pt x="82767" y="30138"/>
                </a:lnTo>
                <a:lnTo>
                  <a:pt x="82432" y="30138"/>
                </a:lnTo>
                <a:lnTo>
                  <a:pt x="82265" y="30082"/>
                </a:lnTo>
                <a:lnTo>
                  <a:pt x="81986" y="29859"/>
                </a:lnTo>
                <a:lnTo>
                  <a:pt x="81762" y="29580"/>
                </a:lnTo>
                <a:lnTo>
                  <a:pt x="81707" y="29413"/>
                </a:lnTo>
                <a:lnTo>
                  <a:pt x="81707" y="29245"/>
                </a:lnTo>
                <a:lnTo>
                  <a:pt x="81707" y="29078"/>
                </a:lnTo>
                <a:lnTo>
                  <a:pt x="81762" y="28910"/>
                </a:lnTo>
                <a:lnTo>
                  <a:pt x="81986" y="28631"/>
                </a:lnTo>
                <a:lnTo>
                  <a:pt x="82265" y="28408"/>
                </a:lnTo>
                <a:lnTo>
                  <a:pt x="82432" y="28352"/>
                </a:lnTo>
                <a:close/>
                <a:moveTo>
                  <a:pt x="45318" y="31143"/>
                </a:moveTo>
                <a:lnTo>
                  <a:pt x="45318" y="32147"/>
                </a:lnTo>
                <a:lnTo>
                  <a:pt x="40853" y="32147"/>
                </a:lnTo>
                <a:lnTo>
                  <a:pt x="40853" y="31143"/>
                </a:lnTo>
                <a:close/>
                <a:moveTo>
                  <a:pt x="8037" y="28352"/>
                </a:moveTo>
                <a:lnTo>
                  <a:pt x="8037" y="32594"/>
                </a:lnTo>
                <a:lnTo>
                  <a:pt x="6028" y="32594"/>
                </a:lnTo>
                <a:lnTo>
                  <a:pt x="6028" y="28352"/>
                </a:lnTo>
                <a:close/>
                <a:moveTo>
                  <a:pt x="216098" y="31533"/>
                </a:moveTo>
                <a:lnTo>
                  <a:pt x="216098" y="32594"/>
                </a:lnTo>
                <a:lnTo>
                  <a:pt x="207169" y="32594"/>
                </a:lnTo>
                <a:lnTo>
                  <a:pt x="207169" y="31533"/>
                </a:lnTo>
                <a:close/>
                <a:moveTo>
                  <a:pt x="82767" y="31924"/>
                </a:moveTo>
                <a:lnTo>
                  <a:pt x="82934" y="31980"/>
                </a:lnTo>
                <a:lnTo>
                  <a:pt x="83214" y="32203"/>
                </a:lnTo>
                <a:lnTo>
                  <a:pt x="83437" y="32482"/>
                </a:lnTo>
                <a:lnTo>
                  <a:pt x="83493" y="32650"/>
                </a:lnTo>
                <a:lnTo>
                  <a:pt x="83493" y="32817"/>
                </a:lnTo>
                <a:lnTo>
                  <a:pt x="83493" y="32984"/>
                </a:lnTo>
                <a:lnTo>
                  <a:pt x="83437" y="33152"/>
                </a:lnTo>
                <a:lnTo>
                  <a:pt x="83214" y="33431"/>
                </a:lnTo>
                <a:lnTo>
                  <a:pt x="82934" y="33654"/>
                </a:lnTo>
                <a:lnTo>
                  <a:pt x="82767" y="33710"/>
                </a:lnTo>
                <a:lnTo>
                  <a:pt x="82432" y="33710"/>
                </a:lnTo>
                <a:lnTo>
                  <a:pt x="82265" y="33654"/>
                </a:lnTo>
                <a:lnTo>
                  <a:pt x="81986" y="33431"/>
                </a:lnTo>
                <a:lnTo>
                  <a:pt x="81762" y="33152"/>
                </a:lnTo>
                <a:lnTo>
                  <a:pt x="81707" y="32984"/>
                </a:lnTo>
                <a:lnTo>
                  <a:pt x="81707" y="32817"/>
                </a:lnTo>
                <a:lnTo>
                  <a:pt x="81707" y="32650"/>
                </a:lnTo>
                <a:lnTo>
                  <a:pt x="81762" y="32482"/>
                </a:lnTo>
                <a:lnTo>
                  <a:pt x="81986" y="32203"/>
                </a:lnTo>
                <a:lnTo>
                  <a:pt x="82265" y="31980"/>
                </a:lnTo>
                <a:lnTo>
                  <a:pt x="82432" y="31924"/>
                </a:lnTo>
                <a:close/>
                <a:moveTo>
                  <a:pt x="109835" y="11609"/>
                </a:moveTo>
                <a:lnTo>
                  <a:pt x="109835" y="34603"/>
                </a:lnTo>
                <a:lnTo>
                  <a:pt x="109165" y="34603"/>
                </a:lnTo>
                <a:lnTo>
                  <a:pt x="109165" y="11609"/>
                </a:lnTo>
                <a:close/>
                <a:moveTo>
                  <a:pt x="112068" y="11609"/>
                </a:moveTo>
                <a:lnTo>
                  <a:pt x="112068" y="34603"/>
                </a:lnTo>
                <a:lnTo>
                  <a:pt x="111398" y="34603"/>
                </a:lnTo>
                <a:lnTo>
                  <a:pt x="111398" y="11609"/>
                </a:lnTo>
                <a:close/>
                <a:moveTo>
                  <a:pt x="114300" y="11609"/>
                </a:moveTo>
                <a:lnTo>
                  <a:pt x="114300" y="34603"/>
                </a:lnTo>
                <a:lnTo>
                  <a:pt x="113630" y="34603"/>
                </a:lnTo>
                <a:lnTo>
                  <a:pt x="113630" y="11609"/>
                </a:lnTo>
                <a:close/>
                <a:moveTo>
                  <a:pt x="116532" y="11609"/>
                </a:moveTo>
                <a:lnTo>
                  <a:pt x="116532" y="34603"/>
                </a:lnTo>
                <a:lnTo>
                  <a:pt x="115863" y="34603"/>
                </a:lnTo>
                <a:lnTo>
                  <a:pt x="115863" y="11609"/>
                </a:lnTo>
                <a:close/>
                <a:moveTo>
                  <a:pt x="45318" y="34491"/>
                </a:moveTo>
                <a:lnTo>
                  <a:pt x="45318" y="35496"/>
                </a:lnTo>
                <a:lnTo>
                  <a:pt x="40853" y="35496"/>
                </a:lnTo>
                <a:lnTo>
                  <a:pt x="40853" y="34491"/>
                </a:lnTo>
                <a:close/>
                <a:moveTo>
                  <a:pt x="112291" y="1"/>
                </a:moveTo>
                <a:lnTo>
                  <a:pt x="112291" y="3572"/>
                </a:lnTo>
                <a:lnTo>
                  <a:pt x="110058" y="3572"/>
                </a:lnTo>
                <a:lnTo>
                  <a:pt x="110058" y="5582"/>
                </a:lnTo>
                <a:lnTo>
                  <a:pt x="108272" y="5582"/>
                </a:lnTo>
                <a:lnTo>
                  <a:pt x="108272" y="8707"/>
                </a:lnTo>
                <a:lnTo>
                  <a:pt x="105817" y="8707"/>
                </a:lnTo>
                <a:lnTo>
                  <a:pt x="105817" y="32817"/>
                </a:lnTo>
                <a:lnTo>
                  <a:pt x="102468" y="32817"/>
                </a:lnTo>
                <a:lnTo>
                  <a:pt x="102468" y="19869"/>
                </a:lnTo>
                <a:lnTo>
                  <a:pt x="90413" y="19869"/>
                </a:lnTo>
                <a:lnTo>
                  <a:pt x="90413" y="30585"/>
                </a:lnTo>
                <a:lnTo>
                  <a:pt x="85279" y="32817"/>
                </a:lnTo>
                <a:lnTo>
                  <a:pt x="85279" y="26343"/>
                </a:lnTo>
                <a:lnTo>
                  <a:pt x="80144" y="26343"/>
                </a:lnTo>
                <a:lnTo>
                  <a:pt x="80144" y="32817"/>
                </a:lnTo>
                <a:lnTo>
                  <a:pt x="75456" y="32817"/>
                </a:lnTo>
                <a:lnTo>
                  <a:pt x="75456" y="28129"/>
                </a:lnTo>
                <a:lnTo>
                  <a:pt x="71661" y="28129"/>
                </a:lnTo>
                <a:lnTo>
                  <a:pt x="71661" y="14734"/>
                </a:lnTo>
                <a:lnTo>
                  <a:pt x="59159" y="16967"/>
                </a:lnTo>
                <a:lnTo>
                  <a:pt x="59159" y="28129"/>
                </a:lnTo>
                <a:lnTo>
                  <a:pt x="53355" y="28129"/>
                </a:lnTo>
                <a:lnTo>
                  <a:pt x="53355" y="32817"/>
                </a:lnTo>
                <a:lnTo>
                  <a:pt x="47997" y="32817"/>
                </a:lnTo>
                <a:lnTo>
                  <a:pt x="47997" y="17413"/>
                </a:lnTo>
                <a:lnTo>
                  <a:pt x="43979" y="17413"/>
                </a:lnTo>
                <a:lnTo>
                  <a:pt x="43979" y="8707"/>
                </a:lnTo>
                <a:lnTo>
                  <a:pt x="34603" y="8707"/>
                </a:lnTo>
                <a:lnTo>
                  <a:pt x="34603" y="5582"/>
                </a:lnTo>
                <a:lnTo>
                  <a:pt x="30584" y="5582"/>
                </a:lnTo>
                <a:lnTo>
                  <a:pt x="30584" y="8707"/>
                </a:lnTo>
                <a:lnTo>
                  <a:pt x="28352" y="8707"/>
                </a:lnTo>
                <a:lnTo>
                  <a:pt x="28352" y="29022"/>
                </a:lnTo>
                <a:lnTo>
                  <a:pt x="22994" y="29022"/>
                </a:lnTo>
                <a:lnTo>
                  <a:pt x="22994" y="19869"/>
                </a:lnTo>
                <a:lnTo>
                  <a:pt x="21375" y="19869"/>
                </a:lnTo>
                <a:lnTo>
                  <a:pt x="21208" y="19199"/>
                </a:lnTo>
                <a:lnTo>
                  <a:pt x="20985" y="18641"/>
                </a:lnTo>
                <a:lnTo>
                  <a:pt x="20594" y="18083"/>
                </a:lnTo>
                <a:lnTo>
                  <a:pt x="20148" y="17637"/>
                </a:lnTo>
                <a:lnTo>
                  <a:pt x="19645" y="17246"/>
                </a:lnTo>
                <a:lnTo>
                  <a:pt x="19031" y="16967"/>
                </a:lnTo>
                <a:lnTo>
                  <a:pt x="18417" y="16799"/>
                </a:lnTo>
                <a:lnTo>
                  <a:pt x="17748" y="16744"/>
                </a:lnTo>
                <a:lnTo>
                  <a:pt x="17078" y="16799"/>
                </a:lnTo>
                <a:lnTo>
                  <a:pt x="16464" y="16967"/>
                </a:lnTo>
                <a:lnTo>
                  <a:pt x="15850" y="17246"/>
                </a:lnTo>
                <a:lnTo>
                  <a:pt x="15348" y="17637"/>
                </a:lnTo>
                <a:lnTo>
                  <a:pt x="14901" y="18083"/>
                </a:lnTo>
                <a:lnTo>
                  <a:pt x="14511" y="18641"/>
                </a:lnTo>
                <a:lnTo>
                  <a:pt x="14288" y="19199"/>
                </a:lnTo>
                <a:lnTo>
                  <a:pt x="14120" y="19869"/>
                </a:lnTo>
                <a:lnTo>
                  <a:pt x="12502" y="19869"/>
                </a:lnTo>
                <a:lnTo>
                  <a:pt x="12502" y="25004"/>
                </a:lnTo>
                <a:lnTo>
                  <a:pt x="4242" y="27236"/>
                </a:lnTo>
                <a:lnTo>
                  <a:pt x="4242" y="32817"/>
                </a:lnTo>
                <a:lnTo>
                  <a:pt x="0" y="32817"/>
                </a:lnTo>
                <a:lnTo>
                  <a:pt x="0" y="39291"/>
                </a:lnTo>
                <a:lnTo>
                  <a:pt x="285750" y="39291"/>
                </a:lnTo>
                <a:lnTo>
                  <a:pt x="285750" y="29022"/>
                </a:lnTo>
                <a:lnTo>
                  <a:pt x="277490" y="29022"/>
                </a:lnTo>
                <a:lnTo>
                  <a:pt x="277490" y="14734"/>
                </a:lnTo>
                <a:lnTo>
                  <a:pt x="268114" y="14734"/>
                </a:lnTo>
                <a:lnTo>
                  <a:pt x="268114" y="22994"/>
                </a:lnTo>
                <a:lnTo>
                  <a:pt x="259407" y="22994"/>
                </a:lnTo>
                <a:lnTo>
                  <a:pt x="259407" y="19869"/>
                </a:lnTo>
                <a:lnTo>
                  <a:pt x="258514" y="19869"/>
                </a:lnTo>
                <a:lnTo>
                  <a:pt x="258514" y="16744"/>
                </a:lnTo>
                <a:lnTo>
                  <a:pt x="257845" y="16744"/>
                </a:lnTo>
                <a:lnTo>
                  <a:pt x="257845" y="19869"/>
                </a:lnTo>
                <a:lnTo>
                  <a:pt x="257175" y="19869"/>
                </a:lnTo>
                <a:lnTo>
                  <a:pt x="257175" y="22994"/>
                </a:lnTo>
                <a:lnTo>
                  <a:pt x="255389" y="22994"/>
                </a:lnTo>
                <a:lnTo>
                  <a:pt x="255389" y="32817"/>
                </a:lnTo>
                <a:lnTo>
                  <a:pt x="249808" y="32817"/>
                </a:lnTo>
                <a:lnTo>
                  <a:pt x="249808" y="8707"/>
                </a:lnTo>
                <a:lnTo>
                  <a:pt x="246683" y="8707"/>
                </a:lnTo>
                <a:lnTo>
                  <a:pt x="246627" y="8260"/>
                </a:lnTo>
                <a:lnTo>
                  <a:pt x="246571" y="7870"/>
                </a:lnTo>
                <a:lnTo>
                  <a:pt x="246459" y="7423"/>
                </a:lnTo>
                <a:lnTo>
                  <a:pt x="246292" y="7033"/>
                </a:lnTo>
                <a:lnTo>
                  <a:pt x="246125" y="6698"/>
                </a:lnTo>
                <a:lnTo>
                  <a:pt x="245901" y="6307"/>
                </a:lnTo>
                <a:lnTo>
                  <a:pt x="245622" y="6028"/>
                </a:lnTo>
                <a:lnTo>
                  <a:pt x="245343" y="5693"/>
                </a:lnTo>
                <a:lnTo>
                  <a:pt x="245064" y="5414"/>
                </a:lnTo>
                <a:lnTo>
                  <a:pt x="244729" y="5191"/>
                </a:lnTo>
                <a:lnTo>
                  <a:pt x="244394" y="4968"/>
                </a:lnTo>
                <a:lnTo>
                  <a:pt x="244004" y="4800"/>
                </a:lnTo>
                <a:lnTo>
                  <a:pt x="243613" y="4633"/>
                </a:lnTo>
                <a:lnTo>
                  <a:pt x="243167" y="4577"/>
                </a:lnTo>
                <a:lnTo>
                  <a:pt x="242776" y="4465"/>
                </a:lnTo>
                <a:lnTo>
                  <a:pt x="241883" y="4465"/>
                </a:lnTo>
                <a:lnTo>
                  <a:pt x="241492" y="4577"/>
                </a:lnTo>
                <a:lnTo>
                  <a:pt x="241046" y="4633"/>
                </a:lnTo>
                <a:lnTo>
                  <a:pt x="240655" y="4800"/>
                </a:lnTo>
                <a:lnTo>
                  <a:pt x="240264" y="4968"/>
                </a:lnTo>
                <a:lnTo>
                  <a:pt x="239930" y="5191"/>
                </a:lnTo>
                <a:lnTo>
                  <a:pt x="239595" y="5414"/>
                </a:lnTo>
                <a:lnTo>
                  <a:pt x="239316" y="5693"/>
                </a:lnTo>
                <a:lnTo>
                  <a:pt x="239037" y="6028"/>
                </a:lnTo>
                <a:lnTo>
                  <a:pt x="238758" y="6307"/>
                </a:lnTo>
                <a:lnTo>
                  <a:pt x="238534" y="6698"/>
                </a:lnTo>
                <a:lnTo>
                  <a:pt x="238367" y="7033"/>
                </a:lnTo>
                <a:lnTo>
                  <a:pt x="238199" y="7423"/>
                </a:lnTo>
                <a:lnTo>
                  <a:pt x="238088" y="7870"/>
                </a:lnTo>
                <a:lnTo>
                  <a:pt x="238032" y="8260"/>
                </a:lnTo>
                <a:lnTo>
                  <a:pt x="237976" y="8707"/>
                </a:lnTo>
                <a:lnTo>
                  <a:pt x="235074" y="8707"/>
                </a:lnTo>
                <a:lnTo>
                  <a:pt x="235074" y="26120"/>
                </a:lnTo>
                <a:lnTo>
                  <a:pt x="228600" y="32817"/>
                </a:lnTo>
                <a:lnTo>
                  <a:pt x="228600" y="3126"/>
                </a:lnTo>
                <a:lnTo>
                  <a:pt x="221010" y="9823"/>
                </a:lnTo>
                <a:lnTo>
                  <a:pt x="221010" y="25004"/>
                </a:lnTo>
                <a:lnTo>
                  <a:pt x="218554" y="25004"/>
                </a:lnTo>
                <a:lnTo>
                  <a:pt x="218554" y="17413"/>
                </a:lnTo>
                <a:lnTo>
                  <a:pt x="204490" y="17413"/>
                </a:lnTo>
                <a:lnTo>
                  <a:pt x="204490" y="32817"/>
                </a:lnTo>
                <a:lnTo>
                  <a:pt x="197346" y="32817"/>
                </a:lnTo>
                <a:lnTo>
                  <a:pt x="197346" y="14734"/>
                </a:lnTo>
                <a:lnTo>
                  <a:pt x="195114" y="14734"/>
                </a:lnTo>
                <a:lnTo>
                  <a:pt x="195114" y="12279"/>
                </a:lnTo>
                <a:lnTo>
                  <a:pt x="191542" y="12279"/>
                </a:lnTo>
                <a:lnTo>
                  <a:pt x="191542" y="14734"/>
                </a:lnTo>
                <a:lnTo>
                  <a:pt x="185961" y="14734"/>
                </a:lnTo>
                <a:lnTo>
                  <a:pt x="185961" y="32817"/>
                </a:lnTo>
                <a:lnTo>
                  <a:pt x="179487" y="32817"/>
                </a:lnTo>
                <a:lnTo>
                  <a:pt x="179487" y="19869"/>
                </a:lnTo>
                <a:lnTo>
                  <a:pt x="177478" y="19869"/>
                </a:lnTo>
                <a:lnTo>
                  <a:pt x="177478" y="16744"/>
                </a:lnTo>
                <a:lnTo>
                  <a:pt x="176808" y="16744"/>
                </a:lnTo>
                <a:lnTo>
                  <a:pt x="176808" y="19869"/>
                </a:lnTo>
                <a:lnTo>
                  <a:pt x="174799" y="19869"/>
                </a:lnTo>
                <a:lnTo>
                  <a:pt x="174799" y="32817"/>
                </a:lnTo>
                <a:lnTo>
                  <a:pt x="168548" y="30585"/>
                </a:lnTo>
                <a:lnTo>
                  <a:pt x="168548" y="22994"/>
                </a:lnTo>
                <a:lnTo>
                  <a:pt x="165422" y="22994"/>
                </a:lnTo>
                <a:lnTo>
                  <a:pt x="165422" y="15404"/>
                </a:lnTo>
                <a:lnTo>
                  <a:pt x="155600" y="15404"/>
                </a:lnTo>
                <a:lnTo>
                  <a:pt x="155600" y="22994"/>
                </a:lnTo>
                <a:lnTo>
                  <a:pt x="147117" y="22994"/>
                </a:lnTo>
                <a:lnTo>
                  <a:pt x="147117" y="19199"/>
                </a:lnTo>
                <a:lnTo>
                  <a:pt x="134615" y="14734"/>
                </a:lnTo>
                <a:lnTo>
                  <a:pt x="134615" y="27236"/>
                </a:lnTo>
                <a:lnTo>
                  <a:pt x="126132" y="27236"/>
                </a:lnTo>
                <a:lnTo>
                  <a:pt x="126132" y="17413"/>
                </a:lnTo>
                <a:lnTo>
                  <a:pt x="119658" y="17413"/>
                </a:lnTo>
                <a:lnTo>
                  <a:pt x="119658" y="8707"/>
                </a:lnTo>
                <a:lnTo>
                  <a:pt x="116756" y="8707"/>
                </a:lnTo>
                <a:lnTo>
                  <a:pt x="116756" y="5582"/>
                </a:lnTo>
                <a:lnTo>
                  <a:pt x="114970" y="5582"/>
                </a:lnTo>
                <a:lnTo>
                  <a:pt x="114970" y="3572"/>
                </a:lnTo>
                <a:lnTo>
                  <a:pt x="112961" y="3572"/>
                </a:lnTo>
                <a:lnTo>
                  <a:pt x="112961" y="1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31000">
                <a:srgbClr val="FFFFFF"/>
              </a:gs>
              <a:gs pos="100000">
                <a:srgbClr val="9FF6FF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8"/>
          <p:cNvSpPr txBox="1"/>
          <p:nvPr>
            <p:ph type="title"/>
          </p:nvPr>
        </p:nvSpPr>
        <p:spPr>
          <a:xfrm>
            <a:off x="849000" y="393600"/>
            <a:ext cx="7446000" cy="66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35" name="Google Shape;135;p8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oogle Shape;137;p9"/>
          <p:cNvGrpSpPr/>
          <p:nvPr/>
        </p:nvGrpSpPr>
        <p:grpSpPr>
          <a:xfrm>
            <a:off x="-1" y="4553740"/>
            <a:ext cx="9150299" cy="589766"/>
            <a:chOff x="0" y="4278697"/>
            <a:chExt cx="13245946" cy="853743"/>
          </a:xfrm>
        </p:grpSpPr>
        <p:sp>
          <p:nvSpPr>
            <p:cNvPr id="138" name="Google Shape;138;p9"/>
            <p:cNvSpPr/>
            <p:nvPr/>
          </p:nvSpPr>
          <p:spPr>
            <a:xfrm>
              <a:off x="0" y="4278697"/>
              <a:ext cx="6622971" cy="853743"/>
            </a:xfrm>
            <a:custGeom>
              <a:rect b="b" l="l" r="r" t="t"/>
              <a:pathLst>
                <a:path extrusionOk="0" h="36835" w="285750">
                  <a:moveTo>
                    <a:pt x="280169" y="0"/>
                  </a:moveTo>
                  <a:lnTo>
                    <a:pt x="272802" y="4465"/>
                  </a:lnTo>
                  <a:lnTo>
                    <a:pt x="272802" y="23441"/>
                  </a:lnTo>
                  <a:lnTo>
                    <a:pt x="264988" y="23441"/>
                  </a:lnTo>
                  <a:lnTo>
                    <a:pt x="264988" y="12948"/>
                  </a:lnTo>
                  <a:lnTo>
                    <a:pt x="260524" y="12948"/>
                  </a:lnTo>
                  <a:lnTo>
                    <a:pt x="260524" y="6028"/>
                  </a:lnTo>
                  <a:lnTo>
                    <a:pt x="253157" y="6028"/>
                  </a:lnTo>
                  <a:lnTo>
                    <a:pt x="253157" y="19869"/>
                  </a:lnTo>
                  <a:lnTo>
                    <a:pt x="232395" y="15404"/>
                  </a:lnTo>
                  <a:lnTo>
                    <a:pt x="232395" y="7144"/>
                  </a:lnTo>
                  <a:lnTo>
                    <a:pt x="225698" y="7144"/>
                  </a:lnTo>
                  <a:lnTo>
                    <a:pt x="225698" y="19422"/>
                  </a:lnTo>
                  <a:lnTo>
                    <a:pt x="216098" y="19422"/>
                  </a:lnTo>
                  <a:lnTo>
                    <a:pt x="216098" y="9153"/>
                  </a:lnTo>
                  <a:lnTo>
                    <a:pt x="214313" y="9153"/>
                  </a:lnTo>
                  <a:lnTo>
                    <a:pt x="214313" y="8483"/>
                  </a:lnTo>
                  <a:lnTo>
                    <a:pt x="210071" y="8483"/>
                  </a:lnTo>
                  <a:lnTo>
                    <a:pt x="210071" y="9153"/>
                  </a:lnTo>
                  <a:lnTo>
                    <a:pt x="208731" y="9153"/>
                  </a:lnTo>
                  <a:lnTo>
                    <a:pt x="208731" y="18083"/>
                  </a:lnTo>
                  <a:lnTo>
                    <a:pt x="200695" y="18083"/>
                  </a:lnTo>
                  <a:lnTo>
                    <a:pt x="200695" y="6028"/>
                  </a:lnTo>
                  <a:lnTo>
                    <a:pt x="198462" y="6028"/>
                  </a:lnTo>
                  <a:lnTo>
                    <a:pt x="198351" y="5693"/>
                  </a:lnTo>
                  <a:lnTo>
                    <a:pt x="198239" y="5414"/>
                  </a:lnTo>
                  <a:lnTo>
                    <a:pt x="198072" y="5135"/>
                  </a:lnTo>
                  <a:lnTo>
                    <a:pt x="197848" y="4911"/>
                  </a:lnTo>
                  <a:lnTo>
                    <a:pt x="197625" y="4744"/>
                  </a:lnTo>
                  <a:lnTo>
                    <a:pt x="197346" y="4577"/>
                  </a:lnTo>
                  <a:lnTo>
                    <a:pt x="197011" y="4521"/>
                  </a:lnTo>
                  <a:lnTo>
                    <a:pt x="196676" y="4465"/>
                  </a:lnTo>
                  <a:lnTo>
                    <a:pt x="196342" y="4521"/>
                  </a:lnTo>
                  <a:lnTo>
                    <a:pt x="196007" y="4577"/>
                  </a:lnTo>
                  <a:lnTo>
                    <a:pt x="195728" y="4744"/>
                  </a:lnTo>
                  <a:lnTo>
                    <a:pt x="195504" y="4911"/>
                  </a:lnTo>
                  <a:lnTo>
                    <a:pt x="195281" y="5135"/>
                  </a:lnTo>
                  <a:lnTo>
                    <a:pt x="195114" y="5414"/>
                  </a:lnTo>
                  <a:lnTo>
                    <a:pt x="195002" y="5693"/>
                  </a:lnTo>
                  <a:lnTo>
                    <a:pt x="194890" y="6028"/>
                  </a:lnTo>
                  <a:lnTo>
                    <a:pt x="192881" y="6028"/>
                  </a:lnTo>
                  <a:lnTo>
                    <a:pt x="192881" y="14734"/>
                  </a:lnTo>
                  <a:lnTo>
                    <a:pt x="182166" y="14734"/>
                  </a:lnTo>
                  <a:lnTo>
                    <a:pt x="182166" y="19869"/>
                  </a:lnTo>
                  <a:lnTo>
                    <a:pt x="172789" y="19869"/>
                  </a:lnTo>
                  <a:lnTo>
                    <a:pt x="172789" y="14734"/>
                  </a:lnTo>
                  <a:lnTo>
                    <a:pt x="167432" y="12502"/>
                  </a:lnTo>
                  <a:lnTo>
                    <a:pt x="167432" y="16967"/>
                  </a:lnTo>
                  <a:lnTo>
                    <a:pt x="160511" y="16967"/>
                  </a:lnTo>
                  <a:lnTo>
                    <a:pt x="160511" y="8037"/>
                  </a:lnTo>
                  <a:lnTo>
                    <a:pt x="154260" y="8037"/>
                  </a:lnTo>
                  <a:lnTo>
                    <a:pt x="154260" y="6697"/>
                  </a:lnTo>
                  <a:lnTo>
                    <a:pt x="152251" y="6697"/>
                  </a:lnTo>
                  <a:lnTo>
                    <a:pt x="152251" y="8037"/>
                  </a:lnTo>
                  <a:lnTo>
                    <a:pt x="150912" y="8037"/>
                  </a:lnTo>
                  <a:lnTo>
                    <a:pt x="150912" y="21655"/>
                  </a:lnTo>
                  <a:lnTo>
                    <a:pt x="138410" y="21655"/>
                  </a:lnTo>
                  <a:lnTo>
                    <a:pt x="138410" y="8037"/>
                  </a:lnTo>
                  <a:lnTo>
                    <a:pt x="130597" y="8037"/>
                  </a:lnTo>
                  <a:lnTo>
                    <a:pt x="130597" y="18976"/>
                  </a:lnTo>
                  <a:lnTo>
                    <a:pt x="127695" y="18976"/>
                  </a:lnTo>
                  <a:lnTo>
                    <a:pt x="127695" y="11162"/>
                  </a:lnTo>
                  <a:lnTo>
                    <a:pt x="121890" y="11162"/>
                  </a:lnTo>
                  <a:lnTo>
                    <a:pt x="121890" y="18976"/>
                  </a:lnTo>
                  <a:lnTo>
                    <a:pt x="120774" y="18976"/>
                  </a:lnTo>
                  <a:lnTo>
                    <a:pt x="120774" y="20538"/>
                  </a:lnTo>
                  <a:lnTo>
                    <a:pt x="109165" y="20538"/>
                  </a:lnTo>
                  <a:lnTo>
                    <a:pt x="109165" y="12948"/>
                  </a:lnTo>
                  <a:lnTo>
                    <a:pt x="99343" y="12948"/>
                  </a:lnTo>
                  <a:lnTo>
                    <a:pt x="99343" y="11162"/>
                  </a:lnTo>
                  <a:lnTo>
                    <a:pt x="93762" y="11162"/>
                  </a:lnTo>
                  <a:lnTo>
                    <a:pt x="93762" y="22994"/>
                  </a:lnTo>
                  <a:lnTo>
                    <a:pt x="86841" y="22994"/>
                  </a:lnTo>
                  <a:lnTo>
                    <a:pt x="86841" y="14734"/>
                  </a:lnTo>
                  <a:lnTo>
                    <a:pt x="84386" y="14734"/>
                  </a:lnTo>
                  <a:lnTo>
                    <a:pt x="84386" y="12948"/>
                  </a:lnTo>
                  <a:lnTo>
                    <a:pt x="80144" y="12948"/>
                  </a:lnTo>
                  <a:lnTo>
                    <a:pt x="80144" y="14734"/>
                  </a:lnTo>
                  <a:lnTo>
                    <a:pt x="77465" y="14734"/>
                  </a:lnTo>
                  <a:lnTo>
                    <a:pt x="77465" y="21655"/>
                  </a:lnTo>
                  <a:lnTo>
                    <a:pt x="56927" y="21655"/>
                  </a:lnTo>
                  <a:lnTo>
                    <a:pt x="56927" y="16297"/>
                  </a:lnTo>
                  <a:lnTo>
                    <a:pt x="51346" y="16297"/>
                  </a:lnTo>
                  <a:lnTo>
                    <a:pt x="51346" y="8037"/>
                  </a:lnTo>
                  <a:lnTo>
                    <a:pt x="45318" y="10269"/>
                  </a:lnTo>
                  <a:lnTo>
                    <a:pt x="45318" y="27682"/>
                  </a:lnTo>
                  <a:lnTo>
                    <a:pt x="33710" y="27682"/>
                  </a:lnTo>
                  <a:lnTo>
                    <a:pt x="33710" y="11162"/>
                  </a:lnTo>
                  <a:lnTo>
                    <a:pt x="25673" y="11162"/>
                  </a:lnTo>
                  <a:lnTo>
                    <a:pt x="25673" y="21878"/>
                  </a:lnTo>
                  <a:lnTo>
                    <a:pt x="8037" y="21878"/>
                  </a:lnTo>
                  <a:lnTo>
                    <a:pt x="8037" y="16967"/>
                  </a:lnTo>
                  <a:lnTo>
                    <a:pt x="0" y="16967"/>
                  </a:lnTo>
                  <a:lnTo>
                    <a:pt x="0" y="36835"/>
                  </a:lnTo>
                  <a:lnTo>
                    <a:pt x="285750" y="36835"/>
                  </a:lnTo>
                  <a:lnTo>
                    <a:pt x="285750" y="16743"/>
                  </a:lnTo>
                  <a:lnTo>
                    <a:pt x="280169" y="16743"/>
                  </a:lnTo>
                  <a:lnTo>
                    <a:pt x="280169" y="0"/>
                  </a:lnTo>
                  <a:close/>
                </a:path>
              </a:pathLst>
            </a:custGeom>
            <a:solidFill>
              <a:srgbClr val="1C4587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9"/>
            <p:cNvSpPr/>
            <p:nvPr/>
          </p:nvSpPr>
          <p:spPr>
            <a:xfrm>
              <a:off x="6622975" y="4278697"/>
              <a:ext cx="6622971" cy="853743"/>
            </a:xfrm>
            <a:custGeom>
              <a:rect b="b" l="l" r="r" t="t"/>
              <a:pathLst>
                <a:path extrusionOk="0" h="36835" w="285750">
                  <a:moveTo>
                    <a:pt x="280169" y="0"/>
                  </a:moveTo>
                  <a:lnTo>
                    <a:pt x="272802" y="4465"/>
                  </a:lnTo>
                  <a:lnTo>
                    <a:pt x="272802" y="23441"/>
                  </a:lnTo>
                  <a:lnTo>
                    <a:pt x="264988" y="23441"/>
                  </a:lnTo>
                  <a:lnTo>
                    <a:pt x="264988" y="12948"/>
                  </a:lnTo>
                  <a:lnTo>
                    <a:pt x="260524" y="12948"/>
                  </a:lnTo>
                  <a:lnTo>
                    <a:pt x="260524" y="6028"/>
                  </a:lnTo>
                  <a:lnTo>
                    <a:pt x="253157" y="6028"/>
                  </a:lnTo>
                  <a:lnTo>
                    <a:pt x="253157" y="19869"/>
                  </a:lnTo>
                  <a:lnTo>
                    <a:pt x="232395" y="15404"/>
                  </a:lnTo>
                  <a:lnTo>
                    <a:pt x="232395" y="7144"/>
                  </a:lnTo>
                  <a:lnTo>
                    <a:pt x="225698" y="7144"/>
                  </a:lnTo>
                  <a:lnTo>
                    <a:pt x="225698" y="19422"/>
                  </a:lnTo>
                  <a:lnTo>
                    <a:pt x="216098" y="19422"/>
                  </a:lnTo>
                  <a:lnTo>
                    <a:pt x="216098" y="9153"/>
                  </a:lnTo>
                  <a:lnTo>
                    <a:pt x="214313" y="9153"/>
                  </a:lnTo>
                  <a:lnTo>
                    <a:pt x="214313" y="8483"/>
                  </a:lnTo>
                  <a:lnTo>
                    <a:pt x="210071" y="8483"/>
                  </a:lnTo>
                  <a:lnTo>
                    <a:pt x="210071" y="9153"/>
                  </a:lnTo>
                  <a:lnTo>
                    <a:pt x="208731" y="9153"/>
                  </a:lnTo>
                  <a:lnTo>
                    <a:pt x="208731" y="18083"/>
                  </a:lnTo>
                  <a:lnTo>
                    <a:pt x="200695" y="18083"/>
                  </a:lnTo>
                  <a:lnTo>
                    <a:pt x="200695" y="6028"/>
                  </a:lnTo>
                  <a:lnTo>
                    <a:pt x="198462" y="6028"/>
                  </a:lnTo>
                  <a:lnTo>
                    <a:pt x="198351" y="5693"/>
                  </a:lnTo>
                  <a:lnTo>
                    <a:pt x="198239" y="5414"/>
                  </a:lnTo>
                  <a:lnTo>
                    <a:pt x="198072" y="5135"/>
                  </a:lnTo>
                  <a:lnTo>
                    <a:pt x="197848" y="4911"/>
                  </a:lnTo>
                  <a:lnTo>
                    <a:pt x="197625" y="4744"/>
                  </a:lnTo>
                  <a:lnTo>
                    <a:pt x="197346" y="4577"/>
                  </a:lnTo>
                  <a:lnTo>
                    <a:pt x="197011" y="4521"/>
                  </a:lnTo>
                  <a:lnTo>
                    <a:pt x="196676" y="4465"/>
                  </a:lnTo>
                  <a:lnTo>
                    <a:pt x="196342" y="4521"/>
                  </a:lnTo>
                  <a:lnTo>
                    <a:pt x="196007" y="4577"/>
                  </a:lnTo>
                  <a:lnTo>
                    <a:pt x="195728" y="4744"/>
                  </a:lnTo>
                  <a:lnTo>
                    <a:pt x="195504" y="4911"/>
                  </a:lnTo>
                  <a:lnTo>
                    <a:pt x="195281" y="5135"/>
                  </a:lnTo>
                  <a:lnTo>
                    <a:pt x="195114" y="5414"/>
                  </a:lnTo>
                  <a:lnTo>
                    <a:pt x="195002" y="5693"/>
                  </a:lnTo>
                  <a:lnTo>
                    <a:pt x="194890" y="6028"/>
                  </a:lnTo>
                  <a:lnTo>
                    <a:pt x="192881" y="6028"/>
                  </a:lnTo>
                  <a:lnTo>
                    <a:pt x="192881" y="14734"/>
                  </a:lnTo>
                  <a:lnTo>
                    <a:pt x="182166" y="14734"/>
                  </a:lnTo>
                  <a:lnTo>
                    <a:pt x="182166" y="19869"/>
                  </a:lnTo>
                  <a:lnTo>
                    <a:pt x="172789" y="19869"/>
                  </a:lnTo>
                  <a:lnTo>
                    <a:pt x="172789" y="14734"/>
                  </a:lnTo>
                  <a:lnTo>
                    <a:pt x="167432" y="12502"/>
                  </a:lnTo>
                  <a:lnTo>
                    <a:pt x="167432" y="16967"/>
                  </a:lnTo>
                  <a:lnTo>
                    <a:pt x="160511" y="16967"/>
                  </a:lnTo>
                  <a:lnTo>
                    <a:pt x="160511" y="8037"/>
                  </a:lnTo>
                  <a:lnTo>
                    <a:pt x="154260" y="8037"/>
                  </a:lnTo>
                  <a:lnTo>
                    <a:pt x="154260" y="6697"/>
                  </a:lnTo>
                  <a:lnTo>
                    <a:pt x="152251" y="6697"/>
                  </a:lnTo>
                  <a:lnTo>
                    <a:pt x="152251" y="8037"/>
                  </a:lnTo>
                  <a:lnTo>
                    <a:pt x="150912" y="8037"/>
                  </a:lnTo>
                  <a:lnTo>
                    <a:pt x="150912" y="21655"/>
                  </a:lnTo>
                  <a:lnTo>
                    <a:pt x="138410" y="21655"/>
                  </a:lnTo>
                  <a:lnTo>
                    <a:pt x="138410" y="8037"/>
                  </a:lnTo>
                  <a:lnTo>
                    <a:pt x="130597" y="8037"/>
                  </a:lnTo>
                  <a:lnTo>
                    <a:pt x="130597" y="18976"/>
                  </a:lnTo>
                  <a:lnTo>
                    <a:pt x="127695" y="18976"/>
                  </a:lnTo>
                  <a:lnTo>
                    <a:pt x="127695" y="11162"/>
                  </a:lnTo>
                  <a:lnTo>
                    <a:pt x="121890" y="11162"/>
                  </a:lnTo>
                  <a:lnTo>
                    <a:pt x="121890" y="18976"/>
                  </a:lnTo>
                  <a:lnTo>
                    <a:pt x="120774" y="18976"/>
                  </a:lnTo>
                  <a:lnTo>
                    <a:pt x="120774" y="20538"/>
                  </a:lnTo>
                  <a:lnTo>
                    <a:pt x="109165" y="20538"/>
                  </a:lnTo>
                  <a:lnTo>
                    <a:pt x="109165" y="12948"/>
                  </a:lnTo>
                  <a:lnTo>
                    <a:pt x="99343" y="12948"/>
                  </a:lnTo>
                  <a:lnTo>
                    <a:pt x="99343" y="11162"/>
                  </a:lnTo>
                  <a:lnTo>
                    <a:pt x="93762" y="11162"/>
                  </a:lnTo>
                  <a:lnTo>
                    <a:pt x="93762" y="22994"/>
                  </a:lnTo>
                  <a:lnTo>
                    <a:pt x="86841" y="22994"/>
                  </a:lnTo>
                  <a:lnTo>
                    <a:pt x="86841" y="14734"/>
                  </a:lnTo>
                  <a:lnTo>
                    <a:pt x="84386" y="14734"/>
                  </a:lnTo>
                  <a:lnTo>
                    <a:pt x="84386" y="12948"/>
                  </a:lnTo>
                  <a:lnTo>
                    <a:pt x="80144" y="12948"/>
                  </a:lnTo>
                  <a:lnTo>
                    <a:pt x="80144" y="14734"/>
                  </a:lnTo>
                  <a:lnTo>
                    <a:pt x="77465" y="14734"/>
                  </a:lnTo>
                  <a:lnTo>
                    <a:pt x="77465" y="21655"/>
                  </a:lnTo>
                  <a:lnTo>
                    <a:pt x="56927" y="21655"/>
                  </a:lnTo>
                  <a:lnTo>
                    <a:pt x="56927" y="16297"/>
                  </a:lnTo>
                  <a:lnTo>
                    <a:pt x="51346" y="16297"/>
                  </a:lnTo>
                  <a:lnTo>
                    <a:pt x="51346" y="8037"/>
                  </a:lnTo>
                  <a:lnTo>
                    <a:pt x="45318" y="10269"/>
                  </a:lnTo>
                  <a:lnTo>
                    <a:pt x="45318" y="27682"/>
                  </a:lnTo>
                  <a:lnTo>
                    <a:pt x="33710" y="27682"/>
                  </a:lnTo>
                  <a:lnTo>
                    <a:pt x="33710" y="11162"/>
                  </a:lnTo>
                  <a:lnTo>
                    <a:pt x="25673" y="11162"/>
                  </a:lnTo>
                  <a:lnTo>
                    <a:pt x="25673" y="21878"/>
                  </a:lnTo>
                  <a:lnTo>
                    <a:pt x="8037" y="21878"/>
                  </a:lnTo>
                  <a:lnTo>
                    <a:pt x="8037" y="16967"/>
                  </a:lnTo>
                  <a:lnTo>
                    <a:pt x="0" y="16967"/>
                  </a:lnTo>
                  <a:lnTo>
                    <a:pt x="0" y="36835"/>
                  </a:lnTo>
                  <a:lnTo>
                    <a:pt x="285750" y="36835"/>
                  </a:lnTo>
                  <a:lnTo>
                    <a:pt x="285750" y="16743"/>
                  </a:lnTo>
                  <a:lnTo>
                    <a:pt x="280169" y="16743"/>
                  </a:lnTo>
                  <a:lnTo>
                    <a:pt x="280169" y="0"/>
                  </a:lnTo>
                  <a:close/>
                </a:path>
              </a:pathLst>
            </a:custGeom>
            <a:solidFill>
              <a:srgbClr val="1C4587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0" name="Google Shape;140;p9"/>
          <p:cNvSpPr/>
          <p:nvPr/>
        </p:nvSpPr>
        <p:spPr>
          <a:xfrm>
            <a:off x="532100" y="441174"/>
            <a:ext cx="1452007" cy="572718"/>
          </a:xfrm>
          <a:custGeom>
            <a:rect b="b" l="l" r="r" t="t"/>
            <a:pathLst>
              <a:path extrusionOk="0" h="22102" w="56035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9"/>
          <p:cNvSpPr/>
          <p:nvPr/>
        </p:nvSpPr>
        <p:spPr>
          <a:xfrm flipH="1">
            <a:off x="8211627" y="884250"/>
            <a:ext cx="1008573" cy="393594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9"/>
          <p:cNvSpPr/>
          <p:nvPr/>
        </p:nvSpPr>
        <p:spPr>
          <a:xfrm>
            <a:off x="7261900" y="364975"/>
            <a:ext cx="1693944" cy="607166"/>
          </a:xfrm>
          <a:custGeom>
            <a:rect b="b" l="l" r="r" t="t"/>
            <a:pathLst>
              <a:path extrusionOk="0" h="26566" w="74117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9"/>
          <p:cNvSpPr/>
          <p:nvPr/>
        </p:nvSpPr>
        <p:spPr>
          <a:xfrm>
            <a:off x="-77675" y="205976"/>
            <a:ext cx="802982" cy="313325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9"/>
          <p:cNvSpPr txBox="1"/>
          <p:nvPr>
            <p:ph idx="1" type="body"/>
          </p:nvPr>
        </p:nvSpPr>
        <p:spPr>
          <a:xfrm>
            <a:off x="766025" y="4101500"/>
            <a:ext cx="76119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/>
        </p:txBody>
      </p:sp>
      <p:sp>
        <p:nvSpPr>
          <p:cNvPr id="145" name="Google Shape;145;p9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Day" type="blank">
  <p:cSld name="BLANK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0"/>
          <p:cNvSpPr/>
          <p:nvPr/>
        </p:nvSpPr>
        <p:spPr>
          <a:xfrm>
            <a:off x="0" y="3953694"/>
            <a:ext cx="9144000" cy="1178720"/>
          </a:xfrm>
          <a:custGeom>
            <a:rect b="b" l="l" r="r" t="t"/>
            <a:pathLst>
              <a:path extrusionOk="0" h="36835" w="285750">
                <a:moveTo>
                  <a:pt x="280169" y="0"/>
                </a:moveTo>
                <a:lnTo>
                  <a:pt x="272802" y="4465"/>
                </a:lnTo>
                <a:lnTo>
                  <a:pt x="272802" y="23441"/>
                </a:lnTo>
                <a:lnTo>
                  <a:pt x="264988" y="23441"/>
                </a:lnTo>
                <a:lnTo>
                  <a:pt x="264988" y="12948"/>
                </a:lnTo>
                <a:lnTo>
                  <a:pt x="260524" y="12948"/>
                </a:lnTo>
                <a:lnTo>
                  <a:pt x="260524" y="6028"/>
                </a:lnTo>
                <a:lnTo>
                  <a:pt x="253157" y="6028"/>
                </a:lnTo>
                <a:lnTo>
                  <a:pt x="253157" y="19869"/>
                </a:lnTo>
                <a:lnTo>
                  <a:pt x="232395" y="15404"/>
                </a:lnTo>
                <a:lnTo>
                  <a:pt x="232395" y="7144"/>
                </a:lnTo>
                <a:lnTo>
                  <a:pt x="225698" y="7144"/>
                </a:lnTo>
                <a:lnTo>
                  <a:pt x="225698" y="19422"/>
                </a:lnTo>
                <a:lnTo>
                  <a:pt x="216098" y="19422"/>
                </a:lnTo>
                <a:lnTo>
                  <a:pt x="216098" y="9153"/>
                </a:lnTo>
                <a:lnTo>
                  <a:pt x="214313" y="9153"/>
                </a:lnTo>
                <a:lnTo>
                  <a:pt x="214313" y="8483"/>
                </a:lnTo>
                <a:lnTo>
                  <a:pt x="210071" y="8483"/>
                </a:lnTo>
                <a:lnTo>
                  <a:pt x="210071" y="9153"/>
                </a:lnTo>
                <a:lnTo>
                  <a:pt x="208731" y="9153"/>
                </a:lnTo>
                <a:lnTo>
                  <a:pt x="208731" y="18083"/>
                </a:lnTo>
                <a:lnTo>
                  <a:pt x="200695" y="18083"/>
                </a:lnTo>
                <a:lnTo>
                  <a:pt x="200695" y="6028"/>
                </a:lnTo>
                <a:lnTo>
                  <a:pt x="198462" y="6028"/>
                </a:lnTo>
                <a:lnTo>
                  <a:pt x="198351" y="5693"/>
                </a:lnTo>
                <a:lnTo>
                  <a:pt x="198239" y="5414"/>
                </a:lnTo>
                <a:lnTo>
                  <a:pt x="198072" y="5135"/>
                </a:lnTo>
                <a:lnTo>
                  <a:pt x="197848" y="4911"/>
                </a:lnTo>
                <a:lnTo>
                  <a:pt x="197625" y="4744"/>
                </a:lnTo>
                <a:lnTo>
                  <a:pt x="197346" y="4577"/>
                </a:lnTo>
                <a:lnTo>
                  <a:pt x="197011" y="4521"/>
                </a:lnTo>
                <a:lnTo>
                  <a:pt x="196676" y="4465"/>
                </a:lnTo>
                <a:lnTo>
                  <a:pt x="196342" y="4521"/>
                </a:lnTo>
                <a:lnTo>
                  <a:pt x="196007" y="4577"/>
                </a:lnTo>
                <a:lnTo>
                  <a:pt x="195728" y="4744"/>
                </a:lnTo>
                <a:lnTo>
                  <a:pt x="195504" y="4911"/>
                </a:lnTo>
                <a:lnTo>
                  <a:pt x="195281" y="5135"/>
                </a:lnTo>
                <a:lnTo>
                  <a:pt x="195114" y="5414"/>
                </a:lnTo>
                <a:lnTo>
                  <a:pt x="195002" y="5693"/>
                </a:lnTo>
                <a:lnTo>
                  <a:pt x="194890" y="6028"/>
                </a:lnTo>
                <a:lnTo>
                  <a:pt x="192881" y="6028"/>
                </a:lnTo>
                <a:lnTo>
                  <a:pt x="192881" y="14734"/>
                </a:lnTo>
                <a:lnTo>
                  <a:pt x="182166" y="14734"/>
                </a:lnTo>
                <a:lnTo>
                  <a:pt x="182166" y="19869"/>
                </a:lnTo>
                <a:lnTo>
                  <a:pt x="172789" y="19869"/>
                </a:lnTo>
                <a:lnTo>
                  <a:pt x="172789" y="14734"/>
                </a:lnTo>
                <a:lnTo>
                  <a:pt x="167432" y="12502"/>
                </a:lnTo>
                <a:lnTo>
                  <a:pt x="167432" y="16967"/>
                </a:lnTo>
                <a:lnTo>
                  <a:pt x="160511" y="16967"/>
                </a:lnTo>
                <a:lnTo>
                  <a:pt x="160511" y="8037"/>
                </a:lnTo>
                <a:lnTo>
                  <a:pt x="154260" y="8037"/>
                </a:lnTo>
                <a:lnTo>
                  <a:pt x="154260" y="6697"/>
                </a:lnTo>
                <a:lnTo>
                  <a:pt x="152251" y="6697"/>
                </a:lnTo>
                <a:lnTo>
                  <a:pt x="152251" y="8037"/>
                </a:lnTo>
                <a:lnTo>
                  <a:pt x="150912" y="8037"/>
                </a:lnTo>
                <a:lnTo>
                  <a:pt x="150912" y="21655"/>
                </a:lnTo>
                <a:lnTo>
                  <a:pt x="138410" y="21655"/>
                </a:lnTo>
                <a:lnTo>
                  <a:pt x="138410" y="8037"/>
                </a:lnTo>
                <a:lnTo>
                  <a:pt x="130597" y="8037"/>
                </a:lnTo>
                <a:lnTo>
                  <a:pt x="130597" y="18976"/>
                </a:lnTo>
                <a:lnTo>
                  <a:pt x="127695" y="18976"/>
                </a:lnTo>
                <a:lnTo>
                  <a:pt x="127695" y="11162"/>
                </a:lnTo>
                <a:lnTo>
                  <a:pt x="121890" y="11162"/>
                </a:lnTo>
                <a:lnTo>
                  <a:pt x="121890" y="18976"/>
                </a:lnTo>
                <a:lnTo>
                  <a:pt x="120774" y="18976"/>
                </a:lnTo>
                <a:lnTo>
                  <a:pt x="120774" y="20538"/>
                </a:lnTo>
                <a:lnTo>
                  <a:pt x="109165" y="20538"/>
                </a:lnTo>
                <a:lnTo>
                  <a:pt x="109165" y="12948"/>
                </a:lnTo>
                <a:lnTo>
                  <a:pt x="99343" y="12948"/>
                </a:lnTo>
                <a:lnTo>
                  <a:pt x="99343" y="11162"/>
                </a:lnTo>
                <a:lnTo>
                  <a:pt x="93762" y="11162"/>
                </a:lnTo>
                <a:lnTo>
                  <a:pt x="93762" y="22994"/>
                </a:lnTo>
                <a:lnTo>
                  <a:pt x="86841" y="22994"/>
                </a:lnTo>
                <a:lnTo>
                  <a:pt x="86841" y="14734"/>
                </a:lnTo>
                <a:lnTo>
                  <a:pt x="84386" y="14734"/>
                </a:lnTo>
                <a:lnTo>
                  <a:pt x="84386" y="12948"/>
                </a:lnTo>
                <a:lnTo>
                  <a:pt x="80144" y="12948"/>
                </a:lnTo>
                <a:lnTo>
                  <a:pt x="80144" y="14734"/>
                </a:lnTo>
                <a:lnTo>
                  <a:pt x="77465" y="14734"/>
                </a:lnTo>
                <a:lnTo>
                  <a:pt x="77465" y="21655"/>
                </a:lnTo>
                <a:lnTo>
                  <a:pt x="56927" y="21655"/>
                </a:lnTo>
                <a:lnTo>
                  <a:pt x="56927" y="16297"/>
                </a:lnTo>
                <a:lnTo>
                  <a:pt x="51346" y="16297"/>
                </a:lnTo>
                <a:lnTo>
                  <a:pt x="51346" y="8037"/>
                </a:lnTo>
                <a:lnTo>
                  <a:pt x="45318" y="10269"/>
                </a:lnTo>
                <a:lnTo>
                  <a:pt x="45318" y="27682"/>
                </a:lnTo>
                <a:lnTo>
                  <a:pt x="33710" y="27682"/>
                </a:lnTo>
                <a:lnTo>
                  <a:pt x="33710" y="11162"/>
                </a:lnTo>
                <a:lnTo>
                  <a:pt x="25673" y="11162"/>
                </a:lnTo>
                <a:lnTo>
                  <a:pt x="25673" y="21878"/>
                </a:lnTo>
                <a:lnTo>
                  <a:pt x="8037" y="21878"/>
                </a:lnTo>
                <a:lnTo>
                  <a:pt x="8037" y="16967"/>
                </a:lnTo>
                <a:lnTo>
                  <a:pt x="0" y="16967"/>
                </a:lnTo>
                <a:lnTo>
                  <a:pt x="0" y="36835"/>
                </a:lnTo>
                <a:lnTo>
                  <a:pt x="285750" y="36835"/>
                </a:lnTo>
                <a:lnTo>
                  <a:pt x="285750" y="16743"/>
                </a:lnTo>
                <a:lnTo>
                  <a:pt x="280169" y="16743"/>
                </a:lnTo>
                <a:lnTo>
                  <a:pt x="280169" y="0"/>
                </a:lnTo>
                <a:close/>
              </a:path>
            </a:pathLst>
          </a:custGeom>
          <a:solidFill>
            <a:srgbClr val="1C4587">
              <a:alpha val="234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0"/>
          <p:cNvSpPr/>
          <p:nvPr/>
        </p:nvSpPr>
        <p:spPr>
          <a:xfrm>
            <a:off x="35712" y="4025118"/>
            <a:ext cx="9072576" cy="1107296"/>
          </a:xfrm>
          <a:custGeom>
            <a:rect b="b" l="l" r="r" t="t"/>
            <a:pathLst>
              <a:path extrusionOk="0" h="34603" w="283518">
                <a:moveTo>
                  <a:pt x="110059" y="1"/>
                </a:moveTo>
                <a:lnTo>
                  <a:pt x="110059" y="2010"/>
                </a:lnTo>
                <a:lnTo>
                  <a:pt x="108273" y="2010"/>
                </a:lnTo>
                <a:lnTo>
                  <a:pt x="108273" y="5135"/>
                </a:lnTo>
                <a:lnTo>
                  <a:pt x="105817" y="5135"/>
                </a:lnTo>
                <a:lnTo>
                  <a:pt x="105817" y="29245"/>
                </a:lnTo>
                <a:lnTo>
                  <a:pt x="100236" y="29245"/>
                </a:lnTo>
                <a:lnTo>
                  <a:pt x="100236" y="16297"/>
                </a:lnTo>
                <a:lnTo>
                  <a:pt x="90413" y="16297"/>
                </a:lnTo>
                <a:lnTo>
                  <a:pt x="90413" y="26622"/>
                </a:lnTo>
                <a:lnTo>
                  <a:pt x="83046" y="29859"/>
                </a:lnTo>
                <a:lnTo>
                  <a:pt x="83046" y="22771"/>
                </a:lnTo>
                <a:lnTo>
                  <a:pt x="80144" y="22771"/>
                </a:lnTo>
                <a:lnTo>
                  <a:pt x="80144" y="29245"/>
                </a:lnTo>
                <a:lnTo>
                  <a:pt x="73224" y="29245"/>
                </a:lnTo>
                <a:lnTo>
                  <a:pt x="73224" y="24557"/>
                </a:lnTo>
                <a:lnTo>
                  <a:pt x="69429" y="24557"/>
                </a:lnTo>
                <a:lnTo>
                  <a:pt x="69429" y="11386"/>
                </a:lnTo>
                <a:lnTo>
                  <a:pt x="59159" y="13228"/>
                </a:lnTo>
                <a:lnTo>
                  <a:pt x="59159" y="24557"/>
                </a:lnTo>
                <a:lnTo>
                  <a:pt x="53355" y="24557"/>
                </a:lnTo>
                <a:lnTo>
                  <a:pt x="53355" y="29245"/>
                </a:lnTo>
                <a:lnTo>
                  <a:pt x="45765" y="29245"/>
                </a:lnTo>
                <a:lnTo>
                  <a:pt x="45765" y="13842"/>
                </a:lnTo>
                <a:lnTo>
                  <a:pt x="41747" y="13842"/>
                </a:lnTo>
                <a:lnTo>
                  <a:pt x="41747" y="5135"/>
                </a:lnTo>
                <a:lnTo>
                  <a:pt x="28352" y="5135"/>
                </a:lnTo>
                <a:lnTo>
                  <a:pt x="28352" y="25450"/>
                </a:lnTo>
                <a:lnTo>
                  <a:pt x="20762" y="25450"/>
                </a:lnTo>
                <a:lnTo>
                  <a:pt x="20762" y="16297"/>
                </a:lnTo>
                <a:lnTo>
                  <a:pt x="19311" y="16297"/>
                </a:lnTo>
                <a:lnTo>
                  <a:pt x="19143" y="15348"/>
                </a:lnTo>
                <a:lnTo>
                  <a:pt x="19032" y="14902"/>
                </a:lnTo>
                <a:lnTo>
                  <a:pt x="18864" y="14511"/>
                </a:lnTo>
                <a:lnTo>
                  <a:pt x="18585" y="14121"/>
                </a:lnTo>
                <a:lnTo>
                  <a:pt x="18306" y="13786"/>
                </a:lnTo>
                <a:lnTo>
                  <a:pt x="17915" y="13507"/>
                </a:lnTo>
                <a:lnTo>
                  <a:pt x="17525" y="13339"/>
                </a:lnTo>
                <a:lnTo>
                  <a:pt x="17078" y="13228"/>
                </a:lnTo>
                <a:lnTo>
                  <a:pt x="16632" y="13172"/>
                </a:lnTo>
                <a:lnTo>
                  <a:pt x="16185" y="13228"/>
                </a:lnTo>
                <a:lnTo>
                  <a:pt x="15739" y="13339"/>
                </a:lnTo>
                <a:lnTo>
                  <a:pt x="15348" y="13507"/>
                </a:lnTo>
                <a:lnTo>
                  <a:pt x="14957" y="13786"/>
                </a:lnTo>
                <a:lnTo>
                  <a:pt x="14678" y="14121"/>
                </a:lnTo>
                <a:lnTo>
                  <a:pt x="14399" y="14511"/>
                </a:lnTo>
                <a:lnTo>
                  <a:pt x="14232" y="14902"/>
                </a:lnTo>
                <a:lnTo>
                  <a:pt x="14120" y="15348"/>
                </a:lnTo>
                <a:lnTo>
                  <a:pt x="13953" y="16297"/>
                </a:lnTo>
                <a:lnTo>
                  <a:pt x="12502" y="16297"/>
                </a:lnTo>
                <a:lnTo>
                  <a:pt x="12502" y="21153"/>
                </a:lnTo>
                <a:lnTo>
                  <a:pt x="4242" y="23385"/>
                </a:lnTo>
                <a:lnTo>
                  <a:pt x="4242" y="29245"/>
                </a:lnTo>
                <a:lnTo>
                  <a:pt x="0" y="29245"/>
                </a:lnTo>
                <a:lnTo>
                  <a:pt x="0" y="34603"/>
                </a:lnTo>
                <a:lnTo>
                  <a:pt x="283518" y="34603"/>
                </a:lnTo>
                <a:lnTo>
                  <a:pt x="283518" y="25450"/>
                </a:lnTo>
                <a:lnTo>
                  <a:pt x="275258" y="25450"/>
                </a:lnTo>
                <a:lnTo>
                  <a:pt x="275258" y="11163"/>
                </a:lnTo>
                <a:lnTo>
                  <a:pt x="268114" y="11163"/>
                </a:lnTo>
                <a:lnTo>
                  <a:pt x="268114" y="19423"/>
                </a:lnTo>
                <a:lnTo>
                  <a:pt x="255389" y="19423"/>
                </a:lnTo>
                <a:lnTo>
                  <a:pt x="255389" y="29245"/>
                </a:lnTo>
                <a:lnTo>
                  <a:pt x="247576" y="29245"/>
                </a:lnTo>
                <a:lnTo>
                  <a:pt x="247576" y="5135"/>
                </a:lnTo>
                <a:lnTo>
                  <a:pt x="244450" y="5135"/>
                </a:lnTo>
                <a:lnTo>
                  <a:pt x="244450" y="4075"/>
                </a:lnTo>
                <a:lnTo>
                  <a:pt x="244339" y="3405"/>
                </a:lnTo>
                <a:lnTo>
                  <a:pt x="244171" y="2791"/>
                </a:lnTo>
                <a:lnTo>
                  <a:pt x="243892" y="2289"/>
                </a:lnTo>
                <a:lnTo>
                  <a:pt x="243502" y="1787"/>
                </a:lnTo>
                <a:lnTo>
                  <a:pt x="242999" y="1452"/>
                </a:lnTo>
                <a:lnTo>
                  <a:pt x="242441" y="1117"/>
                </a:lnTo>
                <a:lnTo>
                  <a:pt x="241883" y="949"/>
                </a:lnTo>
                <a:lnTo>
                  <a:pt x="241213" y="894"/>
                </a:lnTo>
                <a:lnTo>
                  <a:pt x="240544" y="949"/>
                </a:lnTo>
                <a:lnTo>
                  <a:pt x="239986" y="1117"/>
                </a:lnTo>
                <a:lnTo>
                  <a:pt x="239427" y="1452"/>
                </a:lnTo>
                <a:lnTo>
                  <a:pt x="238925" y="1787"/>
                </a:lnTo>
                <a:lnTo>
                  <a:pt x="238534" y="2289"/>
                </a:lnTo>
                <a:lnTo>
                  <a:pt x="238255" y="2791"/>
                </a:lnTo>
                <a:lnTo>
                  <a:pt x="238088" y="3405"/>
                </a:lnTo>
                <a:lnTo>
                  <a:pt x="237976" y="4075"/>
                </a:lnTo>
                <a:lnTo>
                  <a:pt x="237976" y="5135"/>
                </a:lnTo>
                <a:lnTo>
                  <a:pt x="235074" y="5135"/>
                </a:lnTo>
                <a:lnTo>
                  <a:pt x="235074" y="21878"/>
                </a:lnTo>
                <a:lnTo>
                  <a:pt x="226368" y="30864"/>
                </a:lnTo>
                <a:lnTo>
                  <a:pt x="226368" y="894"/>
                </a:lnTo>
                <a:lnTo>
                  <a:pt x="221010" y="5637"/>
                </a:lnTo>
                <a:lnTo>
                  <a:pt x="221010" y="21432"/>
                </a:lnTo>
                <a:lnTo>
                  <a:pt x="216322" y="21432"/>
                </a:lnTo>
                <a:lnTo>
                  <a:pt x="216322" y="13842"/>
                </a:lnTo>
                <a:lnTo>
                  <a:pt x="204490" y="13842"/>
                </a:lnTo>
                <a:lnTo>
                  <a:pt x="204490" y="29245"/>
                </a:lnTo>
                <a:lnTo>
                  <a:pt x="195114" y="29245"/>
                </a:lnTo>
                <a:lnTo>
                  <a:pt x="195114" y="11163"/>
                </a:lnTo>
                <a:lnTo>
                  <a:pt x="185961" y="11163"/>
                </a:lnTo>
                <a:lnTo>
                  <a:pt x="185961" y="29245"/>
                </a:lnTo>
                <a:lnTo>
                  <a:pt x="177255" y="29245"/>
                </a:lnTo>
                <a:lnTo>
                  <a:pt x="177255" y="16297"/>
                </a:lnTo>
                <a:lnTo>
                  <a:pt x="174799" y="16297"/>
                </a:lnTo>
                <a:lnTo>
                  <a:pt x="174799" y="29692"/>
                </a:lnTo>
                <a:lnTo>
                  <a:pt x="166316" y="26678"/>
                </a:lnTo>
                <a:lnTo>
                  <a:pt x="166316" y="19423"/>
                </a:lnTo>
                <a:lnTo>
                  <a:pt x="163190" y="19423"/>
                </a:lnTo>
                <a:lnTo>
                  <a:pt x="163190" y="11832"/>
                </a:lnTo>
                <a:lnTo>
                  <a:pt x="155600" y="11832"/>
                </a:lnTo>
                <a:lnTo>
                  <a:pt x="155600" y="19423"/>
                </a:lnTo>
                <a:lnTo>
                  <a:pt x="144884" y="19423"/>
                </a:lnTo>
                <a:lnTo>
                  <a:pt x="144884" y="15293"/>
                </a:lnTo>
                <a:lnTo>
                  <a:pt x="134615" y="11609"/>
                </a:lnTo>
                <a:lnTo>
                  <a:pt x="134615" y="23664"/>
                </a:lnTo>
                <a:lnTo>
                  <a:pt x="123900" y="23664"/>
                </a:lnTo>
                <a:lnTo>
                  <a:pt x="123900" y="13842"/>
                </a:lnTo>
                <a:lnTo>
                  <a:pt x="117426" y="13842"/>
                </a:lnTo>
                <a:lnTo>
                  <a:pt x="117426" y="5135"/>
                </a:lnTo>
                <a:lnTo>
                  <a:pt x="114523" y="5135"/>
                </a:lnTo>
                <a:lnTo>
                  <a:pt x="114523" y="2010"/>
                </a:lnTo>
                <a:lnTo>
                  <a:pt x="112738" y="2010"/>
                </a:lnTo>
                <a:lnTo>
                  <a:pt x="112738" y="1"/>
                </a:lnTo>
                <a:close/>
              </a:path>
            </a:pathLst>
          </a:custGeom>
          <a:solidFill>
            <a:srgbClr val="3D85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0"/>
          <p:cNvSpPr/>
          <p:nvPr/>
        </p:nvSpPr>
        <p:spPr>
          <a:xfrm>
            <a:off x="0" y="3886185"/>
            <a:ext cx="9144000" cy="1257312"/>
          </a:xfrm>
          <a:custGeom>
            <a:rect b="b" l="l" r="r" t="t"/>
            <a:pathLst>
              <a:path extrusionOk="0" h="39291" w="285750">
                <a:moveTo>
                  <a:pt x="241381" y="11832"/>
                </a:moveTo>
                <a:lnTo>
                  <a:pt x="241381" y="15348"/>
                </a:lnTo>
                <a:lnTo>
                  <a:pt x="239762" y="15348"/>
                </a:lnTo>
                <a:lnTo>
                  <a:pt x="239762" y="11832"/>
                </a:lnTo>
                <a:close/>
                <a:moveTo>
                  <a:pt x="244450" y="11832"/>
                </a:moveTo>
                <a:lnTo>
                  <a:pt x="244450" y="15348"/>
                </a:lnTo>
                <a:lnTo>
                  <a:pt x="242832" y="15348"/>
                </a:lnTo>
                <a:lnTo>
                  <a:pt x="242832" y="11832"/>
                </a:lnTo>
                <a:close/>
                <a:moveTo>
                  <a:pt x="226591" y="8484"/>
                </a:moveTo>
                <a:lnTo>
                  <a:pt x="226591" y="17190"/>
                </a:lnTo>
                <a:lnTo>
                  <a:pt x="225698" y="17190"/>
                </a:lnTo>
                <a:lnTo>
                  <a:pt x="225698" y="9600"/>
                </a:lnTo>
                <a:lnTo>
                  <a:pt x="226591" y="8484"/>
                </a:lnTo>
                <a:close/>
                <a:moveTo>
                  <a:pt x="241381" y="17134"/>
                </a:moveTo>
                <a:lnTo>
                  <a:pt x="241381" y="20650"/>
                </a:lnTo>
                <a:lnTo>
                  <a:pt x="239762" y="20650"/>
                </a:lnTo>
                <a:lnTo>
                  <a:pt x="239762" y="17134"/>
                </a:lnTo>
                <a:close/>
                <a:moveTo>
                  <a:pt x="244450" y="17134"/>
                </a:moveTo>
                <a:lnTo>
                  <a:pt x="244450" y="20650"/>
                </a:lnTo>
                <a:lnTo>
                  <a:pt x="242832" y="20650"/>
                </a:lnTo>
                <a:lnTo>
                  <a:pt x="242832" y="17134"/>
                </a:lnTo>
                <a:close/>
                <a:moveTo>
                  <a:pt x="194221" y="17860"/>
                </a:moveTo>
                <a:lnTo>
                  <a:pt x="194221" y="21320"/>
                </a:lnTo>
                <a:lnTo>
                  <a:pt x="192212" y="21320"/>
                </a:lnTo>
                <a:lnTo>
                  <a:pt x="192212" y="17860"/>
                </a:lnTo>
                <a:close/>
                <a:moveTo>
                  <a:pt x="216098" y="20762"/>
                </a:moveTo>
                <a:lnTo>
                  <a:pt x="216098" y="21822"/>
                </a:lnTo>
                <a:lnTo>
                  <a:pt x="207169" y="21822"/>
                </a:lnTo>
                <a:lnTo>
                  <a:pt x="207169" y="20762"/>
                </a:lnTo>
                <a:close/>
                <a:moveTo>
                  <a:pt x="64517" y="19869"/>
                </a:moveTo>
                <a:lnTo>
                  <a:pt x="64517" y="21878"/>
                </a:lnTo>
                <a:lnTo>
                  <a:pt x="62508" y="21878"/>
                </a:lnTo>
                <a:lnTo>
                  <a:pt x="62508" y="19869"/>
                </a:lnTo>
                <a:close/>
                <a:moveTo>
                  <a:pt x="68312" y="19869"/>
                </a:moveTo>
                <a:lnTo>
                  <a:pt x="68312" y="21878"/>
                </a:lnTo>
                <a:lnTo>
                  <a:pt x="66303" y="21878"/>
                </a:lnTo>
                <a:lnTo>
                  <a:pt x="66303" y="19869"/>
                </a:lnTo>
                <a:close/>
                <a:moveTo>
                  <a:pt x="45318" y="21208"/>
                </a:moveTo>
                <a:lnTo>
                  <a:pt x="45318" y="22213"/>
                </a:lnTo>
                <a:lnTo>
                  <a:pt x="40853" y="22213"/>
                </a:lnTo>
                <a:lnTo>
                  <a:pt x="40853" y="21208"/>
                </a:lnTo>
                <a:close/>
                <a:moveTo>
                  <a:pt x="138522" y="19423"/>
                </a:moveTo>
                <a:lnTo>
                  <a:pt x="138857" y="19478"/>
                </a:lnTo>
                <a:lnTo>
                  <a:pt x="139192" y="19534"/>
                </a:lnTo>
                <a:lnTo>
                  <a:pt x="139471" y="19702"/>
                </a:lnTo>
                <a:lnTo>
                  <a:pt x="139694" y="19925"/>
                </a:lnTo>
                <a:lnTo>
                  <a:pt x="139917" y="20148"/>
                </a:lnTo>
                <a:lnTo>
                  <a:pt x="140084" y="20427"/>
                </a:lnTo>
                <a:lnTo>
                  <a:pt x="140140" y="20762"/>
                </a:lnTo>
                <a:lnTo>
                  <a:pt x="140196" y="21097"/>
                </a:lnTo>
                <a:lnTo>
                  <a:pt x="140140" y="21432"/>
                </a:lnTo>
                <a:lnTo>
                  <a:pt x="140084" y="21767"/>
                </a:lnTo>
                <a:lnTo>
                  <a:pt x="139917" y="22046"/>
                </a:lnTo>
                <a:lnTo>
                  <a:pt x="139694" y="22269"/>
                </a:lnTo>
                <a:lnTo>
                  <a:pt x="139471" y="22492"/>
                </a:lnTo>
                <a:lnTo>
                  <a:pt x="139192" y="22660"/>
                </a:lnTo>
                <a:lnTo>
                  <a:pt x="138857" y="22715"/>
                </a:lnTo>
                <a:lnTo>
                  <a:pt x="138522" y="22771"/>
                </a:lnTo>
                <a:lnTo>
                  <a:pt x="138187" y="22715"/>
                </a:lnTo>
                <a:lnTo>
                  <a:pt x="137852" y="22660"/>
                </a:lnTo>
                <a:lnTo>
                  <a:pt x="137573" y="22492"/>
                </a:lnTo>
                <a:lnTo>
                  <a:pt x="137350" y="22269"/>
                </a:lnTo>
                <a:lnTo>
                  <a:pt x="137127" y="22046"/>
                </a:lnTo>
                <a:lnTo>
                  <a:pt x="136959" y="21767"/>
                </a:lnTo>
                <a:lnTo>
                  <a:pt x="136903" y="21432"/>
                </a:lnTo>
                <a:lnTo>
                  <a:pt x="136847" y="21097"/>
                </a:lnTo>
                <a:lnTo>
                  <a:pt x="136903" y="20762"/>
                </a:lnTo>
                <a:lnTo>
                  <a:pt x="136959" y="20427"/>
                </a:lnTo>
                <a:lnTo>
                  <a:pt x="137127" y="20148"/>
                </a:lnTo>
                <a:lnTo>
                  <a:pt x="137350" y="19925"/>
                </a:lnTo>
                <a:lnTo>
                  <a:pt x="137573" y="19702"/>
                </a:lnTo>
                <a:lnTo>
                  <a:pt x="137852" y="19534"/>
                </a:lnTo>
                <a:lnTo>
                  <a:pt x="138187" y="19478"/>
                </a:lnTo>
                <a:lnTo>
                  <a:pt x="138522" y="19423"/>
                </a:lnTo>
                <a:close/>
                <a:moveTo>
                  <a:pt x="64517" y="22883"/>
                </a:moveTo>
                <a:lnTo>
                  <a:pt x="64517" y="24892"/>
                </a:lnTo>
                <a:lnTo>
                  <a:pt x="62508" y="24892"/>
                </a:lnTo>
                <a:lnTo>
                  <a:pt x="62508" y="22883"/>
                </a:lnTo>
                <a:close/>
                <a:moveTo>
                  <a:pt x="68312" y="22883"/>
                </a:moveTo>
                <a:lnTo>
                  <a:pt x="68312" y="24892"/>
                </a:lnTo>
                <a:lnTo>
                  <a:pt x="66303" y="24892"/>
                </a:lnTo>
                <a:lnTo>
                  <a:pt x="66303" y="22883"/>
                </a:lnTo>
                <a:close/>
                <a:moveTo>
                  <a:pt x="216098" y="24334"/>
                </a:moveTo>
                <a:lnTo>
                  <a:pt x="216098" y="25450"/>
                </a:lnTo>
                <a:lnTo>
                  <a:pt x="207169" y="25450"/>
                </a:lnTo>
                <a:lnTo>
                  <a:pt x="207169" y="24334"/>
                </a:lnTo>
                <a:close/>
                <a:moveTo>
                  <a:pt x="45318" y="24501"/>
                </a:moveTo>
                <a:lnTo>
                  <a:pt x="45318" y="25506"/>
                </a:lnTo>
                <a:lnTo>
                  <a:pt x="40853" y="25506"/>
                </a:lnTo>
                <a:lnTo>
                  <a:pt x="40853" y="24501"/>
                </a:lnTo>
                <a:close/>
                <a:moveTo>
                  <a:pt x="241381" y="22380"/>
                </a:moveTo>
                <a:lnTo>
                  <a:pt x="241381" y="25897"/>
                </a:lnTo>
                <a:lnTo>
                  <a:pt x="239762" y="25897"/>
                </a:lnTo>
                <a:lnTo>
                  <a:pt x="239762" y="22380"/>
                </a:lnTo>
                <a:close/>
                <a:moveTo>
                  <a:pt x="244450" y="22380"/>
                </a:moveTo>
                <a:lnTo>
                  <a:pt x="244450" y="25897"/>
                </a:lnTo>
                <a:lnTo>
                  <a:pt x="242832" y="25897"/>
                </a:lnTo>
                <a:lnTo>
                  <a:pt x="242832" y="22380"/>
                </a:lnTo>
                <a:close/>
                <a:moveTo>
                  <a:pt x="194221" y="23106"/>
                </a:moveTo>
                <a:lnTo>
                  <a:pt x="194221" y="26566"/>
                </a:lnTo>
                <a:lnTo>
                  <a:pt x="192212" y="26566"/>
                </a:lnTo>
                <a:lnTo>
                  <a:pt x="192212" y="23106"/>
                </a:lnTo>
                <a:close/>
                <a:moveTo>
                  <a:pt x="64517" y="25897"/>
                </a:moveTo>
                <a:lnTo>
                  <a:pt x="64517" y="27906"/>
                </a:lnTo>
                <a:lnTo>
                  <a:pt x="62508" y="27906"/>
                </a:lnTo>
                <a:lnTo>
                  <a:pt x="62508" y="25897"/>
                </a:lnTo>
                <a:close/>
                <a:moveTo>
                  <a:pt x="68312" y="25897"/>
                </a:moveTo>
                <a:lnTo>
                  <a:pt x="68312" y="27906"/>
                </a:lnTo>
                <a:lnTo>
                  <a:pt x="66303" y="27906"/>
                </a:lnTo>
                <a:lnTo>
                  <a:pt x="66303" y="25897"/>
                </a:lnTo>
                <a:close/>
                <a:moveTo>
                  <a:pt x="45318" y="27850"/>
                </a:moveTo>
                <a:lnTo>
                  <a:pt x="45318" y="28854"/>
                </a:lnTo>
                <a:lnTo>
                  <a:pt x="40853" y="28854"/>
                </a:lnTo>
                <a:lnTo>
                  <a:pt x="40853" y="27850"/>
                </a:lnTo>
                <a:close/>
                <a:moveTo>
                  <a:pt x="216098" y="27906"/>
                </a:moveTo>
                <a:lnTo>
                  <a:pt x="216098" y="29022"/>
                </a:lnTo>
                <a:lnTo>
                  <a:pt x="207169" y="29022"/>
                </a:lnTo>
                <a:lnTo>
                  <a:pt x="207169" y="27906"/>
                </a:lnTo>
                <a:close/>
                <a:moveTo>
                  <a:pt x="82767" y="28352"/>
                </a:moveTo>
                <a:lnTo>
                  <a:pt x="82934" y="28408"/>
                </a:lnTo>
                <a:lnTo>
                  <a:pt x="83214" y="28631"/>
                </a:lnTo>
                <a:lnTo>
                  <a:pt x="83437" y="28910"/>
                </a:lnTo>
                <a:lnTo>
                  <a:pt x="83493" y="29078"/>
                </a:lnTo>
                <a:lnTo>
                  <a:pt x="83493" y="29245"/>
                </a:lnTo>
                <a:lnTo>
                  <a:pt x="83493" y="29413"/>
                </a:lnTo>
                <a:lnTo>
                  <a:pt x="83437" y="29580"/>
                </a:lnTo>
                <a:lnTo>
                  <a:pt x="83214" y="29859"/>
                </a:lnTo>
                <a:lnTo>
                  <a:pt x="82934" y="30082"/>
                </a:lnTo>
                <a:lnTo>
                  <a:pt x="82767" y="30138"/>
                </a:lnTo>
                <a:lnTo>
                  <a:pt x="82432" y="30138"/>
                </a:lnTo>
                <a:lnTo>
                  <a:pt x="82265" y="30082"/>
                </a:lnTo>
                <a:lnTo>
                  <a:pt x="81986" y="29859"/>
                </a:lnTo>
                <a:lnTo>
                  <a:pt x="81762" y="29580"/>
                </a:lnTo>
                <a:lnTo>
                  <a:pt x="81707" y="29413"/>
                </a:lnTo>
                <a:lnTo>
                  <a:pt x="81707" y="29245"/>
                </a:lnTo>
                <a:lnTo>
                  <a:pt x="81707" y="29078"/>
                </a:lnTo>
                <a:lnTo>
                  <a:pt x="81762" y="28910"/>
                </a:lnTo>
                <a:lnTo>
                  <a:pt x="81986" y="28631"/>
                </a:lnTo>
                <a:lnTo>
                  <a:pt x="82265" y="28408"/>
                </a:lnTo>
                <a:lnTo>
                  <a:pt x="82432" y="28352"/>
                </a:lnTo>
                <a:close/>
                <a:moveTo>
                  <a:pt x="45318" y="31143"/>
                </a:moveTo>
                <a:lnTo>
                  <a:pt x="45318" y="32147"/>
                </a:lnTo>
                <a:lnTo>
                  <a:pt x="40853" y="32147"/>
                </a:lnTo>
                <a:lnTo>
                  <a:pt x="40853" y="31143"/>
                </a:lnTo>
                <a:close/>
                <a:moveTo>
                  <a:pt x="8037" y="28352"/>
                </a:moveTo>
                <a:lnTo>
                  <a:pt x="8037" y="32594"/>
                </a:lnTo>
                <a:lnTo>
                  <a:pt x="6028" y="32594"/>
                </a:lnTo>
                <a:lnTo>
                  <a:pt x="6028" y="28352"/>
                </a:lnTo>
                <a:close/>
                <a:moveTo>
                  <a:pt x="216098" y="31533"/>
                </a:moveTo>
                <a:lnTo>
                  <a:pt x="216098" y="32594"/>
                </a:lnTo>
                <a:lnTo>
                  <a:pt x="207169" y="32594"/>
                </a:lnTo>
                <a:lnTo>
                  <a:pt x="207169" y="31533"/>
                </a:lnTo>
                <a:close/>
                <a:moveTo>
                  <a:pt x="82767" y="31924"/>
                </a:moveTo>
                <a:lnTo>
                  <a:pt x="82934" y="31980"/>
                </a:lnTo>
                <a:lnTo>
                  <a:pt x="83214" y="32203"/>
                </a:lnTo>
                <a:lnTo>
                  <a:pt x="83437" y="32482"/>
                </a:lnTo>
                <a:lnTo>
                  <a:pt x="83493" y="32650"/>
                </a:lnTo>
                <a:lnTo>
                  <a:pt x="83493" y="32817"/>
                </a:lnTo>
                <a:lnTo>
                  <a:pt x="83493" y="32984"/>
                </a:lnTo>
                <a:lnTo>
                  <a:pt x="83437" y="33152"/>
                </a:lnTo>
                <a:lnTo>
                  <a:pt x="83214" y="33431"/>
                </a:lnTo>
                <a:lnTo>
                  <a:pt x="82934" y="33654"/>
                </a:lnTo>
                <a:lnTo>
                  <a:pt x="82767" y="33710"/>
                </a:lnTo>
                <a:lnTo>
                  <a:pt x="82432" y="33710"/>
                </a:lnTo>
                <a:lnTo>
                  <a:pt x="82265" y="33654"/>
                </a:lnTo>
                <a:lnTo>
                  <a:pt x="81986" y="33431"/>
                </a:lnTo>
                <a:lnTo>
                  <a:pt x="81762" y="33152"/>
                </a:lnTo>
                <a:lnTo>
                  <a:pt x="81707" y="32984"/>
                </a:lnTo>
                <a:lnTo>
                  <a:pt x="81707" y="32817"/>
                </a:lnTo>
                <a:lnTo>
                  <a:pt x="81707" y="32650"/>
                </a:lnTo>
                <a:lnTo>
                  <a:pt x="81762" y="32482"/>
                </a:lnTo>
                <a:lnTo>
                  <a:pt x="81986" y="32203"/>
                </a:lnTo>
                <a:lnTo>
                  <a:pt x="82265" y="31980"/>
                </a:lnTo>
                <a:lnTo>
                  <a:pt x="82432" y="31924"/>
                </a:lnTo>
                <a:close/>
                <a:moveTo>
                  <a:pt x="109835" y="11609"/>
                </a:moveTo>
                <a:lnTo>
                  <a:pt x="109835" y="34603"/>
                </a:lnTo>
                <a:lnTo>
                  <a:pt x="109165" y="34603"/>
                </a:lnTo>
                <a:lnTo>
                  <a:pt x="109165" y="11609"/>
                </a:lnTo>
                <a:close/>
                <a:moveTo>
                  <a:pt x="112068" y="11609"/>
                </a:moveTo>
                <a:lnTo>
                  <a:pt x="112068" y="34603"/>
                </a:lnTo>
                <a:lnTo>
                  <a:pt x="111398" y="34603"/>
                </a:lnTo>
                <a:lnTo>
                  <a:pt x="111398" y="11609"/>
                </a:lnTo>
                <a:close/>
                <a:moveTo>
                  <a:pt x="114300" y="11609"/>
                </a:moveTo>
                <a:lnTo>
                  <a:pt x="114300" y="34603"/>
                </a:lnTo>
                <a:lnTo>
                  <a:pt x="113630" y="34603"/>
                </a:lnTo>
                <a:lnTo>
                  <a:pt x="113630" y="11609"/>
                </a:lnTo>
                <a:close/>
                <a:moveTo>
                  <a:pt x="116532" y="11609"/>
                </a:moveTo>
                <a:lnTo>
                  <a:pt x="116532" y="34603"/>
                </a:lnTo>
                <a:lnTo>
                  <a:pt x="115863" y="34603"/>
                </a:lnTo>
                <a:lnTo>
                  <a:pt x="115863" y="11609"/>
                </a:lnTo>
                <a:close/>
                <a:moveTo>
                  <a:pt x="45318" y="34491"/>
                </a:moveTo>
                <a:lnTo>
                  <a:pt x="45318" y="35496"/>
                </a:lnTo>
                <a:lnTo>
                  <a:pt x="40853" y="35496"/>
                </a:lnTo>
                <a:lnTo>
                  <a:pt x="40853" y="34491"/>
                </a:lnTo>
                <a:close/>
                <a:moveTo>
                  <a:pt x="112291" y="1"/>
                </a:moveTo>
                <a:lnTo>
                  <a:pt x="112291" y="3572"/>
                </a:lnTo>
                <a:lnTo>
                  <a:pt x="110058" y="3572"/>
                </a:lnTo>
                <a:lnTo>
                  <a:pt x="110058" y="5582"/>
                </a:lnTo>
                <a:lnTo>
                  <a:pt x="108272" y="5582"/>
                </a:lnTo>
                <a:lnTo>
                  <a:pt x="108272" y="8707"/>
                </a:lnTo>
                <a:lnTo>
                  <a:pt x="105817" y="8707"/>
                </a:lnTo>
                <a:lnTo>
                  <a:pt x="105817" y="32817"/>
                </a:lnTo>
                <a:lnTo>
                  <a:pt x="102468" y="32817"/>
                </a:lnTo>
                <a:lnTo>
                  <a:pt x="102468" y="19869"/>
                </a:lnTo>
                <a:lnTo>
                  <a:pt x="90413" y="19869"/>
                </a:lnTo>
                <a:lnTo>
                  <a:pt x="90413" y="30585"/>
                </a:lnTo>
                <a:lnTo>
                  <a:pt x="85279" y="32817"/>
                </a:lnTo>
                <a:lnTo>
                  <a:pt x="85279" y="26343"/>
                </a:lnTo>
                <a:lnTo>
                  <a:pt x="80144" y="26343"/>
                </a:lnTo>
                <a:lnTo>
                  <a:pt x="80144" y="32817"/>
                </a:lnTo>
                <a:lnTo>
                  <a:pt x="75456" y="32817"/>
                </a:lnTo>
                <a:lnTo>
                  <a:pt x="75456" y="28129"/>
                </a:lnTo>
                <a:lnTo>
                  <a:pt x="71661" y="28129"/>
                </a:lnTo>
                <a:lnTo>
                  <a:pt x="71661" y="14734"/>
                </a:lnTo>
                <a:lnTo>
                  <a:pt x="59159" y="16967"/>
                </a:lnTo>
                <a:lnTo>
                  <a:pt x="59159" y="28129"/>
                </a:lnTo>
                <a:lnTo>
                  <a:pt x="53355" y="28129"/>
                </a:lnTo>
                <a:lnTo>
                  <a:pt x="53355" y="32817"/>
                </a:lnTo>
                <a:lnTo>
                  <a:pt x="47997" y="32817"/>
                </a:lnTo>
                <a:lnTo>
                  <a:pt x="47997" y="17413"/>
                </a:lnTo>
                <a:lnTo>
                  <a:pt x="43979" y="17413"/>
                </a:lnTo>
                <a:lnTo>
                  <a:pt x="43979" y="8707"/>
                </a:lnTo>
                <a:lnTo>
                  <a:pt x="34603" y="8707"/>
                </a:lnTo>
                <a:lnTo>
                  <a:pt x="34603" y="5582"/>
                </a:lnTo>
                <a:lnTo>
                  <a:pt x="30584" y="5582"/>
                </a:lnTo>
                <a:lnTo>
                  <a:pt x="30584" y="8707"/>
                </a:lnTo>
                <a:lnTo>
                  <a:pt x="28352" y="8707"/>
                </a:lnTo>
                <a:lnTo>
                  <a:pt x="28352" y="29022"/>
                </a:lnTo>
                <a:lnTo>
                  <a:pt x="22994" y="29022"/>
                </a:lnTo>
                <a:lnTo>
                  <a:pt x="22994" y="19869"/>
                </a:lnTo>
                <a:lnTo>
                  <a:pt x="21375" y="19869"/>
                </a:lnTo>
                <a:lnTo>
                  <a:pt x="21208" y="19199"/>
                </a:lnTo>
                <a:lnTo>
                  <a:pt x="20985" y="18641"/>
                </a:lnTo>
                <a:lnTo>
                  <a:pt x="20594" y="18083"/>
                </a:lnTo>
                <a:lnTo>
                  <a:pt x="20148" y="17637"/>
                </a:lnTo>
                <a:lnTo>
                  <a:pt x="19645" y="17246"/>
                </a:lnTo>
                <a:lnTo>
                  <a:pt x="19031" y="16967"/>
                </a:lnTo>
                <a:lnTo>
                  <a:pt x="18417" y="16799"/>
                </a:lnTo>
                <a:lnTo>
                  <a:pt x="17748" y="16744"/>
                </a:lnTo>
                <a:lnTo>
                  <a:pt x="17078" y="16799"/>
                </a:lnTo>
                <a:lnTo>
                  <a:pt x="16464" y="16967"/>
                </a:lnTo>
                <a:lnTo>
                  <a:pt x="15850" y="17246"/>
                </a:lnTo>
                <a:lnTo>
                  <a:pt x="15348" y="17637"/>
                </a:lnTo>
                <a:lnTo>
                  <a:pt x="14901" y="18083"/>
                </a:lnTo>
                <a:lnTo>
                  <a:pt x="14511" y="18641"/>
                </a:lnTo>
                <a:lnTo>
                  <a:pt x="14288" y="19199"/>
                </a:lnTo>
                <a:lnTo>
                  <a:pt x="14120" y="19869"/>
                </a:lnTo>
                <a:lnTo>
                  <a:pt x="12502" y="19869"/>
                </a:lnTo>
                <a:lnTo>
                  <a:pt x="12502" y="25004"/>
                </a:lnTo>
                <a:lnTo>
                  <a:pt x="4242" y="27236"/>
                </a:lnTo>
                <a:lnTo>
                  <a:pt x="4242" y="32817"/>
                </a:lnTo>
                <a:lnTo>
                  <a:pt x="0" y="32817"/>
                </a:lnTo>
                <a:lnTo>
                  <a:pt x="0" y="39291"/>
                </a:lnTo>
                <a:lnTo>
                  <a:pt x="285750" y="39291"/>
                </a:lnTo>
                <a:lnTo>
                  <a:pt x="285750" y="29022"/>
                </a:lnTo>
                <a:lnTo>
                  <a:pt x="277490" y="29022"/>
                </a:lnTo>
                <a:lnTo>
                  <a:pt x="277490" y="14734"/>
                </a:lnTo>
                <a:lnTo>
                  <a:pt x="268114" y="14734"/>
                </a:lnTo>
                <a:lnTo>
                  <a:pt x="268114" y="22994"/>
                </a:lnTo>
                <a:lnTo>
                  <a:pt x="259407" y="22994"/>
                </a:lnTo>
                <a:lnTo>
                  <a:pt x="259407" y="19869"/>
                </a:lnTo>
                <a:lnTo>
                  <a:pt x="258514" y="19869"/>
                </a:lnTo>
                <a:lnTo>
                  <a:pt x="258514" y="16744"/>
                </a:lnTo>
                <a:lnTo>
                  <a:pt x="257845" y="16744"/>
                </a:lnTo>
                <a:lnTo>
                  <a:pt x="257845" y="19869"/>
                </a:lnTo>
                <a:lnTo>
                  <a:pt x="257175" y="19869"/>
                </a:lnTo>
                <a:lnTo>
                  <a:pt x="257175" y="22994"/>
                </a:lnTo>
                <a:lnTo>
                  <a:pt x="255389" y="22994"/>
                </a:lnTo>
                <a:lnTo>
                  <a:pt x="255389" y="32817"/>
                </a:lnTo>
                <a:lnTo>
                  <a:pt x="249808" y="32817"/>
                </a:lnTo>
                <a:lnTo>
                  <a:pt x="249808" y="8707"/>
                </a:lnTo>
                <a:lnTo>
                  <a:pt x="246683" y="8707"/>
                </a:lnTo>
                <a:lnTo>
                  <a:pt x="246627" y="8260"/>
                </a:lnTo>
                <a:lnTo>
                  <a:pt x="246571" y="7870"/>
                </a:lnTo>
                <a:lnTo>
                  <a:pt x="246459" y="7423"/>
                </a:lnTo>
                <a:lnTo>
                  <a:pt x="246292" y="7033"/>
                </a:lnTo>
                <a:lnTo>
                  <a:pt x="246125" y="6698"/>
                </a:lnTo>
                <a:lnTo>
                  <a:pt x="245901" y="6307"/>
                </a:lnTo>
                <a:lnTo>
                  <a:pt x="245622" y="6028"/>
                </a:lnTo>
                <a:lnTo>
                  <a:pt x="245343" y="5693"/>
                </a:lnTo>
                <a:lnTo>
                  <a:pt x="245064" y="5414"/>
                </a:lnTo>
                <a:lnTo>
                  <a:pt x="244729" y="5191"/>
                </a:lnTo>
                <a:lnTo>
                  <a:pt x="244394" y="4968"/>
                </a:lnTo>
                <a:lnTo>
                  <a:pt x="244004" y="4800"/>
                </a:lnTo>
                <a:lnTo>
                  <a:pt x="243613" y="4633"/>
                </a:lnTo>
                <a:lnTo>
                  <a:pt x="243167" y="4577"/>
                </a:lnTo>
                <a:lnTo>
                  <a:pt x="242776" y="4465"/>
                </a:lnTo>
                <a:lnTo>
                  <a:pt x="241883" y="4465"/>
                </a:lnTo>
                <a:lnTo>
                  <a:pt x="241492" y="4577"/>
                </a:lnTo>
                <a:lnTo>
                  <a:pt x="241046" y="4633"/>
                </a:lnTo>
                <a:lnTo>
                  <a:pt x="240655" y="4800"/>
                </a:lnTo>
                <a:lnTo>
                  <a:pt x="240264" y="4968"/>
                </a:lnTo>
                <a:lnTo>
                  <a:pt x="239930" y="5191"/>
                </a:lnTo>
                <a:lnTo>
                  <a:pt x="239595" y="5414"/>
                </a:lnTo>
                <a:lnTo>
                  <a:pt x="239316" y="5693"/>
                </a:lnTo>
                <a:lnTo>
                  <a:pt x="239037" y="6028"/>
                </a:lnTo>
                <a:lnTo>
                  <a:pt x="238758" y="6307"/>
                </a:lnTo>
                <a:lnTo>
                  <a:pt x="238534" y="6698"/>
                </a:lnTo>
                <a:lnTo>
                  <a:pt x="238367" y="7033"/>
                </a:lnTo>
                <a:lnTo>
                  <a:pt x="238199" y="7423"/>
                </a:lnTo>
                <a:lnTo>
                  <a:pt x="238088" y="7870"/>
                </a:lnTo>
                <a:lnTo>
                  <a:pt x="238032" y="8260"/>
                </a:lnTo>
                <a:lnTo>
                  <a:pt x="237976" y="8707"/>
                </a:lnTo>
                <a:lnTo>
                  <a:pt x="235074" y="8707"/>
                </a:lnTo>
                <a:lnTo>
                  <a:pt x="235074" y="26120"/>
                </a:lnTo>
                <a:lnTo>
                  <a:pt x="228600" y="32817"/>
                </a:lnTo>
                <a:lnTo>
                  <a:pt x="228600" y="3126"/>
                </a:lnTo>
                <a:lnTo>
                  <a:pt x="221010" y="9823"/>
                </a:lnTo>
                <a:lnTo>
                  <a:pt x="221010" y="25004"/>
                </a:lnTo>
                <a:lnTo>
                  <a:pt x="218554" y="25004"/>
                </a:lnTo>
                <a:lnTo>
                  <a:pt x="218554" y="17413"/>
                </a:lnTo>
                <a:lnTo>
                  <a:pt x="204490" y="17413"/>
                </a:lnTo>
                <a:lnTo>
                  <a:pt x="204490" y="32817"/>
                </a:lnTo>
                <a:lnTo>
                  <a:pt x="197346" y="32817"/>
                </a:lnTo>
                <a:lnTo>
                  <a:pt x="197346" y="14734"/>
                </a:lnTo>
                <a:lnTo>
                  <a:pt x="195114" y="14734"/>
                </a:lnTo>
                <a:lnTo>
                  <a:pt x="195114" y="12279"/>
                </a:lnTo>
                <a:lnTo>
                  <a:pt x="191542" y="12279"/>
                </a:lnTo>
                <a:lnTo>
                  <a:pt x="191542" y="14734"/>
                </a:lnTo>
                <a:lnTo>
                  <a:pt x="185961" y="14734"/>
                </a:lnTo>
                <a:lnTo>
                  <a:pt x="185961" y="32817"/>
                </a:lnTo>
                <a:lnTo>
                  <a:pt x="179487" y="32817"/>
                </a:lnTo>
                <a:lnTo>
                  <a:pt x="179487" y="19869"/>
                </a:lnTo>
                <a:lnTo>
                  <a:pt x="177478" y="19869"/>
                </a:lnTo>
                <a:lnTo>
                  <a:pt x="177478" y="16744"/>
                </a:lnTo>
                <a:lnTo>
                  <a:pt x="176808" y="16744"/>
                </a:lnTo>
                <a:lnTo>
                  <a:pt x="176808" y="19869"/>
                </a:lnTo>
                <a:lnTo>
                  <a:pt x="174799" y="19869"/>
                </a:lnTo>
                <a:lnTo>
                  <a:pt x="174799" y="32817"/>
                </a:lnTo>
                <a:lnTo>
                  <a:pt x="168548" y="30585"/>
                </a:lnTo>
                <a:lnTo>
                  <a:pt x="168548" y="22994"/>
                </a:lnTo>
                <a:lnTo>
                  <a:pt x="165422" y="22994"/>
                </a:lnTo>
                <a:lnTo>
                  <a:pt x="165422" y="15404"/>
                </a:lnTo>
                <a:lnTo>
                  <a:pt x="155600" y="15404"/>
                </a:lnTo>
                <a:lnTo>
                  <a:pt x="155600" y="22994"/>
                </a:lnTo>
                <a:lnTo>
                  <a:pt x="147117" y="22994"/>
                </a:lnTo>
                <a:lnTo>
                  <a:pt x="147117" y="19199"/>
                </a:lnTo>
                <a:lnTo>
                  <a:pt x="134615" y="14734"/>
                </a:lnTo>
                <a:lnTo>
                  <a:pt x="134615" y="27236"/>
                </a:lnTo>
                <a:lnTo>
                  <a:pt x="126132" y="27236"/>
                </a:lnTo>
                <a:lnTo>
                  <a:pt x="126132" y="17413"/>
                </a:lnTo>
                <a:lnTo>
                  <a:pt x="119658" y="17413"/>
                </a:lnTo>
                <a:lnTo>
                  <a:pt x="119658" y="8707"/>
                </a:lnTo>
                <a:lnTo>
                  <a:pt x="116756" y="8707"/>
                </a:lnTo>
                <a:lnTo>
                  <a:pt x="116756" y="5582"/>
                </a:lnTo>
                <a:lnTo>
                  <a:pt x="114970" y="5582"/>
                </a:lnTo>
                <a:lnTo>
                  <a:pt x="114970" y="3572"/>
                </a:lnTo>
                <a:lnTo>
                  <a:pt x="112961" y="3572"/>
                </a:lnTo>
                <a:lnTo>
                  <a:pt x="112961" y="1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31000">
                <a:srgbClr val="FFFFFF"/>
              </a:gs>
              <a:gs pos="100000">
                <a:srgbClr val="9FF6FF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0"/>
          <p:cNvSpPr/>
          <p:nvPr/>
        </p:nvSpPr>
        <p:spPr>
          <a:xfrm>
            <a:off x="532100" y="441174"/>
            <a:ext cx="1452007" cy="572718"/>
          </a:xfrm>
          <a:custGeom>
            <a:rect b="b" l="l" r="r" t="t"/>
            <a:pathLst>
              <a:path extrusionOk="0" h="22102" w="56035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0"/>
          <p:cNvSpPr/>
          <p:nvPr/>
        </p:nvSpPr>
        <p:spPr>
          <a:xfrm flipH="1">
            <a:off x="8211627" y="884250"/>
            <a:ext cx="1008573" cy="393594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0"/>
          <p:cNvSpPr/>
          <p:nvPr/>
        </p:nvSpPr>
        <p:spPr>
          <a:xfrm>
            <a:off x="7261900" y="364975"/>
            <a:ext cx="1693944" cy="607166"/>
          </a:xfrm>
          <a:custGeom>
            <a:rect b="b" l="l" r="r" t="t"/>
            <a:pathLst>
              <a:path extrusionOk="0" h="26566" w="74117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0"/>
          <p:cNvSpPr/>
          <p:nvPr/>
        </p:nvSpPr>
        <p:spPr>
          <a:xfrm>
            <a:off x="-77675" y="205976"/>
            <a:ext cx="802982" cy="313325"/>
          </a:xfrm>
          <a:custGeom>
            <a:rect b="b" l="l" r="r" t="t"/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10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1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gradFill>
          <a:gsLst>
            <a:gs pos="0">
              <a:srgbClr val="4780EA"/>
            </a:gs>
            <a:gs pos="58000">
              <a:srgbClr val="3AB1F5"/>
            </a:gs>
            <a:gs pos="90000">
              <a:srgbClr val="2CE1FF"/>
            </a:gs>
            <a:gs pos="100000">
              <a:srgbClr val="2CE1FF"/>
            </a:gs>
          </a:gsLst>
          <a:lin ang="5400700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49000" y="393600"/>
            <a:ext cx="7446000" cy="66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"/>
              <a:buNone/>
              <a:defRPr b="1" sz="18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"/>
              <a:buNone/>
              <a:defRPr b="1" sz="18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"/>
              <a:buNone/>
              <a:defRPr b="1" sz="18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"/>
              <a:buNone/>
              <a:defRPr b="1" sz="18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"/>
              <a:buNone/>
              <a:defRPr b="1" sz="18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"/>
              <a:buNone/>
              <a:defRPr b="1" sz="18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"/>
              <a:buNone/>
              <a:defRPr b="1" sz="18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"/>
              <a:buNone/>
              <a:defRPr b="1" sz="18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"/>
              <a:buNone/>
              <a:defRPr b="1" sz="18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49000" y="1243374"/>
            <a:ext cx="7446000" cy="30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>
              <a:spcBef>
                <a:spcPts val="600"/>
              </a:spcBef>
              <a:spcAft>
                <a:spcPts val="0"/>
              </a:spcAft>
              <a:buClr>
                <a:srgbClr val="B1E1F5"/>
              </a:buClr>
              <a:buSzPts val="2200"/>
              <a:buFont typeface="Fira Sans Light"/>
              <a:buChar char="▫"/>
              <a:defRPr sz="2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Clr>
                <a:srgbClr val="B1E1F5"/>
              </a:buClr>
              <a:buSzPts val="2200"/>
              <a:buFont typeface="Fira Sans Light"/>
              <a:buChar char="▪"/>
              <a:defRPr sz="2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Clr>
                <a:srgbClr val="B1E1F5"/>
              </a:buClr>
              <a:buSzPts val="2200"/>
              <a:buFont typeface="Fira Sans Light"/>
              <a:buChar char="▪"/>
              <a:defRPr sz="2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Fira Sans Light"/>
              <a:buChar char="▪"/>
              <a:defRPr sz="2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Fira Sans Light"/>
              <a:buChar char="▪"/>
              <a:defRPr sz="2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Fira Sans Light"/>
              <a:buChar char="▪"/>
              <a:defRPr sz="2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Fira Sans Light"/>
              <a:buChar char="▪"/>
              <a:defRPr sz="2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Fira Sans Light"/>
              <a:buChar char="▪"/>
              <a:defRPr sz="2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Fira Sans Light"/>
              <a:buChar char="▪"/>
              <a:defRPr sz="2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1pPr>
            <a:lvl2pPr lvl="1" algn="r">
              <a:buNone/>
              <a:defRPr sz="1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2pPr>
            <a:lvl3pPr lvl="2" algn="r">
              <a:buNone/>
              <a:defRPr sz="1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3pPr>
            <a:lvl4pPr lvl="3" algn="r">
              <a:buNone/>
              <a:defRPr sz="1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4pPr>
            <a:lvl5pPr lvl="4" algn="r">
              <a:buNone/>
              <a:defRPr sz="1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5pPr>
            <a:lvl6pPr lvl="5" algn="r">
              <a:buNone/>
              <a:defRPr sz="1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6pPr>
            <a:lvl7pPr lvl="6" algn="r">
              <a:buNone/>
              <a:defRPr sz="1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7pPr>
            <a:lvl8pPr lvl="7" algn="r">
              <a:buNone/>
              <a:defRPr sz="1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8pPr>
            <a:lvl9pPr lvl="8" algn="r">
              <a:buNone/>
              <a:defRPr sz="1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www.youtube.com/watch?v=aeOeIwKJ67g" TargetMode="External"/><Relationship Id="rId4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83F04"/>
        </a:solidFill>
      </p:bgPr>
    </p:bg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9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The Gobbles Movement</a:t>
            </a:r>
            <a:endParaRPr b="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03" name="Google Shape;303;p19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0" lang="en">
                <a:latin typeface="Oswald"/>
                <a:ea typeface="Oswald"/>
                <a:cs typeface="Oswald"/>
                <a:sym typeface="Oswald"/>
              </a:rPr>
              <a:t>a</a:t>
            </a:r>
            <a:r>
              <a:rPr b="0" lang="en">
                <a:latin typeface="Oswald"/>
                <a:ea typeface="Oswald"/>
                <a:cs typeface="Oswald"/>
                <a:sym typeface="Oswald"/>
              </a:rPr>
              <a:t> powerpoint by John Tvs.</a:t>
            </a:r>
            <a:endParaRPr b="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bbles | South Park Archives | Fandom" id="360" name="Google Shape;36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9788" y="528638"/>
            <a:ext cx="4764434" cy="408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xit" presetID="2" presetSubtype="8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83F04"/>
        </a:solidFill>
      </p:bgPr>
    </p:bg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9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The End!</a:t>
            </a:r>
            <a:endParaRPr b="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66" name="Google Shape;366;p29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0" lang="en">
                <a:latin typeface="Oswald"/>
                <a:ea typeface="Oswald"/>
                <a:cs typeface="Oswald"/>
                <a:sym typeface="Oswald"/>
              </a:rPr>
              <a:t>#BringBackGobbles</a:t>
            </a:r>
            <a:endParaRPr b="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0"/>
          <p:cNvSpPr txBox="1"/>
          <p:nvPr>
            <p:ph type="ctrTitle"/>
          </p:nvPr>
        </p:nvSpPr>
        <p:spPr>
          <a:xfrm>
            <a:off x="1296800" y="0"/>
            <a:ext cx="6550500" cy="437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 is Gobbles?</a:t>
            </a:r>
            <a:endParaRPr/>
          </a:p>
        </p:txBody>
      </p:sp>
      <p:pic>
        <p:nvPicPr>
          <p:cNvPr id="309" name="Google Shape;30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66400" y="2847050"/>
            <a:ext cx="2677600" cy="229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2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5050"/>
            </a:gs>
            <a:gs pos="55000">
              <a:srgbClr val="FFA41C"/>
            </a:gs>
            <a:gs pos="82000">
              <a:srgbClr val="FFD300"/>
            </a:gs>
            <a:gs pos="100000">
              <a:srgbClr val="FFFF99"/>
            </a:gs>
          </a:gsLst>
          <a:lin ang="5400700" scaled="0"/>
        </a:gradFill>
      </p:bgPr>
    </p:bg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1"/>
          <p:cNvSpPr txBox="1"/>
          <p:nvPr>
            <p:ph type="title"/>
          </p:nvPr>
        </p:nvSpPr>
        <p:spPr>
          <a:xfrm>
            <a:off x="849000" y="393600"/>
            <a:ext cx="7446000" cy="66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 is Gobbles?</a:t>
            </a:r>
            <a:endParaRPr/>
          </a:p>
        </p:txBody>
      </p:sp>
      <p:pic>
        <p:nvPicPr>
          <p:cNvPr descr="Timmy Burch | South Park Fanon Wikia | Fandom" id="315" name="Google Shape;31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7900" y="2619375"/>
            <a:ext cx="1828800" cy="2524125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21"/>
          <p:cNvSpPr txBox="1"/>
          <p:nvPr>
            <p:ph idx="1" type="body"/>
          </p:nvPr>
        </p:nvSpPr>
        <p:spPr>
          <a:xfrm>
            <a:off x="849000" y="1243374"/>
            <a:ext cx="7446000" cy="302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Gobbles is a turkey who appeared in the </a:t>
            </a:r>
            <a:r>
              <a:rPr b="1" i="1" lang="en">
                <a:latin typeface="Fira Sans"/>
                <a:ea typeface="Fira Sans"/>
                <a:cs typeface="Fira Sans"/>
                <a:sym typeface="Fira Sans"/>
              </a:rPr>
              <a:t>South Park </a:t>
            </a:r>
            <a:r>
              <a:rPr lang="en"/>
              <a:t>episode “Helen Keller! The Musical”, which is his only appearance. He is a crippled turkey, who is taught by character Timmy Burch to be his pet for the Thanksgiving school play. </a:t>
            </a:r>
            <a:endParaRPr/>
          </a:p>
        </p:txBody>
      </p:sp>
      <p:pic>
        <p:nvPicPr>
          <p:cNvPr id="317" name="Google Shape;317;p21"/>
          <p:cNvPicPr preferRelativeResize="0"/>
          <p:nvPr/>
        </p:nvPicPr>
        <p:blipFill rotWithShape="1">
          <a:blip r:embed="rId4">
            <a:alphaModFix/>
          </a:blip>
          <a:srcRect b="0" l="0" r="59298" t="66841"/>
          <a:stretch/>
        </p:blipFill>
        <p:spPr>
          <a:xfrm rot="4378690">
            <a:off x="7158763" y="331312"/>
            <a:ext cx="2322675" cy="162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02E8C"/>
            </a:gs>
            <a:gs pos="75000">
              <a:srgbClr val="8235D7"/>
            </a:gs>
            <a:gs pos="100000">
              <a:srgbClr val="A354EC"/>
            </a:gs>
          </a:gsLst>
          <a:lin ang="5400700" scaled="0"/>
        </a:gradFill>
      </p:bgPr>
    </p:bg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2"/>
          <p:cNvSpPr txBox="1"/>
          <p:nvPr>
            <p:ph idx="1" type="body"/>
          </p:nvPr>
        </p:nvSpPr>
        <p:spPr>
          <a:xfrm>
            <a:off x="766025" y="4101500"/>
            <a:ext cx="76119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Gobbles and Timmy.</a:t>
            </a:r>
            <a:endParaRPr/>
          </a:p>
        </p:txBody>
      </p:sp>
      <p:pic>
        <p:nvPicPr>
          <p:cNvPr descr="Timmy trains Gobbles.&#10;I do not own South park Or Comedy Central" id="323" name="Google Shape;323;p22" title="Gobbels!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000" y="672500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6699FF"/>
            </a:gs>
            <a:gs pos="68800">
              <a:srgbClr val="FFCCCC"/>
            </a:gs>
            <a:gs pos="100000">
              <a:srgbClr val="FFFFCC"/>
            </a:gs>
          </a:gsLst>
          <a:lin ang="5400700" scaled="0"/>
        </a:gradFill>
      </p:bgPr>
    </p:bg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3"/>
          <p:cNvSpPr txBox="1"/>
          <p:nvPr>
            <p:ph type="title"/>
          </p:nvPr>
        </p:nvSpPr>
        <p:spPr>
          <a:xfrm>
            <a:off x="849000" y="393600"/>
            <a:ext cx="7446000" cy="66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“The Gobbles Movement”?</a:t>
            </a:r>
            <a:endParaRPr/>
          </a:p>
        </p:txBody>
      </p:sp>
      <p:sp>
        <p:nvSpPr>
          <p:cNvPr id="329" name="Google Shape;329;p23"/>
          <p:cNvSpPr txBox="1"/>
          <p:nvPr>
            <p:ph idx="1" type="body"/>
          </p:nvPr>
        </p:nvSpPr>
        <p:spPr>
          <a:xfrm>
            <a:off x="849000" y="1243374"/>
            <a:ext cx="7446000" cy="302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“The Gobbles Movement” is a movement dedicated to bringing back Gobbles through art and other forms of media, including the hashtag, “#BringBackGobbles2020”. He might be a one-time character at the moment, but in the future, we will see him again if you use this hashtag. His legacy will be remembered through the following forms: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4"/>
          <p:cNvSpPr txBox="1"/>
          <p:nvPr>
            <p:ph idx="1" type="body"/>
          </p:nvPr>
        </p:nvSpPr>
        <p:spPr>
          <a:xfrm>
            <a:off x="766025" y="4101500"/>
            <a:ext cx="76119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Merchandise</a:t>
            </a:r>
            <a:endParaRPr/>
          </a:p>
        </p:txBody>
      </p:sp>
      <p:pic>
        <p:nvPicPr>
          <p:cNvPr descr="South Park (TV) – Series 2 – Timmy 5&quot; Figure with Gobbles Figure – DANZ  COMIX and Collektibles" id="335" name="Google Shape;33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81325" y="67150"/>
            <a:ext cx="2981350" cy="397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0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5050"/>
            </a:gs>
            <a:gs pos="55000">
              <a:srgbClr val="FFA41C"/>
            </a:gs>
            <a:gs pos="82000">
              <a:srgbClr val="FFD300"/>
            </a:gs>
            <a:gs pos="100000">
              <a:srgbClr val="FFFF99"/>
            </a:gs>
          </a:gsLst>
          <a:lin ang="5400700" scaled="0"/>
        </a:gradFill>
      </p:bgPr>
    </p:bg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5"/>
          <p:cNvSpPr txBox="1"/>
          <p:nvPr>
            <p:ph idx="1" type="body"/>
          </p:nvPr>
        </p:nvSpPr>
        <p:spPr>
          <a:xfrm>
            <a:off x="766025" y="4101500"/>
            <a:ext cx="76119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Fanart</a:t>
            </a:r>
            <a:endParaRPr/>
          </a:p>
        </p:txBody>
      </p:sp>
      <p:pic>
        <p:nvPicPr>
          <p:cNvPr descr="GOBBLES!♥️ | South park anime, South park, Art" id="341" name="Google Shape;34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6450" y="95850"/>
            <a:ext cx="4071089" cy="408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0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02E8C"/>
            </a:gs>
            <a:gs pos="75000">
              <a:srgbClr val="8235D7"/>
            </a:gs>
            <a:gs pos="100000">
              <a:srgbClr val="A354EC"/>
            </a:gs>
          </a:gsLst>
          <a:lin ang="5400700" scaled="0"/>
        </a:gradFill>
      </p:bgPr>
    </p:bg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6"/>
          <p:cNvSpPr txBox="1"/>
          <p:nvPr>
            <p:ph idx="1" type="body"/>
          </p:nvPr>
        </p:nvSpPr>
        <p:spPr>
          <a:xfrm>
            <a:off x="766025" y="4101500"/>
            <a:ext cx="76119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...and Memes.</a:t>
            </a:r>
            <a:endParaRPr/>
          </a:p>
        </p:txBody>
      </p:sp>
      <p:pic>
        <p:nvPicPr>
          <p:cNvPr descr="Gobbles??? - Timmy south park | Meme Generator" id="347" name="Google Shape;34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6200" y="291500"/>
            <a:ext cx="381000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0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6699FF"/>
            </a:gs>
            <a:gs pos="68800">
              <a:srgbClr val="FFCCCC"/>
            </a:gs>
            <a:gs pos="100000">
              <a:srgbClr val="FFFFCC"/>
            </a:gs>
          </a:gsLst>
          <a:lin ang="5400700" scaled="0"/>
        </a:gradFill>
      </p:bgPr>
    </p:bg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7"/>
          <p:cNvSpPr txBox="1"/>
          <p:nvPr>
            <p:ph type="title"/>
          </p:nvPr>
        </p:nvSpPr>
        <p:spPr>
          <a:xfrm>
            <a:off x="849000" y="393600"/>
            <a:ext cx="7446000" cy="66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is Gobbles so important?</a:t>
            </a:r>
            <a:endParaRPr/>
          </a:p>
        </p:txBody>
      </p:sp>
      <p:sp>
        <p:nvSpPr>
          <p:cNvPr id="353" name="Google Shape;353;p27"/>
          <p:cNvSpPr txBox="1"/>
          <p:nvPr>
            <p:ph idx="1" type="body"/>
          </p:nvPr>
        </p:nvSpPr>
        <p:spPr>
          <a:xfrm>
            <a:off x="816925" y="1276350"/>
            <a:ext cx="2400000" cy="295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For one, it’s “taboo” for a show to have a Thanksgiving special, since Thanksgiving is only a thing in the U.S and Canada. Barely any shows have Thanksgiving specials. Aside from </a:t>
            </a:r>
            <a:r>
              <a:rPr b="1" i="1" lang="en">
                <a:latin typeface="Fira Sans"/>
                <a:ea typeface="Fira Sans"/>
                <a:cs typeface="Fira Sans"/>
                <a:sym typeface="Fira Sans"/>
              </a:rPr>
              <a:t>ATHF </a:t>
            </a:r>
            <a:r>
              <a:rPr lang="en"/>
              <a:t>and </a:t>
            </a:r>
            <a:r>
              <a:rPr b="1" i="1" lang="en">
                <a:latin typeface="Fira Sans"/>
                <a:ea typeface="Fira Sans"/>
                <a:cs typeface="Fira Sans"/>
                <a:sym typeface="Fira Sans"/>
              </a:rPr>
              <a:t>Charlie Brown</a:t>
            </a:r>
            <a:r>
              <a:rPr lang="en"/>
              <a:t>.</a:t>
            </a:r>
            <a:endParaRPr/>
          </a:p>
        </p:txBody>
      </p:sp>
      <p:sp>
        <p:nvSpPr>
          <p:cNvPr id="354" name="Google Shape;354;p27"/>
          <p:cNvSpPr txBox="1"/>
          <p:nvPr>
            <p:ph idx="2" type="body"/>
          </p:nvPr>
        </p:nvSpPr>
        <p:spPr>
          <a:xfrm>
            <a:off x="3339915" y="1276350"/>
            <a:ext cx="2400000" cy="295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Gobbles debuted </a:t>
            </a:r>
            <a:r>
              <a:rPr lang="en" u="sng"/>
              <a:t>before</a:t>
            </a:r>
            <a:r>
              <a:rPr lang="en"/>
              <a:t> Jimmy Valmer. He debuted in the same season as Timmy, and he is a symbol to fans everywhere about the Thanksgiving holiday.</a:t>
            </a:r>
            <a:endParaRPr/>
          </a:p>
        </p:txBody>
      </p:sp>
      <p:sp>
        <p:nvSpPr>
          <p:cNvPr id="355" name="Google Shape;355;p27"/>
          <p:cNvSpPr txBox="1"/>
          <p:nvPr>
            <p:ph idx="3" type="body"/>
          </p:nvPr>
        </p:nvSpPr>
        <p:spPr>
          <a:xfrm>
            <a:off x="5862905" y="1276350"/>
            <a:ext cx="2400000" cy="295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He is a really underappreciated character, due to only appearing in one episode. Fans always wanted him back. This will be the perfect time to do so.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Verges template">
  <a:themeElements>
    <a:clrScheme name="Custom 347">
      <a:dk1>
        <a:srgbClr val="000000"/>
      </a:dk1>
      <a:lt1>
        <a:srgbClr val="FFFFFF"/>
      </a:lt1>
      <a:dk2>
        <a:srgbClr val="687277"/>
      </a:dk2>
      <a:lt2>
        <a:srgbClr val="E4E9EB"/>
      </a:lt2>
      <a:accent1>
        <a:srgbClr val="2C7ADB"/>
      </a:accent1>
      <a:accent2>
        <a:srgbClr val="B1E1F5"/>
      </a:accent2>
      <a:accent3>
        <a:srgbClr val="FFA41C"/>
      </a:accent3>
      <a:accent4>
        <a:srgbClr val="FFD300"/>
      </a:accent4>
      <a:accent5>
        <a:srgbClr val="FF7F04"/>
      </a:accent5>
      <a:accent6>
        <a:srgbClr val="F5E3F9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