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7039b95983a66b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7039b95983a66b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7e16d4aa2af74c7c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e16d4aa2af74c7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4ea82808d2a16d6a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4ea82808d2a16d6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5cea4acee41fb6d9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cea4acee41fb6d9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7ac12026c0813deb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ac12026c0813deb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9d012d6dea4995b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9d012d6dea4995b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434fc0ebdb665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434fc0ebdb665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2a7158b688685ee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2a7158b688685ee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7039b95983a66b7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7039b95983a66b7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u="sng"/>
          </a:p>
        </p:txBody>
      </p:sp>
      <p:pic>
        <p:nvPicPr>
          <p:cNvPr id="56" name="Google Shape;56;p13"/>
          <p:cNvPicPr preferRelativeResize="0"/>
          <p:nvPr/>
        </p:nvPicPr>
        <p:blipFill>
          <a:blip r:embed="rId3">
            <a:alphaModFix/>
          </a:blip>
          <a:stretch>
            <a:fillRect/>
          </a:stretch>
        </p:blipFill>
        <p:spPr>
          <a:xfrm>
            <a:off x="0" y="1"/>
            <a:ext cx="9144000" cy="5143500"/>
          </a:xfrm>
          <a:prstGeom prst="rect">
            <a:avLst/>
          </a:prstGeom>
          <a:noFill/>
          <a:ln>
            <a:noFill/>
          </a:ln>
        </p:spPr>
      </p:pic>
      <p:sp>
        <p:nvSpPr>
          <p:cNvPr id="57" name="Google Shape;57;p13"/>
          <p:cNvSpPr txBox="1"/>
          <p:nvPr/>
        </p:nvSpPr>
        <p:spPr>
          <a:xfrm>
            <a:off x="914400" y="2148473"/>
            <a:ext cx="73152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Y</a:t>
            </a:r>
            <a:endParaRPr/>
          </a:p>
        </p:txBody>
      </p:sp>
      <p:sp>
        <p:nvSpPr>
          <p:cNvPr id="58" name="Google Shape;58;p13"/>
          <p:cNvSpPr txBox="1"/>
          <p:nvPr/>
        </p:nvSpPr>
        <p:spPr>
          <a:xfrm>
            <a:off x="914400" y="2148473"/>
            <a:ext cx="7315200" cy="85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59" name="Google Shape;59;p13"/>
          <p:cNvSpPr txBox="1"/>
          <p:nvPr/>
        </p:nvSpPr>
        <p:spPr>
          <a:xfrm>
            <a:off x="311700" y="146373"/>
            <a:ext cx="7315200" cy="59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700"/>
              <a:t>YOGA PRESENTATION </a:t>
            </a:r>
            <a:endParaRPr sz="2700"/>
          </a:p>
        </p:txBody>
      </p:sp>
      <p:sp>
        <p:nvSpPr>
          <p:cNvPr id="60" name="Google Shape;60;p13"/>
          <p:cNvSpPr txBox="1"/>
          <p:nvPr/>
        </p:nvSpPr>
        <p:spPr>
          <a:xfrm>
            <a:off x="6684484" y="3663673"/>
            <a:ext cx="7315200" cy="540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a:t>PRIYANSHI</a:t>
            </a:r>
            <a:endParaRPr sz="23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22"/>
          <p:cNvPicPr preferRelativeResize="0"/>
          <p:nvPr/>
        </p:nvPicPr>
        <p:blipFill>
          <a:blip r:embed="rId3">
            <a:alphaModFix/>
          </a:blip>
          <a:stretch>
            <a:fillRect/>
          </a:stretch>
        </p:blipFill>
        <p:spPr>
          <a:xfrm>
            <a:off x="189125" y="0"/>
            <a:ext cx="4153350" cy="4709700"/>
          </a:xfrm>
          <a:prstGeom prst="rect">
            <a:avLst/>
          </a:prstGeom>
          <a:noFill/>
          <a:ln>
            <a:noFill/>
          </a:ln>
        </p:spPr>
      </p:pic>
      <p:sp>
        <p:nvSpPr>
          <p:cNvPr id="115" name="Google Shape;115;p22"/>
          <p:cNvSpPr txBox="1"/>
          <p:nvPr/>
        </p:nvSpPr>
        <p:spPr>
          <a:xfrm>
            <a:off x="4572000" y="0"/>
            <a:ext cx="4572000" cy="226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Anulom Vilom Pranayama is very easy to do, first of all, close your eyes and sit in Padmasana and rest your hands on your knees.</a:t>
            </a:r>
            <a:endParaRPr sz="1700"/>
          </a:p>
          <a:p>
            <a:pPr indent="0" lvl="0" marL="0" rtl="0" algn="l">
              <a:spcBef>
                <a:spcPts val="0"/>
              </a:spcBef>
              <a:spcAft>
                <a:spcPts val="0"/>
              </a:spcAft>
              <a:buNone/>
            </a:pPr>
            <a:r>
              <a:rPr lang="en" sz="1700"/>
              <a:t>Close the right nostril with the right thumb. Inhale slowly through the left nostril, inhale the oxygen as much as you can, this will fill your lungs with air.</a:t>
            </a:r>
            <a:endParaRPr sz="1700"/>
          </a:p>
        </p:txBody>
      </p:sp>
      <p:sp>
        <p:nvSpPr>
          <p:cNvPr id="116" name="Google Shape;116;p22"/>
          <p:cNvSpPr txBox="1"/>
          <p:nvPr/>
        </p:nvSpPr>
        <p:spPr>
          <a:xfrm>
            <a:off x="4678500" y="2262600"/>
            <a:ext cx="4359000" cy="2782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Remove your thumb from your right nostril, as you remove your thumb from right nostril just exhale.</a:t>
            </a:r>
            <a:endParaRPr sz="1700"/>
          </a:p>
          <a:p>
            <a:pPr indent="0" lvl="0" marL="0" rtl="0" algn="l">
              <a:spcBef>
                <a:spcPts val="0"/>
              </a:spcBef>
              <a:spcAft>
                <a:spcPts val="0"/>
              </a:spcAft>
              <a:buNone/>
            </a:pPr>
            <a:r>
              <a:rPr lang="en" sz="1700"/>
              <a:t>When you exhale use your middle finger to close your left nostril then inhale with our right nostril and remove the thumb from the right nostril then exhale. Repeat this process for 5 minutes.</a:t>
            </a:r>
            <a:endParaRPr sz="1700"/>
          </a:p>
          <a:p>
            <a:pPr indent="0" lvl="0" marL="0" rtl="0" algn="l">
              <a:spcBef>
                <a:spcPts val="0"/>
              </a:spcBef>
              <a:spcAft>
                <a:spcPts val="0"/>
              </a:spcAft>
              <a:buNone/>
            </a:pPr>
            <a:r>
              <a:rPr lang="en" sz="1700"/>
              <a:t>Be focused and concentrate on your breathing.</a:t>
            </a:r>
            <a:endParaRPr sz="1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0"/>
            <a:ext cx="5207225" cy="5143500"/>
          </a:xfrm>
          <a:prstGeom prst="rect">
            <a:avLst/>
          </a:prstGeom>
          <a:noFill/>
          <a:ln>
            <a:noFill/>
          </a:ln>
        </p:spPr>
      </p:pic>
      <p:sp>
        <p:nvSpPr>
          <p:cNvPr id="66" name="Google Shape;66;p14"/>
          <p:cNvSpPr txBox="1"/>
          <p:nvPr/>
        </p:nvSpPr>
        <p:spPr>
          <a:xfrm>
            <a:off x="5019300" y="324450"/>
            <a:ext cx="4124700" cy="4494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lang="en" sz="2000"/>
              <a:t>sit in a comfortable position &amp; spread your legs straight in front of you. Keep your legs together in a straight position without bending your knees. After that join your hands &amp; move it in circular motion over your legs. The circular motion will provide a good massage and will help in stretching your stomach, hands, and legs. Do it 10 times in clockwise position &amp; 10 times in anti-clockwise position.</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152400" y="152400"/>
            <a:ext cx="4838701" cy="4838701"/>
          </a:xfrm>
          <a:prstGeom prst="rect">
            <a:avLst/>
          </a:prstGeom>
          <a:noFill/>
          <a:ln>
            <a:noFill/>
          </a:ln>
        </p:spPr>
      </p:pic>
      <p:sp>
        <p:nvSpPr>
          <p:cNvPr id="72" name="Google Shape;72;p15"/>
          <p:cNvSpPr txBox="1"/>
          <p:nvPr/>
        </p:nvSpPr>
        <p:spPr>
          <a:xfrm>
            <a:off x="5103150" y="152400"/>
            <a:ext cx="3017700" cy="122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Sit on the flat floor in Dandasana or fold your both legs and place your feet under the hips.</a:t>
            </a:r>
            <a:endParaRPr sz="1700"/>
          </a:p>
        </p:txBody>
      </p:sp>
      <p:sp>
        <p:nvSpPr>
          <p:cNvPr id="73" name="Google Shape;73;p15"/>
          <p:cNvSpPr txBox="1"/>
          <p:nvPr/>
        </p:nvSpPr>
        <p:spPr>
          <a:xfrm>
            <a:off x="5103150" y="1376100"/>
            <a:ext cx="3583500" cy="3301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700"/>
              <a:t>Keep your spine and head erect with closed eyes.</a:t>
            </a:r>
            <a:endParaRPr sz="1700"/>
          </a:p>
          <a:p>
            <a:pPr indent="0" lvl="0" marL="0" rtl="0" algn="l">
              <a:spcBef>
                <a:spcPts val="0"/>
              </a:spcBef>
              <a:spcAft>
                <a:spcPts val="0"/>
              </a:spcAft>
              <a:buNone/>
            </a:pPr>
            <a:r>
              <a:rPr lang="en" sz="1700"/>
              <a:t>Your knees should be touching each other.</a:t>
            </a:r>
            <a:endParaRPr sz="1700"/>
          </a:p>
          <a:p>
            <a:pPr indent="0" lvl="0" marL="0" rtl="0" algn="l">
              <a:spcBef>
                <a:spcPts val="0"/>
              </a:spcBef>
              <a:spcAft>
                <a:spcPts val="0"/>
              </a:spcAft>
              <a:buNone/>
            </a:pPr>
            <a:r>
              <a:rPr lang="en" sz="1700"/>
              <a:t>Keep your right palm on the right knee and left palm on the left knee.</a:t>
            </a:r>
            <a:endParaRPr sz="1700"/>
          </a:p>
          <a:p>
            <a:pPr indent="0" lvl="0" marL="0" rtl="0" algn="l">
              <a:spcBef>
                <a:spcPts val="0"/>
              </a:spcBef>
              <a:spcAft>
                <a:spcPts val="0"/>
              </a:spcAft>
              <a:buNone/>
            </a:pPr>
            <a:r>
              <a:rPr lang="en" sz="1700"/>
              <a:t>After that inhale slowly and exhale slowly by both nostrils. (Normal breathing).</a:t>
            </a:r>
            <a:endParaRPr sz="1700"/>
          </a:p>
          <a:p>
            <a:pPr indent="0" lvl="0" marL="0" rtl="0" algn="l">
              <a:spcBef>
                <a:spcPts val="0"/>
              </a:spcBef>
              <a:spcAft>
                <a:spcPts val="0"/>
              </a:spcAft>
              <a:buNone/>
            </a:pPr>
            <a:r>
              <a:rPr lang="en" sz="1700"/>
              <a:t>When you breathe out try to assume that all your disorders are coming out from your nostrils.</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nvSpPr>
        <p:spPr>
          <a:xfrm>
            <a:off x="4572000" y="0"/>
            <a:ext cx="4572000" cy="526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t>Stand on the knees. Keep the thighs fully straight.</a:t>
            </a:r>
            <a:endParaRPr sz="1500"/>
          </a:p>
          <a:p>
            <a:pPr indent="0" lvl="0" marL="0" rtl="0" algn="l">
              <a:spcBef>
                <a:spcPts val="0"/>
              </a:spcBef>
              <a:spcAft>
                <a:spcPts val="0"/>
              </a:spcAft>
              <a:buNone/>
            </a:pPr>
            <a:r>
              <a:rPr lang="en" sz="1500"/>
              <a:t>Keep the knees and feet together. But if one feels more comfortable with maintaining a little distance between them, they may do so.</a:t>
            </a:r>
            <a:endParaRPr sz="1500"/>
          </a:p>
          <a:p>
            <a:pPr indent="0" lvl="0" marL="0" rtl="0" algn="l">
              <a:spcBef>
                <a:spcPts val="0"/>
              </a:spcBef>
              <a:spcAft>
                <a:spcPts val="0"/>
              </a:spcAft>
              <a:buNone/>
            </a:pPr>
            <a:r>
              <a:rPr lang="en" sz="1500"/>
              <a:t>Lean in the backward direction. Slowly move more backward. Reach the right heel with the right hand, and the left heel with the left hand. Avoid straining the body.</a:t>
            </a:r>
            <a:endParaRPr sz="1500"/>
          </a:p>
          <a:p>
            <a:pPr indent="0" lvl="0" marL="0" rtl="0" algn="l">
              <a:spcBef>
                <a:spcPts val="0"/>
              </a:spcBef>
              <a:spcAft>
                <a:spcPts val="0"/>
              </a:spcAft>
              <a:buNone/>
            </a:pPr>
            <a:r>
              <a:rPr lang="en" sz="1500"/>
              <a:t>Push the hips in the forward direction. The thighs should be kept vertical.</a:t>
            </a:r>
            <a:endParaRPr sz="1500"/>
          </a:p>
          <a:p>
            <a:pPr indent="0" lvl="0" marL="0" rtl="0" algn="l">
              <a:spcBef>
                <a:spcPts val="0"/>
              </a:spcBef>
              <a:spcAft>
                <a:spcPts val="0"/>
              </a:spcAft>
              <a:buNone/>
            </a:pPr>
            <a:r>
              <a:rPr lang="en" sz="1500"/>
              <a:t>Then bend the head and the spine as backward and as farther as possible without straining.</a:t>
            </a:r>
            <a:endParaRPr sz="1500"/>
          </a:p>
          <a:p>
            <a:pPr indent="0" lvl="0" marL="0" rtl="0" algn="l">
              <a:spcBef>
                <a:spcPts val="0"/>
              </a:spcBef>
              <a:spcAft>
                <a:spcPts val="0"/>
              </a:spcAft>
              <a:buNone/>
            </a:pPr>
            <a:r>
              <a:rPr lang="en" sz="1500"/>
              <a:t>Relax the body and the muscles of the back.</a:t>
            </a:r>
            <a:endParaRPr sz="1500"/>
          </a:p>
          <a:p>
            <a:pPr indent="0" lvl="0" marL="0" rtl="0" algn="l">
              <a:spcBef>
                <a:spcPts val="0"/>
              </a:spcBef>
              <a:spcAft>
                <a:spcPts val="0"/>
              </a:spcAft>
              <a:buNone/>
            </a:pPr>
            <a:r>
              <a:rPr lang="en" sz="1500"/>
              <a:t>Support the body weight equally on the legs and arms.</a:t>
            </a:r>
            <a:endParaRPr sz="1500"/>
          </a:p>
          <a:p>
            <a:pPr indent="0" lvl="0" marL="0" rtl="0" algn="l">
              <a:spcBef>
                <a:spcPts val="0"/>
              </a:spcBef>
              <a:spcAft>
                <a:spcPts val="0"/>
              </a:spcAft>
              <a:buNone/>
            </a:pPr>
            <a:r>
              <a:rPr lang="en" sz="1500"/>
              <a:t>Keep the arms in such a way that they anchor the shoulders to maintain the back arch.</a:t>
            </a:r>
            <a:endParaRPr sz="1500"/>
          </a:p>
          <a:p>
            <a:pPr indent="0" lvl="0" marL="0" rtl="0" algn="l">
              <a:spcBef>
                <a:spcPts val="0"/>
              </a:spcBef>
              <a:spcAft>
                <a:spcPts val="0"/>
              </a:spcAft>
              <a:buNone/>
            </a:pPr>
            <a:r>
              <a:rPr lang="en" sz="1500"/>
              <a:t>Stay in the same position for as long as you find it comfortable.</a:t>
            </a:r>
            <a:endParaRPr sz="1500"/>
          </a:p>
          <a:p>
            <a:pPr indent="0" lvl="0" marL="0" rtl="0" algn="l">
              <a:spcBef>
                <a:spcPts val="0"/>
              </a:spcBef>
              <a:spcAft>
                <a:spcPts val="0"/>
              </a:spcAft>
              <a:buNone/>
            </a:pPr>
            <a:r>
              <a:rPr lang="en" sz="1500"/>
              <a:t>Then release the hands from the heels one by one and return to the starting position. Relax and take deep breaths.</a:t>
            </a:r>
            <a:endParaRPr sz="1500"/>
          </a:p>
        </p:txBody>
      </p:sp>
      <p:pic>
        <p:nvPicPr>
          <p:cNvPr id="79" name="Google Shape;79;p16"/>
          <p:cNvPicPr preferRelativeResize="0"/>
          <p:nvPr/>
        </p:nvPicPr>
        <p:blipFill>
          <a:blip r:embed="rId3">
            <a:alphaModFix/>
          </a:blip>
          <a:stretch>
            <a:fillRect/>
          </a:stretch>
        </p:blipFill>
        <p:spPr>
          <a:xfrm>
            <a:off x="0" y="212700"/>
            <a:ext cx="4351675" cy="48387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nvSpPr>
        <p:spPr>
          <a:xfrm>
            <a:off x="4572000" y="0"/>
            <a:ext cx="4572000" cy="503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500"/>
          </a:p>
          <a:p>
            <a:pPr indent="0" lvl="0" marL="0" rtl="0" algn="l">
              <a:spcBef>
                <a:spcPts val="0"/>
              </a:spcBef>
              <a:spcAft>
                <a:spcPts val="0"/>
              </a:spcAft>
              <a:buNone/>
            </a:pPr>
            <a:r>
              <a:rPr lang="en" sz="1500"/>
              <a:t>Begin by standing straight, feet together, and spine erect i.e. in simple tadasana. Here, adjust your weight evenly on both feet.</a:t>
            </a:r>
            <a:endParaRPr sz="1500"/>
          </a:p>
          <a:p>
            <a:pPr indent="0" lvl="0" marL="0" rtl="0" algn="l">
              <a:spcBef>
                <a:spcPts val="0"/>
              </a:spcBef>
              <a:spcAft>
                <a:spcPts val="0"/>
              </a:spcAft>
              <a:buNone/>
            </a:pPr>
            <a:r>
              <a:rPr lang="en" sz="1500"/>
              <a:t>Now, spread up your legs at a shoulder-width distance and with inhalation, stretch your arms forward in front of the chest. It’s the centre position.</a:t>
            </a:r>
            <a:endParaRPr sz="1500"/>
          </a:p>
          <a:p>
            <a:pPr indent="0" lvl="0" marL="0" rtl="0" algn="l">
              <a:spcBef>
                <a:spcPts val="0"/>
              </a:spcBef>
              <a:spcAft>
                <a:spcPts val="0"/>
              </a:spcAft>
              <a:buNone/>
            </a:pPr>
            <a:r>
              <a:rPr lang="en" sz="1500"/>
              <a:t>Here, palms should be facing each other and hands at the shoulder-width distance, parallel to the floor.</a:t>
            </a:r>
            <a:endParaRPr sz="1500"/>
          </a:p>
          <a:p>
            <a:pPr indent="0" lvl="0" marL="0" rtl="0" algn="l">
              <a:spcBef>
                <a:spcPts val="0"/>
              </a:spcBef>
              <a:spcAft>
                <a:spcPts val="0"/>
              </a:spcAft>
              <a:buNone/>
            </a:pPr>
            <a:r>
              <a:rPr lang="en" sz="1500"/>
              <a:t>From the centre position, twist your trunk from the waist toward the right side with a gentle exhalation. Fix your gaze in direction to the right shoulder and keep twisting further with breathing out.</a:t>
            </a:r>
            <a:endParaRPr sz="1500"/>
          </a:p>
          <a:p>
            <a:pPr indent="0" lvl="0" marL="0" rtl="0" algn="l">
              <a:spcBef>
                <a:spcPts val="0"/>
              </a:spcBef>
              <a:spcAft>
                <a:spcPts val="0"/>
              </a:spcAft>
              <a:buNone/>
            </a:pPr>
            <a:r>
              <a:rPr lang="en" sz="1500"/>
              <a:t>Here, maintain the gap between hands and keep your hips facing towards the front.</a:t>
            </a:r>
            <a:endParaRPr sz="1500"/>
          </a:p>
          <a:p>
            <a:pPr indent="0" lvl="0" marL="0" rtl="0" algn="l">
              <a:spcBef>
                <a:spcPts val="0"/>
              </a:spcBef>
              <a:spcAft>
                <a:spcPts val="0"/>
              </a:spcAft>
              <a:buNone/>
            </a:pPr>
            <a:r>
              <a:rPr lang="en" sz="1500"/>
              <a:t>After a complete twist on the right side, inhale, free the twist lock, and come to the center position.</a:t>
            </a:r>
            <a:endParaRPr sz="1500"/>
          </a:p>
          <a:p>
            <a:pPr indent="0" lvl="0" marL="0" rtl="0" algn="l">
              <a:spcBef>
                <a:spcPts val="0"/>
              </a:spcBef>
              <a:spcAft>
                <a:spcPts val="0"/>
              </a:spcAft>
              <a:buNone/>
            </a:pPr>
            <a:r>
              <a:rPr lang="en" sz="1500"/>
              <a:t>Again, with an exhalation, repeat in the same manner to the left side and come back to the center with inhalation.</a:t>
            </a:r>
            <a:endParaRPr sz="1500"/>
          </a:p>
        </p:txBody>
      </p:sp>
      <p:pic>
        <p:nvPicPr>
          <p:cNvPr id="85" name="Google Shape;85;p17"/>
          <p:cNvPicPr preferRelativeResize="0"/>
          <p:nvPr/>
        </p:nvPicPr>
        <p:blipFill>
          <a:blip r:embed="rId3">
            <a:alphaModFix/>
          </a:blip>
          <a:stretch>
            <a:fillRect/>
          </a:stretch>
        </p:blipFill>
        <p:spPr>
          <a:xfrm>
            <a:off x="0" y="195868"/>
            <a:ext cx="4572000" cy="4122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nvSpPr>
        <p:spPr>
          <a:xfrm>
            <a:off x="914400" y="2148473"/>
            <a:ext cx="7315200" cy="85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91" name="Google Shape;91;p18"/>
          <p:cNvPicPr preferRelativeResize="0"/>
          <p:nvPr/>
        </p:nvPicPr>
        <p:blipFill>
          <a:blip r:embed="rId3">
            <a:alphaModFix/>
          </a:blip>
          <a:stretch>
            <a:fillRect/>
          </a:stretch>
        </p:blipFill>
        <p:spPr>
          <a:xfrm>
            <a:off x="0" y="76200"/>
            <a:ext cx="9143999" cy="4991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19"/>
          <p:cNvPicPr preferRelativeResize="0"/>
          <p:nvPr/>
        </p:nvPicPr>
        <p:blipFill>
          <a:blip r:embed="rId3">
            <a:alphaModFix/>
          </a:blip>
          <a:stretch>
            <a:fillRect/>
          </a:stretch>
        </p:blipFill>
        <p:spPr>
          <a:xfrm>
            <a:off x="152400" y="152400"/>
            <a:ext cx="4722575" cy="4818950"/>
          </a:xfrm>
          <a:prstGeom prst="rect">
            <a:avLst/>
          </a:prstGeom>
          <a:noFill/>
          <a:ln>
            <a:noFill/>
          </a:ln>
        </p:spPr>
      </p:pic>
      <p:sp>
        <p:nvSpPr>
          <p:cNvPr id="97" name="Google Shape;97;p19"/>
          <p:cNvSpPr txBox="1"/>
          <p:nvPr/>
        </p:nvSpPr>
        <p:spPr>
          <a:xfrm>
            <a:off x="5223900" y="0"/>
            <a:ext cx="3920100" cy="492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Place your palms flat on the ground directly under your shoulders. Bend your elbows straight back and hug them into your sides.</a:t>
            </a:r>
            <a:endParaRPr sz="1800"/>
          </a:p>
          <a:p>
            <a:pPr indent="0" lvl="0" marL="0" rtl="0" algn="l">
              <a:spcBef>
                <a:spcPts val="0"/>
              </a:spcBef>
              <a:spcAft>
                <a:spcPts val="0"/>
              </a:spcAft>
              <a:buNone/>
            </a:pPr>
            <a:r>
              <a:rPr lang="en" sz="1800"/>
              <a:t>Pause for a moment looking straight down at your mat with your neck in a neutral position. Anchor your pubic bone to the floor.</a:t>
            </a:r>
            <a:endParaRPr sz="1800"/>
          </a:p>
          <a:p>
            <a:pPr indent="0" lvl="0" marL="0" rtl="0" algn="l">
              <a:spcBef>
                <a:spcPts val="0"/>
              </a:spcBef>
              <a:spcAft>
                <a:spcPts val="0"/>
              </a:spcAft>
              <a:buNone/>
            </a:pPr>
            <a:r>
              <a:rPr lang="en" sz="1800"/>
              <a:t>Inhale to lift your chest off the floor. Roll your shoulders back and keep your low ribs on the floor. Make sure your elbows continue hugging your sides. Don't let them wing out to either side.</a:t>
            </a:r>
            <a:endParaRPr sz="1800"/>
          </a:p>
          <a:p>
            <a:pPr indent="0" lvl="0" marL="0" rtl="0" algn="l">
              <a:spcBef>
                <a:spcPts val="0"/>
              </a:spcBef>
              <a:spcAft>
                <a:spcPts val="0"/>
              </a:spcAft>
              <a:buNone/>
            </a:pPr>
            <a:r>
              <a:rPr lang="en" sz="1800"/>
              <a:t>Keep your neck neutral. Don’t crank it up. Your gaze should stay on the floor.</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20"/>
          <p:cNvPicPr preferRelativeResize="0"/>
          <p:nvPr/>
        </p:nvPicPr>
        <p:blipFill>
          <a:blip r:embed="rId3">
            <a:alphaModFix/>
          </a:blip>
          <a:stretch>
            <a:fillRect/>
          </a:stretch>
        </p:blipFill>
        <p:spPr>
          <a:xfrm>
            <a:off x="152400" y="152400"/>
            <a:ext cx="4419600" cy="4991100"/>
          </a:xfrm>
          <a:prstGeom prst="rect">
            <a:avLst/>
          </a:prstGeom>
          <a:noFill/>
          <a:ln>
            <a:noFill/>
          </a:ln>
        </p:spPr>
      </p:pic>
      <p:sp>
        <p:nvSpPr>
          <p:cNvPr id="103" name="Google Shape;103;p20"/>
          <p:cNvSpPr txBox="1"/>
          <p:nvPr/>
        </p:nvSpPr>
        <p:spPr>
          <a:xfrm>
            <a:off x="4724400" y="0"/>
            <a:ext cx="4419600" cy="526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t>• Just lie down on your back, keep your hands besides your hips and stop your breath.</a:t>
            </a:r>
            <a:endParaRPr sz="1500"/>
          </a:p>
          <a:p>
            <a:pPr indent="0" lvl="0" marL="0" rtl="0" algn="l">
              <a:spcBef>
                <a:spcPts val="0"/>
              </a:spcBef>
              <a:spcAft>
                <a:spcPts val="0"/>
              </a:spcAft>
              <a:buNone/>
            </a:pPr>
            <a:r>
              <a:rPr lang="en" sz="1500"/>
              <a:t>• After that lift your one leg and bend up at the knee, bring your ankle near the hip and rotate same like as paddling bicycle. (At first start rotating with your one leg at a time and your opposite leg is bends up at the knee).</a:t>
            </a:r>
            <a:endParaRPr sz="1500"/>
          </a:p>
          <a:p>
            <a:pPr indent="0" lvl="0" marL="0" rtl="0" algn="l">
              <a:spcBef>
                <a:spcPts val="0"/>
              </a:spcBef>
              <a:spcAft>
                <a:spcPts val="0"/>
              </a:spcAft>
              <a:buNone/>
            </a:pPr>
            <a:r>
              <a:rPr lang="en" sz="1500"/>
              <a:t>• Repeat this exercise from 10 to 30 times as per the capacity.</a:t>
            </a:r>
            <a:endParaRPr sz="1500"/>
          </a:p>
          <a:p>
            <a:pPr indent="0" lvl="0" marL="0" rtl="0" algn="l">
              <a:spcBef>
                <a:spcPts val="0"/>
              </a:spcBef>
              <a:spcAft>
                <a:spcPts val="0"/>
              </a:spcAft>
              <a:buNone/>
            </a:pPr>
            <a:r>
              <a:rPr lang="en" sz="1500"/>
              <a:t>• Similarly repeat this with your opposite leg.</a:t>
            </a:r>
            <a:endParaRPr sz="1500"/>
          </a:p>
          <a:p>
            <a:pPr indent="0" lvl="0" marL="0" rtl="0" algn="l">
              <a:spcBef>
                <a:spcPts val="0"/>
              </a:spcBef>
              <a:spcAft>
                <a:spcPts val="0"/>
              </a:spcAft>
              <a:buNone/>
            </a:pPr>
            <a:r>
              <a:rPr lang="en" sz="1500"/>
              <a:t>• After doing with your both leg one by one, then start rotating continuously both legs same like as paddling bicycle. Also repeat this 10 to 30 times (don’t touch the ground during the process).</a:t>
            </a:r>
            <a:endParaRPr sz="1500"/>
          </a:p>
          <a:p>
            <a:pPr indent="0" lvl="0" marL="0" rtl="0" algn="l">
              <a:spcBef>
                <a:spcPts val="0"/>
              </a:spcBef>
              <a:spcAft>
                <a:spcPts val="0"/>
              </a:spcAft>
              <a:buNone/>
            </a:pPr>
            <a:r>
              <a:rPr lang="en" sz="1500"/>
              <a:t>• When tired, lie down in Savasana and rest for some time.</a:t>
            </a:r>
            <a:endParaRPr sz="1500"/>
          </a:p>
          <a:p>
            <a:pPr indent="0" lvl="0" marL="0" rtl="0" algn="l">
              <a:spcBef>
                <a:spcPts val="0"/>
              </a:spcBef>
              <a:spcAft>
                <a:spcPts val="0"/>
              </a:spcAft>
              <a:buNone/>
            </a:pPr>
            <a:r>
              <a:rPr lang="en" sz="1500"/>
              <a:t>• Now prepare for next level</a:t>
            </a:r>
            <a:endParaRPr sz="1500"/>
          </a:p>
          <a:p>
            <a:pPr indent="0" lvl="0" marL="0" rtl="0" algn="l">
              <a:spcBef>
                <a:spcPts val="0"/>
              </a:spcBef>
              <a:spcAft>
                <a:spcPts val="0"/>
              </a:spcAft>
              <a:buNone/>
            </a:pPr>
            <a:r>
              <a:rPr lang="en" sz="1500"/>
              <a:t>• Fold your both legs and bend up at the knee and start rotating your both legs together at a time try to make a circle during paddling. During the process exhale, when one rotation is complete then inhale.</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nvSpPr>
        <p:spPr>
          <a:xfrm>
            <a:off x="4223350" y="0"/>
            <a:ext cx="4734900" cy="505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Lie on your back with your legs straight and arms relaxed at your sides. Let your feet fall to a natural position and rest your palms facing up. Close down your eyes.</a:t>
            </a:r>
            <a:endParaRPr/>
          </a:p>
          <a:p>
            <a:pPr indent="0" lvl="0" marL="0" rtl="0" algn="l">
              <a:spcBef>
                <a:spcPts val="0"/>
              </a:spcBef>
              <a:spcAft>
                <a:spcPts val="0"/>
              </a:spcAft>
              <a:buNone/>
            </a:pPr>
            <a:r>
              <a:rPr lang="en"/>
              <a:t>Breathe naturally.</a:t>
            </a:r>
            <a:endParaRPr/>
          </a:p>
          <a:p>
            <a:pPr indent="0" lvl="0" marL="0" rtl="0" algn="l">
              <a:spcBef>
                <a:spcPts val="0"/>
              </a:spcBef>
              <a:spcAft>
                <a:spcPts val="0"/>
              </a:spcAft>
              <a:buNone/>
            </a:pPr>
            <a:r>
              <a:rPr lang="en"/>
              <a:t>Allow your body to feel heavy on the ground.</a:t>
            </a:r>
            <a:endParaRPr/>
          </a:p>
          <a:p>
            <a:pPr indent="0" lvl="0" marL="0" rtl="0" algn="l">
              <a:spcBef>
                <a:spcPts val="0"/>
              </a:spcBef>
              <a:spcAft>
                <a:spcPts val="0"/>
              </a:spcAft>
              <a:buNone/>
            </a:pPr>
            <a:r>
              <a:rPr lang="en"/>
              <a:t>Begin to release each part of your body, organ and cell, consciously working from the soles of your feet to the crown of your head.</a:t>
            </a:r>
            <a:endParaRPr/>
          </a:p>
          <a:p>
            <a:pPr indent="0" lvl="0" marL="0" rtl="0" algn="l">
              <a:spcBef>
                <a:spcPts val="0"/>
              </a:spcBef>
              <a:spcAft>
                <a:spcPts val="0"/>
              </a:spcAft>
              <a:buNone/>
            </a:pPr>
            <a:r>
              <a:rPr lang="en"/>
              <a:t>Relax your face, feeling your eyes drop into your sockets and the softening of your jaw.</a:t>
            </a:r>
            <a:endParaRPr/>
          </a:p>
          <a:p>
            <a:pPr indent="0" lvl="0" marL="0" rtl="0" algn="l">
              <a:spcBef>
                <a:spcPts val="0"/>
              </a:spcBef>
              <a:spcAft>
                <a:spcPts val="0"/>
              </a:spcAft>
              <a:buNone/>
            </a:pPr>
            <a:r>
              <a:rPr lang="en"/>
              <a:t>Tune in. If your mind starts to wander, bring your awareness to the sounds around you and then try to find the most distant sound until you find the sound closest to you. Then tune into your breath. Once we acknowledge the sounds from outside, the mind is more able to let go.</a:t>
            </a:r>
            <a:endParaRPr/>
          </a:p>
          <a:p>
            <a:pPr indent="0" lvl="0" marL="0" rtl="0" algn="l">
              <a:spcBef>
                <a:spcPts val="0"/>
              </a:spcBef>
              <a:spcAft>
                <a:spcPts val="0"/>
              </a:spcAft>
              <a:buNone/>
            </a:pPr>
            <a:r>
              <a:rPr lang="en"/>
              <a:t>To exit the pose, gently bring your awareness back to your body. Start to wriggle your fingers and toes. With your eyes closed, draw your knees in and slowly roll over to your left or right side. Rest there for a moment and with an inhale, find a comfortable seated position.</a:t>
            </a:r>
            <a:endParaRPr/>
          </a:p>
          <a:p>
            <a:pPr indent="0" lvl="0" marL="0" rtl="0" algn="l">
              <a:spcBef>
                <a:spcPts val="0"/>
              </a:spcBef>
              <a:spcAft>
                <a:spcPts val="0"/>
              </a:spcAft>
              <a:buNone/>
            </a:pPr>
            <a:r>
              <a:rPr lang="en"/>
              <a:t>Take the peace and stillness found in this pose with you for the rest of your day.</a:t>
            </a:r>
            <a:endParaRPr/>
          </a:p>
        </p:txBody>
      </p:sp>
      <p:pic>
        <p:nvPicPr>
          <p:cNvPr id="109" name="Google Shape;109;p21"/>
          <p:cNvPicPr preferRelativeResize="0"/>
          <p:nvPr/>
        </p:nvPicPr>
        <p:blipFill>
          <a:blip r:embed="rId3">
            <a:alphaModFix/>
          </a:blip>
          <a:stretch>
            <a:fillRect/>
          </a:stretch>
        </p:blipFill>
        <p:spPr>
          <a:xfrm>
            <a:off x="152400" y="152400"/>
            <a:ext cx="3918549" cy="4465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