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57" r:id="rId4"/>
    <p:sldId id="265" r:id="rId5"/>
    <p:sldId id="258" r:id="rId6"/>
    <p:sldId id="263" r:id="rId7"/>
    <p:sldId id="261" r:id="rId8"/>
    <p:sldId id="259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5256" autoAdjust="0"/>
  </p:normalViewPr>
  <p:slideViewPr>
    <p:cSldViewPr snapToGrid="0">
      <p:cViewPr varScale="1">
        <p:scale>
          <a:sx n="69" d="100"/>
          <a:sy n="69" d="100"/>
        </p:scale>
        <p:origin x="117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presProps" Target="presProps.xml" /><Relationship Id="rId3" Type="http://schemas.openxmlformats.org/officeDocument/2006/relationships/slide" Target="slides/slide1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2" Type="http://schemas.openxmlformats.org/officeDocument/2006/relationships/slideMaster" Target="slideMasters/slideMaster2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5" Type="http://schemas.openxmlformats.org/officeDocument/2006/relationships/slide" Target="slides/slide3.xml" /><Relationship Id="rId15" Type="http://schemas.openxmlformats.org/officeDocument/2006/relationships/theme" Target="theme/theme1.xml" /><Relationship Id="rId10" Type="http://schemas.openxmlformats.org/officeDocument/2006/relationships/slide" Target="slides/slide8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E0632-9D11-48FD-871E-8A767896F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63047D-6B51-4010-96E3-5812D44C7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C98C5-7D0C-42E6-8472-5A9FD7806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6A4A-14D5-49AE-85C3-398357798808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4F133-588D-44CA-BF36-72F82F1F7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2992D-F5AB-441D-BED5-E71ABCD19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5BB7-F4E5-4CED-B60A-D3A56EEBB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68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92E0F-AF04-4187-9FBC-7D1A1B58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72DCB-D716-4CB4-B623-B7AFC7E0C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6065B-16D8-40F7-ABD9-2E1417E7A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6A4A-14D5-49AE-85C3-398357798808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1F361-82D8-4263-9D9D-945F78958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E63DB-9633-40F5-B8A7-AE6E2E4B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5BB7-F4E5-4CED-B60A-D3A56EEBB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803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211D74-F3FC-466B-AE21-B3A63C487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71ACCC-19FF-4F70-810C-F6976FF29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94315-7388-42FD-95EC-D70DCC50D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6A4A-14D5-49AE-85C3-398357798808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C8951-13A5-49EE-A82D-A1555E116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AAF47-6FAC-458E-A8E8-F14ABC31A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5BB7-F4E5-4CED-B60A-D3A56EEBB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170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32C6A4A-14D5-49AE-85C3-398357798808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FAA5BB7-F4E5-4CED-B60A-D3A56EEBBB38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912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6A4A-14D5-49AE-85C3-398357798808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5BB7-F4E5-4CED-B60A-D3A56EEBB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9415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6A4A-14D5-49AE-85C3-398357798808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5BB7-F4E5-4CED-B60A-D3A56EEBBB38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851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6A4A-14D5-49AE-85C3-398357798808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5BB7-F4E5-4CED-B60A-D3A56EEBB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0725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6A4A-14D5-49AE-85C3-398357798808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5BB7-F4E5-4CED-B60A-D3A56EEBBB38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436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6A4A-14D5-49AE-85C3-398357798808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5BB7-F4E5-4CED-B60A-D3A56EEBBB38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149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6A4A-14D5-49AE-85C3-398357798808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5BB7-F4E5-4CED-B60A-D3A56EEBB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5505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6A4A-14D5-49AE-85C3-398357798808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5BB7-F4E5-4CED-B60A-D3A56EEBBB38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35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8419A-BE03-4127-B494-C2D8E5E7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F5A38-47F5-4700-9CC7-4A826E449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695F4-C485-44AF-B8AF-49B581821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6A4A-14D5-49AE-85C3-398357798808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3A98A-65BB-47A6-9961-274D5D1BB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9CD8C-B240-4C82-A437-EF85D7FDF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5BB7-F4E5-4CED-B60A-D3A56EEBB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6081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6A4A-14D5-49AE-85C3-398357798808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5BB7-F4E5-4CED-B60A-D3A56EEBB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3385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6A4A-14D5-49AE-85C3-398357798808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5BB7-F4E5-4CED-B60A-D3A56EEBB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140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6A4A-14D5-49AE-85C3-398357798808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5BB7-F4E5-4CED-B60A-D3A56EEBBB38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893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6A4A-14D5-49AE-85C3-398357798808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5BB7-F4E5-4CED-B60A-D3A56EEBBB3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90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6A4A-14D5-49AE-85C3-398357798808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5BB7-F4E5-4CED-B60A-D3A56EEBB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3709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6A4A-14D5-49AE-85C3-398357798808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5BB7-F4E5-4CED-B60A-D3A56EEBBB38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038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6A4A-14D5-49AE-85C3-398357798808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5BB7-F4E5-4CED-B60A-D3A56EEBBB38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850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6A4A-14D5-49AE-85C3-398357798808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5BB7-F4E5-4CED-B60A-D3A56EEBBB38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886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6A4A-14D5-49AE-85C3-398357798808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5BB7-F4E5-4CED-B60A-D3A56EEBBB38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08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79A6-18A3-46DC-BAA0-35D4D0339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32F47-F645-4803-A36C-EC130963C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E345F-EBF8-489B-946E-6B1CC6BBE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6A4A-14D5-49AE-85C3-398357798808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0244-5A67-45E8-A8A6-64C1FA672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907EA-3665-45E5-ADB3-2BE6385C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5BB7-F4E5-4CED-B60A-D3A56EEBB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0337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07604-6E13-4DB8-9396-E1DFA11C1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7C9F6-0E43-490B-BA3A-2CC72AE65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4678C-AEB2-4748-9401-BEBE21C14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3BDA5-8C91-40F6-8801-277D14038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6A4A-14D5-49AE-85C3-398357798808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6572B-3A85-44AC-A3DB-898B32FC3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035FB-8E1E-401D-B150-F842B2399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5BB7-F4E5-4CED-B60A-D3A56EEBB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544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DC953-54EF-499D-95AA-F34BE8846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24492-A2F7-4313-ACC1-9F267C81E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4CCEC-CAF2-43B4-B68E-712EA6352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A19AF8-6AA0-486A-A51E-B68E2ECEF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AA1CD0-930D-45F4-8463-5E2043C906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75A035-A30C-4C63-8247-611C3EB9C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6A4A-14D5-49AE-85C3-398357798808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CA2C76-BC84-4224-8020-8BEFEA3A1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A98427-F943-4ACD-AFE7-26D4B39FC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5BB7-F4E5-4CED-B60A-D3A56EEBB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107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998A-9F84-48BC-9634-D943F515E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CE737-FF8D-462E-94C5-91F011D81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6A4A-14D5-49AE-85C3-398357798808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4EF5E5-AC78-4731-AA71-486742175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0C33EC-FB3B-45D2-B8CF-3C335578F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5BB7-F4E5-4CED-B60A-D3A56EEBB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854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514A7C-2660-4FB8-8583-4888C4BDD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6A4A-14D5-49AE-85C3-398357798808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7872A8-4FA9-4C26-BCC7-24D34499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E8652-C737-4B0D-AD96-E5F09001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5BB7-F4E5-4CED-B60A-D3A56EEBB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43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BA60B-E6D2-4606-BB3F-3E876863D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79F09-CD19-465C-B93D-773074500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3D4CF-4BD4-4B61-B70F-594B013F5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73A95-48C6-44C4-92F5-3DA879BA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6A4A-14D5-49AE-85C3-398357798808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A45E5-E358-4F8A-ABEF-961A2C117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7ED4D-048C-41CA-87CA-2F9D8584D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5BB7-F4E5-4CED-B60A-D3A56EEBB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839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CE335-EBE4-4E19-8472-3C9DCEDE5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5EFF58-8B8E-45D0-A5E5-DDDADD7F0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CE659-97D0-421E-843C-BF1435DB6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AEE62-AA3B-46B4-B4F5-F4187D109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6A4A-14D5-49AE-85C3-398357798808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7132C-23CD-4FB6-BAC6-D6817F84E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D5238-0F5D-441B-8DA3-E9F6A2B05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5BB7-F4E5-4CED-B60A-D3A56EEBB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192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slideLayout" Target="../slideLayouts/slideLayout24.xml" /><Relationship Id="rId18" Type="http://schemas.openxmlformats.org/officeDocument/2006/relationships/theme" Target="../theme/theme2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23.xml" /><Relationship Id="rId17" Type="http://schemas.openxmlformats.org/officeDocument/2006/relationships/slideLayout" Target="../slideLayouts/slideLayout28.xml" /><Relationship Id="rId2" Type="http://schemas.openxmlformats.org/officeDocument/2006/relationships/slideLayout" Target="../slideLayouts/slideLayout13.xml" /><Relationship Id="rId16" Type="http://schemas.openxmlformats.org/officeDocument/2006/relationships/slideLayout" Target="../slideLayouts/slideLayout27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5" Type="http://schemas.openxmlformats.org/officeDocument/2006/relationships/slideLayout" Target="../slideLayouts/slideLayout26.xml" /><Relationship Id="rId10" Type="http://schemas.openxmlformats.org/officeDocument/2006/relationships/slideLayout" Target="../slideLayouts/slideLayout21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Relationship Id="rId14" Type="http://schemas.openxmlformats.org/officeDocument/2006/relationships/slideLayout" Target="../slideLayouts/slideLayout25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251C2E-3625-414B-83F3-DD8BD1541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E93A9-B505-478F-BC36-3ECBC0B60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7BA31-6EF0-4D91-A3B3-067E52C48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C6A4A-14D5-49AE-85C3-398357798808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907FF-10D1-4894-9B13-BAB169DDF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4279B-F4CE-454A-9A3E-8E9FC381A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A5BB7-F4E5-4CED-B60A-D3A56EEBB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653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2C6A4A-14D5-49AE-85C3-398357798808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AA5BB7-F4E5-4CED-B60A-D3A56EEBB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085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3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yogaguru.com/tadasana-yoga-mountain-pose-benefits-steps/" TargetMode="External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0"/>
            <a:ext cx="12192000" cy="81220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0917" y="842682"/>
            <a:ext cx="96101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NCC YOGA CLASS</a:t>
            </a:r>
          </a:p>
          <a:p>
            <a:pPr algn="ctr"/>
            <a:r>
              <a:rPr lang="en-US" sz="5400" b="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PRESENTATION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439176" y="4668506"/>
            <a:ext cx="532503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3200" b="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MANISHA KUMARI</a:t>
            </a:r>
          </a:p>
          <a:p>
            <a:pPr algn="ctr"/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SATYAWATI COLLEGE</a:t>
            </a:r>
            <a:endParaRPr lang="en-US" sz="3200" b="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104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8766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205605" y="898591"/>
            <a:ext cx="1014804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eorgia" panose="02040502050405020303" pitchFamily="18" charset="0"/>
              </a:rPr>
              <a:t>STAY HAPPY</a:t>
            </a:r>
          </a:p>
          <a:p>
            <a:pPr algn="ctr"/>
            <a:r>
              <a:rPr lang="en-US" sz="40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eorgia" panose="02040502050405020303" pitchFamily="18" charset="0"/>
              </a:rPr>
              <a:t>STAY SAFE </a:t>
            </a:r>
          </a:p>
          <a:p>
            <a:pPr algn="ctr"/>
            <a:r>
              <a:rPr lang="en-US" sz="4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eorgia" panose="02040502050405020303" pitchFamily="18" charset="0"/>
              </a:rPr>
              <a:t>STAY HEALTHY</a:t>
            </a:r>
            <a:endParaRPr lang="en-US" sz="40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42442" y="5675166"/>
            <a:ext cx="364625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</a:p>
          <a:p>
            <a:pPr algn="ctr"/>
            <a:r>
              <a:rPr lang="en-US" sz="2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HAVE A CHEERFUL DAY!</a:t>
            </a:r>
            <a:endParaRPr lang="en-US" sz="2800" b="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5998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635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93224" y="1500752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81818"/>
                </a:solidFill>
                <a:latin typeface="Roboto"/>
              </a:rPr>
              <a:t>Stand straight like </a:t>
            </a:r>
            <a:r>
              <a:rPr lang="en-US" sz="2400" dirty="0" err="1">
                <a:solidFill>
                  <a:srgbClr val="F88C00"/>
                </a:solidFill>
                <a:latin typeface="Roboto"/>
                <a:hlinkClick r:id="rId3"/>
              </a:rPr>
              <a:t>Tadasana</a:t>
            </a:r>
            <a:r>
              <a:rPr lang="en-US" sz="2400" dirty="0">
                <a:solidFill>
                  <a:srgbClr val="F88C00"/>
                </a:solidFill>
                <a:latin typeface="Roboto"/>
                <a:hlinkClick r:id="rId3"/>
              </a:rPr>
              <a:t> (Mountain Pose)</a:t>
            </a:r>
            <a:r>
              <a:rPr lang="en-US" sz="2400" dirty="0">
                <a:solidFill>
                  <a:srgbClr val="181818"/>
                </a:solidFill>
                <a:latin typeface="Roboto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81818"/>
                </a:solidFill>
                <a:latin typeface="Roboto"/>
              </a:rPr>
              <a:t>Now while inhaling raise your hand up straight and bend backward as shown in above image.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81818"/>
                </a:solidFill>
                <a:latin typeface="Roboto"/>
              </a:rPr>
              <a:t>You can hold your hips with your hands and bend backward without bending knees.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81818"/>
                </a:solidFill>
                <a:latin typeface="Roboto"/>
              </a:rPr>
              <a:t>Hold this position for few seconds and continue breathing slowly.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81818"/>
                </a:solidFill>
                <a:latin typeface="Roboto"/>
              </a:rPr>
              <a:t>Now while exhaling, come back to the starting position.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81818"/>
                </a:solidFill>
                <a:latin typeface="Roboto"/>
              </a:rPr>
              <a:t>Repeat this cycle for 3-5 times.</a:t>
            </a:r>
            <a:endParaRPr lang="en-US" sz="2400" b="0" i="0" dirty="0">
              <a:solidFill>
                <a:srgbClr val="181818"/>
              </a:solidFill>
              <a:effectLst/>
              <a:latin typeface="Robot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57956" y="403429"/>
            <a:ext cx="3721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HOW TO DO</a:t>
            </a:r>
          </a:p>
        </p:txBody>
      </p:sp>
    </p:spTree>
    <p:extLst>
      <p:ext uri="{BB962C8B-B14F-4D97-AF65-F5344CB8AC3E}">
        <p14:creationId xmlns:p14="http://schemas.microsoft.com/office/powerpoint/2010/main" val="2083242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11333D0-4D20-4920-ACDC-272B673FC2A3}"/>
              </a:ext>
            </a:extLst>
          </p:cNvPr>
          <p:cNvSpPr txBox="1"/>
          <p:nvPr/>
        </p:nvSpPr>
        <p:spPr>
          <a:xfrm>
            <a:off x="5889171" y="304800"/>
            <a:ext cx="607422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b="0" i="0" dirty="0">
                <a:solidFill>
                  <a:srgbClr val="212529"/>
                </a:solidFill>
                <a:effectLst/>
              </a:rPr>
              <a:t>Stand straight with your legs apart. The distance between your legs should be a little more than the span of your shoulders.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b="0" i="0" dirty="0">
                <a:solidFill>
                  <a:srgbClr val="212529"/>
                </a:solidFill>
                <a:effectLst/>
              </a:rPr>
              <a:t>Inhale. Raise your right hand straight above your head. The right arm should be parallel to the right ear. 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b="0" i="0" dirty="0">
                <a:solidFill>
                  <a:srgbClr val="212529"/>
                </a:solidFill>
                <a:effectLst/>
              </a:rPr>
              <a:t>Exhale. Bend your torso at the waist, to your left side.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b="0" i="0" dirty="0">
                <a:solidFill>
                  <a:srgbClr val="212529"/>
                </a:solidFill>
                <a:effectLst/>
              </a:rPr>
              <a:t>Simultaneously, slide your left arm down along your left leg till your fingers are at your ankle.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b="0" i="0" dirty="0">
                <a:solidFill>
                  <a:srgbClr val="212529"/>
                </a:solidFill>
                <a:effectLst/>
              </a:rPr>
              <a:t>At this point, your right arm must be horizontal as your head is tilted left.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b="0" i="0" dirty="0">
                <a:solidFill>
                  <a:srgbClr val="212529"/>
                </a:solidFill>
                <a:effectLst/>
              </a:rPr>
              <a:t>Hold the pose with your knees and elbows straight. Hold the position for 30 seconds. 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b="0" i="0" dirty="0">
                <a:solidFill>
                  <a:srgbClr val="212529"/>
                </a:solidFill>
                <a:effectLst/>
              </a:rPr>
              <a:t>Inhale. Straighten yourself and stand erect. Repeat the posture on the other side.</a:t>
            </a:r>
          </a:p>
          <a:p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4" y="152730"/>
            <a:ext cx="5342964" cy="64904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1770" y="304800"/>
            <a:ext cx="4409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TRIKONASANA</a:t>
            </a:r>
          </a:p>
        </p:txBody>
      </p:sp>
    </p:spTree>
    <p:extLst>
      <p:ext uri="{BB962C8B-B14F-4D97-AF65-F5344CB8AC3E}">
        <p14:creationId xmlns:p14="http://schemas.microsoft.com/office/powerpoint/2010/main" val="3295768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947E68-C983-43FF-B40B-6EDA01830C2B}"/>
              </a:ext>
            </a:extLst>
          </p:cNvPr>
          <p:cNvSpPr txBox="1"/>
          <p:nvPr/>
        </p:nvSpPr>
        <p:spPr>
          <a:xfrm>
            <a:off x="6114846" y="1201271"/>
            <a:ext cx="612370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1.Stand on the knees. Keep the thighs fully straight.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1. Keep the knees and feet together. 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 Lean in the backward direction. Slowly move more 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backward. Reach the right heel with the right hand, and the 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left heel with the left hand. Avoid straining the body.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3. Push the hips in the forward direction. The thighs should 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be kept vertical.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4. Then bend the head and the spine as backward and as 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farther as possible without straining.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6. Support the body weight equally on the legs and arms.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7. Keep the arms in such a way that they anchor the shoulders 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to maintain the back arch.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0435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59962" y="0"/>
            <a:ext cx="4200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USTRASANSA </a:t>
            </a:r>
          </a:p>
        </p:txBody>
      </p:sp>
    </p:spTree>
    <p:extLst>
      <p:ext uri="{BB962C8B-B14F-4D97-AF65-F5344CB8AC3E}">
        <p14:creationId xmlns:p14="http://schemas.microsoft.com/office/powerpoint/2010/main" val="519950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6209EB0-AAEC-4DD6-8C16-61696E66BC4E}"/>
              </a:ext>
            </a:extLst>
          </p:cNvPr>
          <p:cNvSpPr txBox="1"/>
          <p:nvPr/>
        </p:nvSpPr>
        <p:spPr>
          <a:xfrm>
            <a:off x="6179127" y="120073"/>
            <a:ext cx="565265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i="0" dirty="0">
                <a:solidFill>
                  <a:srgbClr val="333333"/>
                </a:solidFill>
                <a:effectLst/>
              </a:rPr>
              <a:t>Start the asana by sitting cross-legged on the surface of the floor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i="0" dirty="0">
                <a:solidFill>
                  <a:srgbClr val="333333"/>
                </a:solidFill>
                <a:effectLst/>
              </a:rPr>
              <a:t>Bring the right foot over the left thigh; slide your thigh as close as you can to left hip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i="0" dirty="0">
                <a:solidFill>
                  <a:srgbClr val="333333"/>
                </a:solidFill>
                <a:effectLst/>
              </a:rPr>
              <a:t>Bring the left ankle around the side of the right hip. Make sure that first knee is placed over the other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i="0" dirty="0">
                <a:solidFill>
                  <a:srgbClr val="333333"/>
                </a:solidFill>
                <a:effectLst/>
              </a:rPr>
              <a:t>Gently slide your both feet far behind your hip area while making sure that you are comfortable in this position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i="0" dirty="0">
                <a:solidFill>
                  <a:srgbClr val="333333"/>
                </a:solidFill>
                <a:effectLst/>
              </a:rPr>
              <a:t>Maintain your spine in a straight and vertical position while you keep your head facing forward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i="0" dirty="0">
                <a:solidFill>
                  <a:srgbClr val="333333"/>
                </a:solidFill>
                <a:effectLst/>
              </a:rPr>
              <a:t>Raise the right arm and gently bring it over the shoulder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i="0" dirty="0">
                <a:solidFill>
                  <a:srgbClr val="333333"/>
                </a:solidFill>
                <a:effectLst/>
              </a:rPr>
              <a:t>Now wrap the left arm around your back and try to grasp the left hand with your right hand behind your back. Clasp the fingers of both hands together.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i="0" dirty="0">
                <a:solidFill>
                  <a:srgbClr val="333333"/>
                </a:solidFill>
                <a:effectLst/>
              </a:rPr>
              <a:t>Stay in this pose for around 10 to 12 breaths.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i="0" dirty="0">
                <a:solidFill>
                  <a:srgbClr val="333333"/>
                </a:solidFill>
                <a:effectLst/>
              </a:rPr>
              <a:t>Next, release your hands and stretch both your legs straight; bounce your knees a couple of times.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i="0" dirty="0">
                <a:solidFill>
                  <a:srgbClr val="333333"/>
                </a:solidFill>
                <a:effectLst/>
              </a:rPr>
              <a:t>Once you are done, repeat this asana by using your opposite limbs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i="0" dirty="0">
                <a:solidFill>
                  <a:srgbClr val="333333"/>
                </a:solidFill>
                <a:effectLst/>
              </a:rPr>
              <a:t>Finally, relax your body by sitting in a nice and comfortable cross-legged posture.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A3292FF-EA1E-476E-8DF6-60F26E691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DF9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988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56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102E39-EA99-4C5D-9986-C997381C5850}"/>
              </a:ext>
            </a:extLst>
          </p:cNvPr>
          <p:cNvSpPr txBox="1"/>
          <p:nvPr/>
        </p:nvSpPr>
        <p:spPr>
          <a:xfrm>
            <a:off x="5797720" y="317533"/>
            <a:ext cx="5948218" cy="586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1. Lie on your back. Join the legs together. Relax the whole body </a:t>
            </a:r>
          </a:p>
          <a:p>
            <a:pPr>
              <a:lnSpc>
                <a:spcPct val="150000"/>
              </a:lnSpc>
            </a:pPr>
            <a:r>
              <a:rPr lang="en-US" dirty="0"/>
              <a:t>(Shavasana position). </a:t>
            </a:r>
          </a:p>
          <a:p>
            <a:pPr>
              <a:lnSpc>
                <a:spcPct val="150000"/>
              </a:lnSpc>
            </a:pPr>
            <a:r>
              <a:rPr lang="en-US" dirty="0"/>
              <a:t>2. Keep the palm flat on the ground. Keep breathing normally. </a:t>
            </a:r>
          </a:p>
          <a:p>
            <a:pPr>
              <a:lnSpc>
                <a:spcPct val="150000"/>
              </a:lnSpc>
            </a:pPr>
            <a:r>
              <a:rPr lang="en-US" dirty="0"/>
              <a:t>3. While exhaling press the palm on the ground and raise both </a:t>
            </a:r>
          </a:p>
          <a:p>
            <a:pPr>
              <a:lnSpc>
                <a:spcPct val="150000"/>
              </a:lnSpc>
            </a:pPr>
            <a:r>
              <a:rPr lang="en-US" dirty="0"/>
              <a:t>the legs upwards straight then try to touch the ground just </a:t>
            </a:r>
          </a:p>
          <a:p>
            <a:pPr>
              <a:lnSpc>
                <a:spcPct val="150000"/>
              </a:lnSpc>
            </a:pPr>
            <a:r>
              <a:rPr lang="en-US" dirty="0"/>
              <a:t>behind. </a:t>
            </a:r>
          </a:p>
          <a:p>
            <a:pPr>
              <a:lnSpc>
                <a:spcPct val="150000"/>
              </a:lnSpc>
            </a:pPr>
            <a:r>
              <a:rPr lang="en-US" dirty="0"/>
              <a:t>4. Breathe slowly and hold the posture for several minutes (1-2 </a:t>
            </a:r>
          </a:p>
          <a:p>
            <a:pPr>
              <a:lnSpc>
                <a:spcPct val="150000"/>
              </a:lnSpc>
            </a:pPr>
            <a:r>
              <a:rPr lang="en-US" dirty="0"/>
              <a:t>minutes). </a:t>
            </a:r>
          </a:p>
          <a:p>
            <a:pPr>
              <a:lnSpc>
                <a:spcPct val="150000"/>
              </a:lnSpc>
            </a:pPr>
            <a:r>
              <a:rPr lang="en-US" dirty="0"/>
              <a:t>5. Now slowly release the pose to return to Shavasana. </a:t>
            </a:r>
          </a:p>
          <a:p>
            <a:pPr>
              <a:lnSpc>
                <a:spcPct val="150000"/>
              </a:lnSpc>
            </a:pPr>
            <a:r>
              <a:rPr lang="en-US" dirty="0"/>
              <a:t>6. Repeat this for 3-5 times.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3048000" y="130534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424242"/>
                </a:solidFill>
                <a:latin typeface="-apple-system"/>
              </a:rPr>
              <a:t>.</a:t>
            </a:r>
            <a:endParaRPr lang="en-US" b="0" i="0" dirty="0">
              <a:solidFill>
                <a:srgbClr val="424242"/>
              </a:solidFill>
              <a:effectLst/>
              <a:latin typeface="-apple-system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2225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5634" y="382012"/>
            <a:ext cx="3370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HALASANA</a:t>
            </a:r>
          </a:p>
        </p:txBody>
      </p:sp>
    </p:spTree>
    <p:extLst>
      <p:ext uri="{BB962C8B-B14F-4D97-AF65-F5344CB8AC3E}">
        <p14:creationId xmlns:p14="http://schemas.microsoft.com/office/powerpoint/2010/main" val="3871357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FFE3B7-154F-476F-9285-D83AFF48E77A}"/>
              </a:ext>
            </a:extLst>
          </p:cNvPr>
          <p:cNvSpPr txBox="1"/>
          <p:nvPr/>
        </p:nvSpPr>
        <p:spPr>
          <a:xfrm>
            <a:off x="5915620" y="915484"/>
            <a:ext cx="58281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24242"/>
                </a:solidFill>
                <a:latin typeface="-apple-system"/>
              </a:rPr>
              <a:t>Lie down in the supine position or lying on your stomach.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24242"/>
                </a:solidFill>
                <a:latin typeface="-apple-system"/>
              </a:rPr>
              <a:t>Raise your legs slowly upward and bring it to a 90° angle.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24242"/>
                </a:solidFill>
                <a:latin typeface="-apple-system"/>
              </a:rPr>
              <a:t>Bring the legs towards the head by raising the buttocks up.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24242"/>
                </a:solidFill>
                <a:latin typeface="-apple-system"/>
              </a:rPr>
              <a:t>Raise the legs; abdomen and chest try to form a straight line.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24242"/>
                </a:solidFill>
                <a:latin typeface="-apple-system"/>
              </a:rPr>
              <a:t>Place the palms on your back for support.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24242"/>
                </a:solidFill>
                <a:latin typeface="-apple-system"/>
              </a:rPr>
              <a:t>Place the chin against the chest.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24242"/>
                </a:solidFill>
                <a:latin typeface="-apple-system"/>
              </a:rPr>
              <a:t>Maintain the position as long as comfortable.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24242"/>
                </a:solidFill>
                <a:latin typeface="-apple-system"/>
              </a:rPr>
              <a:t>Try to maintain the pose for up to 30 seconds or more.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24242"/>
                </a:solidFill>
                <a:latin typeface="-apple-system"/>
              </a:rPr>
              <a:t>Slowly return back to the original position.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24242"/>
                </a:solidFill>
                <a:latin typeface="-apple-system"/>
              </a:rPr>
              <a:t>While doing this, first lower the buttocks with hands supporting the back and slowly come to the surface or in the original position.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24242"/>
                </a:solidFill>
                <a:latin typeface="-apple-system"/>
              </a:rPr>
              <a:t>Perform it twice or thrice.</a:t>
            </a:r>
            <a:endParaRPr lang="en-US" sz="2000" b="0" i="0" dirty="0">
              <a:solidFill>
                <a:srgbClr val="424242"/>
              </a:solidFill>
              <a:effectLst/>
              <a:latin typeface="-apple-syste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4864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81169" y="0"/>
            <a:ext cx="5029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SARVANGASANA</a:t>
            </a:r>
          </a:p>
        </p:txBody>
      </p:sp>
    </p:spTree>
    <p:extLst>
      <p:ext uri="{BB962C8B-B14F-4D97-AF65-F5344CB8AC3E}">
        <p14:creationId xmlns:p14="http://schemas.microsoft.com/office/powerpoint/2010/main" val="463151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635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0" y="747718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1 Lie flat on your back like Shavasana on the ground. </a:t>
            </a:r>
          </a:p>
          <a:p>
            <a:r>
              <a:rPr lang="en-US" sz="2800" dirty="0"/>
              <a:t>2 Bend your knees and bring your heels closer to touch your hips. Keep some distance between your feet. </a:t>
            </a:r>
          </a:p>
          <a:p>
            <a:r>
              <a:rPr lang="en-US" sz="2800" dirty="0"/>
              <a:t>3 Now raise your hands and bring your palms under your shoulders. </a:t>
            </a:r>
          </a:p>
          <a:p>
            <a:r>
              <a:rPr lang="en-US" sz="2800" dirty="0"/>
              <a:t>4Now while inhaling press your palms and feet on the ground and lift your body up. </a:t>
            </a:r>
          </a:p>
          <a:p>
            <a:r>
              <a:rPr lang="en-US" sz="2800" dirty="0"/>
              <a:t>5Try to raise your hips as much you can. </a:t>
            </a:r>
          </a:p>
          <a:p>
            <a:r>
              <a:rPr lang="en-US" sz="2800" dirty="0"/>
              <a:t>Hold this position for few seconds (according to your capacity)</a:t>
            </a:r>
            <a:endParaRPr lang="en-IN" sz="2800" dirty="0"/>
          </a:p>
        </p:txBody>
      </p:sp>
      <p:sp>
        <p:nvSpPr>
          <p:cNvPr id="6" name="Rectangle 5"/>
          <p:cNvSpPr/>
          <p:nvPr/>
        </p:nvSpPr>
        <p:spPr>
          <a:xfrm>
            <a:off x="864834" y="286053"/>
            <a:ext cx="4276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CHAKRASANA</a:t>
            </a:r>
          </a:p>
        </p:txBody>
      </p:sp>
    </p:spTree>
    <p:extLst>
      <p:ext uri="{BB962C8B-B14F-4D97-AF65-F5344CB8AC3E}">
        <p14:creationId xmlns:p14="http://schemas.microsoft.com/office/powerpoint/2010/main" val="1153393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1434353"/>
            <a:ext cx="5862918" cy="40699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8071" y="2878611"/>
            <a:ext cx="556165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4400" b="1" dirty="0"/>
              <a:t>CLOSE YOUR EYES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4400" b="1" dirty="0"/>
              <a:t>RELAX YOUR BODY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4400" b="1" dirty="0"/>
              <a:t>BE CALM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6275292" y="972688"/>
            <a:ext cx="5633369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SHAVASANA</a:t>
            </a:r>
          </a:p>
        </p:txBody>
      </p:sp>
    </p:spTree>
    <p:extLst>
      <p:ext uri="{BB962C8B-B14F-4D97-AF65-F5344CB8AC3E}">
        <p14:creationId xmlns:p14="http://schemas.microsoft.com/office/powerpoint/2010/main" val="254119306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234</TotalTime>
  <Words>715</Words>
  <Application>Microsoft Office PowerPoint</Application>
  <PresentationFormat>Widescreen</PresentationFormat>
  <Paragraphs>84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NARESH</dc:creator>
  <cp:lastModifiedBy>Unknown User</cp:lastModifiedBy>
  <cp:revision>25</cp:revision>
  <dcterms:created xsi:type="dcterms:W3CDTF">2021-05-25T06:51:41Z</dcterms:created>
  <dcterms:modified xsi:type="dcterms:W3CDTF">2021-05-27T12:42:56Z</dcterms:modified>
</cp:coreProperties>
</file>