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9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9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9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9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5E516D09-8ABB-0049-87AD-4B4A674A9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9AA7CA-051F-BC4E-B465-64326D4C9450}"/>
              </a:ext>
            </a:extLst>
          </p:cNvPr>
          <p:cNvSpPr txBox="1"/>
          <p:nvPr/>
        </p:nvSpPr>
        <p:spPr>
          <a:xfrm>
            <a:off x="1657684" y="474181"/>
            <a:ext cx="8876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/>
              <a:t>NCC YOGA</a:t>
            </a:r>
            <a:r>
              <a:rPr lang="zh-CN" altLang="en-US" sz="5400" b="1"/>
              <a:t> </a:t>
            </a:r>
            <a:r>
              <a:rPr lang="en-US" altLang="zh-CN" sz="5400" b="1"/>
              <a:t>CLASS PRESENTATION </a:t>
            </a:r>
            <a:endParaRPr lang="en-US" sz="54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CBB0F4-960B-924E-891B-788D19C805F5}"/>
              </a:ext>
            </a:extLst>
          </p:cNvPr>
          <p:cNvSpPr txBox="1"/>
          <p:nvPr/>
        </p:nvSpPr>
        <p:spPr>
          <a:xfrm>
            <a:off x="6256421" y="2228507"/>
            <a:ext cx="5308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i="1">
                <a:latin typeface="Abadi" panose="020B0204020104020204" pitchFamily="34" charset="0"/>
              </a:rPr>
              <a:t>By:-</a:t>
            </a:r>
            <a:r>
              <a:rPr lang="zh-CN" altLang="en-US" sz="3200" i="1">
                <a:latin typeface="Abadi" panose="020B0204020104020204" pitchFamily="34" charset="0"/>
              </a:rPr>
              <a:t> </a:t>
            </a:r>
            <a:r>
              <a:rPr lang="en-US" altLang="zh-CN" sz="3200" i="1">
                <a:latin typeface="Abadi" panose="020B0204020104020204" pitchFamily="34" charset="0"/>
              </a:rPr>
              <a:t>CADET NEHA VASHISHT</a:t>
            </a:r>
          </a:p>
          <a:p>
            <a:pPr algn="r"/>
            <a:r>
              <a:rPr lang="en-US" altLang="zh-CN" sz="3200" i="1">
                <a:latin typeface="Abadi" panose="020B0204020104020204" pitchFamily="34" charset="0"/>
              </a:rPr>
              <a:t>(2DGBN) </a:t>
            </a:r>
            <a:endParaRPr lang="en-US" sz="3200" i="1">
              <a:latin typeface="Abadi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9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Vrikshasana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b="1" dirty="0"/>
              <a:t>IT ALSO KNOWN AS TREE POSE .IT IS A BALANCING ASANA.IT IS ONE OF THE VERY FEW STANDING POSES IN MEDIEVAL HATHA YOGA ,AND REMAINS POPULAR IN MODERN YOGA AS EXERCISE.</a:t>
            </a:r>
          </a:p>
          <a:p>
            <a:pPr algn="l"/>
            <a:r>
              <a:rPr lang="en-US" b="1" dirty="0"/>
              <a:t>BENEFITS-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STRENGTHENS THE LEGS 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IMPROVES YOUR NEUROMASCULAR COORDINATION.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HELPS IN BALANCE AND ENDURANCE.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IT IMPROVES ALERTNESS AND CONCENTRATION.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HELPS THOSE WHO SUFFER FROM SCIATICA.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r="1873"/>
          <a:stretch>
            <a:fillRect/>
          </a:stretch>
        </p:blipFill>
        <p:spPr>
          <a:xfrm>
            <a:off x="8079129" y="609600"/>
            <a:ext cx="3330237" cy="5181600"/>
          </a:xfrm>
        </p:spPr>
      </p:pic>
    </p:spTree>
    <p:extLst>
      <p:ext uri="{BB962C8B-B14F-4D97-AF65-F5344CB8AC3E}">
        <p14:creationId xmlns:p14="http://schemas.microsoft.com/office/powerpoint/2010/main" val="4291135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24DC1F87-DDD6-6245-BC1F-C828DF0C1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895" y="0"/>
            <a:ext cx="1261978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FA74F-0A86-9743-8473-2D89DB94F145}"/>
              </a:ext>
            </a:extLst>
          </p:cNvPr>
          <p:cNvSpPr txBox="1"/>
          <p:nvPr/>
        </p:nvSpPr>
        <p:spPr>
          <a:xfrm>
            <a:off x="5302183" y="583233"/>
            <a:ext cx="62837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/>
              <a:t>WE HAVE COMPLETED</a:t>
            </a:r>
            <a:r>
              <a:rPr lang="zh-CN" altLang="en-US" sz="3200" b="1"/>
              <a:t> </a:t>
            </a:r>
            <a:r>
              <a:rPr lang="en-US" altLang="zh-CN" sz="3200" b="1"/>
              <a:t>TODAY’S YOGA SESSION TOGETHER. </a:t>
            </a:r>
          </a:p>
          <a:p>
            <a:pPr algn="l"/>
            <a:endParaRPr lang="en-US" sz="3200" b="1"/>
          </a:p>
          <a:p>
            <a:pPr algn="l"/>
            <a:r>
              <a:rPr lang="en-US" altLang="zh-CN" sz="3200" b="1"/>
              <a:t>THANK YOU ALL</a:t>
            </a:r>
            <a:r>
              <a:rPr lang="zh-CN" altLang="en-US" sz="3200" b="1"/>
              <a:t>🌸</a:t>
            </a:r>
            <a:endParaRPr lang="en-US" altLang="zh-CN" sz="3200" b="1"/>
          </a:p>
          <a:p>
            <a:pPr algn="l"/>
            <a:endParaRPr lang="en-US" sz="3200" b="1"/>
          </a:p>
          <a:p>
            <a:pPr algn="l"/>
            <a:r>
              <a:rPr lang="en-US" altLang="zh-CN" sz="3200" b="1"/>
              <a:t>JAI HIND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389306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EBA2D5B-0E3D-A94A-9950-F92BD8BF4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C2CFCA-BD70-FC4F-B4CF-9082988C61CC}"/>
              </a:ext>
            </a:extLst>
          </p:cNvPr>
          <p:cNvSpPr txBox="1"/>
          <p:nvPr/>
        </p:nvSpPr>
        <p:spPr>
          <a:xfrm>
            <a:off x="5703859" y="449179"/>
            <a:ext cx="6488141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altLang="zh-CN" sz="2800">
                <a:solidFill>
                  <a:schemeClr val="bg1"/>
                </a:solidFill>
              </a:rPr>
              <a:t>START YOUR DAY WITH </a:t>
            </a:r>
            <a:r>
              <a:rPr lang="en-US" altLang="zh-CN" sz="2800" b="1">
                <a:solidFill>
                  <a:schemeClr val="bg1"/>
                </a:solidFill>
              </a:rPr>
              <a:t>POSITIVITY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altLang="zh-CN" sz="2800">
                <a:solidFill>
                  <a:schemeClr val="bg1"/>
                </a:solidFill>
              </a:rPr>
              <a:t>AND </a:t>
            </a:r>
          </a:p>
          <a:p>
            <a:r>
              <a:rPr lang="en-US" altLang="zh-CN" sz="2800">
                <a:solidFill>
                  <a:schemeClr val="bg1"/>
                </a:solidFill>
              </a:rPr>
              <a:t>A </a:t>
            </a:r>
            <a:r>
              <a:rPr lang="en-US" altLang="zh-CN" sz="2800" b="1">
                <a:solidFill>
                  <a:schemeClr val="bg1"/>
                </a:solidFill>
              </a:rPr>
              <a:t>HAPPY SMILE </a:t>
            </a:r>
            <a:r>
              <a:rPr lang="en-US" altLang="zh-CN" sz="2800">
                <a:solidFill>
                  <a:schemeClr val="bg1"/>
                </a:solidFill>
              </a:rPr>
              <a:t>ON YOUR FACE.</a:t>
            </a:r>
          </a:p>
          <a:p>
            <a:pPr algn="l"/>
            <a:endParaRPr lang="en-US" sz="2800">
              <a:solidFill>
                <a:schemeClr val="bg1"/>
              </a:solidFill>
            </a:endParaRPr>
          </a:p>
          <a:p>
            <a:pPr algn="l"/>
            <a:r>
              <a:rPr lang="en-US" altLang="zh-CN" sz="2800">
                <a:solidFill>
                  <a:schemeClr val="bg1"/>
                </a:solidFill>
              </a:rPr>
              <a:t>WE WILL BEGIN NOW. 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3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err="1"/>
              <a:t>Bhujangasana</a:t>
            </a:r>
            <a:endParaRPr lang="en-US" b="1" dirty="0"/>
          </a:p>
          <a:p>
            <a:r>
              <a:rPr lang="en-US" b="1" dirty="0"/>
              <a:t>TADASANA   </a:t>
            </a:r>
          </a:p>
          <a:p>
            <a:r>
              <a:rPr lang="en-US" b="1" dirty="0"/>
              <a:t>TRIKONASANA</a:t>
            </a:r>
          </a:p>
          <a:p>
            <a:r>
              <a:rPr lang="en-US" b="1" dirty="0"/>
              <a:t>DHANURASANA</a:t>
            </a:r>
          </a:p>
          <a:p>
            <a:r>
              <a:rPr lang="en-US" b="1" dirty="0"/>
              <a:t>CHAKRASANA</a:t>
            </a:r>
          </a:p>
          <a:p>
            <a:r>
              <a:rPr lang="en-US" b="1" dirty="0"/>
              <a:t>SAVASANA</a:t>
            </a:r>
          </a:p>
          <a:p>
            <a:r>
              <a:rPr lang="en-US" b="1" dirty="0"/>
              <a:t>VRIKSHASANA</a:t>
            </a:r>
          </a:p>
        </p:txBody>
      </p:sp>
    </p:spTree>
    <p:extLst>
      <p:ext uri="{BB962C8B-B14F-4D97-AF65-F5344CB8AC3E}">
        <p14:creationId xmlns:p14="http://schemas.microsoft.com/office/powerpoint/2010/main" val="36742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Bhujangasana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dirty="0"/>
              <a:t>It is a recycling back BENDING ASANA IN HATHA YOGA AND MODERN YOGA AS EXERCISE. IT ALSO KNOWN AS COBRA POSE .</a:t>
            </a:r>
          </a:p>
          <a:p>
            <a:pPr algn="l"/>
            <a:r>
              <a:rPr lang="en-US" b="1" dirty="0"/>
              <a:t>BENEFITS –</a:t>
            </a:r>
          </a:p>
          <a:p>
            <a:pPr lvl="1"/>
            <a:r>
              <a:rPr lang="en-US" b="1" dirty="0"/>
              <a:t>STRENGTHENS THE SPINE.</a:t>
            </a:r>
          </a:p>
          <a:p>
            <a:pPr lvl="1"/>
            <a:r>
              <a:rPr lang="en-US" b="1" dirty="0"/>
              <a:t>STRETCHES LUNGS ,SHOULDER,AND ABDOMEN.</a:t>
            </a:r>
          </a:p>
          <a:p>
            <a:pPr lvl="1"/>
            <a:r>
              <a:rPr lang="en-US" b="1" dirty="0"/>
              <a:t>HELPS IN RELIEVE STRESS.</a:t>
            </a:r>
          </a:p>
          <a:p>
            <a:pPr lvl="1"/>
            <a:r>
              <a:rPr lang="en-US" b="1" dirty="0"/>
              <a:t>STIMULATES ABDOMINAL ORGANS.</a:t>
            </a:r>
          </a:p>
          <a:p>
            <a:pPr lvl="1"/>
            <a:r>
              <a:rPr lang="en-US" b="1" dirty="0"/>
              <a:t>OPENS THE HEART AND LUNGS.</a:t>
            </a:r>
          </a:p>
          <a:p>
            <a:pPr lvl="1"/>
            <a:r>
              <a:rPr lang="en-US" b="1" dirty="0"/>
              <a:t>THERAPEUTIC FOR ASTHMA.</a:t>
            </a:r>
          </a:p>
          <a:p>
            <a:pPr lvl="1"/>
            <a:r>
              <a:rPr lang="en-US" b="1" dirty="0"/>
              <a:t>INCREASE FLEXIBILITY.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79" y="609600"/>
            <a:ext cx="5120641" cy="6018166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>
          <a:xfrm>
            <a:off x="7424803" y="609600"/>
            <a:ext cx="3255358" cy="5181600"/>
          </a:xfrm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79" y="497840"/>
            <a:ext cx="5120641" cy="60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3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tadasana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b="1" dirty="0"/>
              <a:t>IT IS A STANDING ASANA IN MODERN YOGA AS EXERCISE.IT ALSO PERFORMED AT THE BEGINNING AND END OF SURYA NAMASKAR .</a:t>
            </a:r>
          </a:p>
          <a:p>
            <a:pPr algn="l"/>
            <a:r>
              <a:rPr lang="en-US" b="1" dirty="0"/>
              <a:t>BENEFITS-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HELPS IN CORRECTING THE POSTURE.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HELPS IN INCREASE FLEXIBILITY OF THIGHS AND JOINTS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STRENGTHENS LEGS.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IMPROVE BALANCE OF THE BODY.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HELPS IN CORRECT POSTURE.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CREATES STABILITY IN SHOULDER JOINTS.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r="12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073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trikonasana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7" r="161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dirty="0"/>
              <a:t>IT IS A TRIANGULAR POSE. IT IS A STANDING ASANA IN MODERN YOGA AS EXERCISE.</a:t>
            </a:r>
          </a:p>
          <a:p>
            <a:pPr algn="l"/>
            <a:r>
              <a:rPr lang="en-US" b="1" dirty="0"/>
              <a:t>BENEFITS –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HELPS IN RELIEVE STRESS.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IMPROVES DIGESTION.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STIMULATES THE ABDOMINAL ORGANS.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STRETCHES THE THIGHS,KNEES AND ANKLES.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ACTIVATES YOUR CORE MUSCLES.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19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Dhanurasana</a:t>
            </a:r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2153920"/>
            <a:ext cx="5232400" cy="37185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5254" y="2632852"/>
            <a:ext cx="5410826" cy="31583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/>
              <a:t>IT IS AN ASANA IN WHICH THE BODY RESEMBLES THE SHAPE OF A BOW IN THE FINAL POSITION .THIS ASANA IS ALSO KNOWN AS BOW POSE .</a:t>
            </a:r>
          </a:p>
          <a:p>
            <a:pPr algn="l"/>
            <a:r>
              <a:rPr lang="en-US" b="1" dirty="0"/>
              <a:t>BENEFITS-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STRETCHES THE ENTIRE FONT OF BODY 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STRENGTHENS THE BACK MUSUCLES.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IMPROVES POSTURE.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STIMULATES THE ORGAN OF THE ABDOMEN AND NECK 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IMPROVES FLEXIBILITY OF SPINE.</a:t>
            </a:r>
          </a:p>
        </p:txBody>
      </p:sp>
    </p:spTree>
    <p:extLst>
      <p:ext uri="{BB962C8B-B14F-4D97-AF65-F5344CB8AC3E}">
        <p14:creationId xmlns:p14="http://schemas.microsoft.com/office/powerpoint/2010/main" val="305311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5F68D55-0BF8-9E4F-8415-C440B03E1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49614" cy="6858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2AD3EBE-382C-F344-B1C8-CF1FD903E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035" y="926877"/>
            <a:ext cx="5489965" cy="52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6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SHAVASANA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b="1" dirty="0"/>
              <a:t>SHAVASANA IS AN ASANA IN HATHA YOGA AND MODERN YOGA AS EXERCISE ,OFTEN USED IN FOR RELAXATION IN YOGA.IT IS THE USUAL POSE  OF NIDRA PRACTICE.</a:t>
            </a:r>
          </a:p>
          <a:p>
            <a:pPr algn="l"/>
            <a:r>
              <a:rPr lang="en-US" b="1" dirty="0"/>
              <a:t>BENEFITS-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CALMS THE MIND AND REDUCE STRESS.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REDUCE HEADACHE AND FATIGUE.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REDUCES ANXIETY.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HELPS IN LOWER BLOOD PRESSURE.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PROMOTES SPIRITUAL AWAKENING ,AND AWARENESS OF HIGHER CONSCIOUSNESS.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00" y="264605"/>
            <a:ext cx="3143250" cy="62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4125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97</TotalTime>
  <Words>361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Droplet</vt:lpstr>
      <vt:lpstr>PowerPoint Presentation</vt:lpstr>
      <vt:lpstr>PowerPoint Presentation</vt:lpstr>
      <vt:lpstr>content   </vt:lpstr>
      <vt:lpstr>Bhujangasana </vt:lpstr>
      <vt:lpstr>tadasana</vt:lpstr>
      <vt:lpstr>trikonasana</vt:lpstr>
      <vt:lpstr>Dhanurasana </vt:lpstr>
      <vt:lpstr>PowerPoint Presentation</vt:lpstr>
      <vt:lpstr>SHAVASANA </vt:lpstr>
      <vt:lpstr>Vrikshasana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Yoga</dc:title>
  <dc:creator>Kanika</dc:creator>
  <cp:lastModifiedBy>Unknown User</cp:lastModifiedBy>
  <cp:revision>14</cp:revision>
  <dcterms:created xsi:type="dcterms:W3CDTF">2021-05-27T10:47:18Z</dcterms:created>
  <dcterms:modified xsi:type="dcterms:W3CDTF">2021-05-27T16:07:31Z</dcterms:modified>
</cp:coreProperties>
</file>