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saveSubsetFonts="1" autoCompressPictures="0">
  <p:sldMasterIdLst>
    <p:sldMasterId id="2147483648" r:id="rId1"/>
    <p:sldMasterId id="2147483649" r:id="rId2"/>
    <p:sldMasterId id="2147483650" r:id="rId3"/>
  </p:sldMasterIdLst>
  <p:notesMasterIdLst>
    <p:notesMasterId r:id="rId19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</p:sldIdLst>
  <p:sldSz cx="13004800" cy="9753600"/>
  <p:notesSz cx="6858000" cy="9144000"/>
  <p:defaultTextStyle>
    <a:defPPr>
      <a:defRPr lang="en-US"/>
    </a:defPPr>
    <a:lvl1pPr algn="l" defTabSz="584200" rtl="0" eaLnBrk="0" fontAlgn="base" hangingPunct="0">
      <a:spcBef>
        <a:spcPct val="0"/>
      </a:spcBef>
      <a:spcAft>
        <a:spcPct val="0"/>
      </a:spcAft>
      <a:defRPr sz="3200" kern="1200">
        <a:solidFill>
          <a:srgbClr val="4F5C3F"/>
        </a:solidFill>
        <a:latin typeface="Georgia" panose="02040502050405020303" pitchFamily="18" charset="0"/>
        <a:ea typeface="Georgia" panose="02040502050405020303" pitchFamily="18" charset="0"/>
        <a:cs typeface="Georgia" panose="02040502050405020303" pitchFamily="18" charset="0"/>
        <a:sym typeface="Georgia" panose="02040502050405020303" pitchFamily="18" charset="0"/>
      </a:defRPr>
    </a:lvl1pPr>
    <a:lvl2pPr marL="457200" algn="l" defTabSz="584200" rtl="0" eaLnBrk="0" fontAlgn="base" hangingPunct="0">
      <a:spcBef>
        <a:spcPct val="0"/>
      </a:spcBef>
      <a:spcAft>
        <a:spcPct val="0"/>
      </a:spcAft>
      <a:defRPr sz="3200" kern="1200">
        <a:solidFill>
          <a:srgbClr val="4F5C3F"/>
        </a:solidFill>
        <a:latin typeface="Georgia" panose="02040502050405020303" pitchFamily="18" charset="0"/>
        <a:ea typeface="Georgia" panose="02040502050405020303" pitchFamily="18" charset="0"/>
        <a:cs typeface="Georgia" panose="02040502050405020303" pitchFamily="18" charset="0"/>
        <a:sym typeface="Georgia" panose="02040502050405020303" pitchFamily="18" charset="0"/>
      </a:defRPr>
    </a:lvl2pPr>
    <a:lvl3pPr marL="914400" algn="l" defTabSz="584200" rtl="0" eaLnBrk="0" fontAlgn="base" hangingPunct="0">
      <a:spcBef>
        <a:spcPct val="0"/>
      </a:spcBef>
      <a:spcAft>
        <a:spcPct val="0"/>
      </a:spcAft>
      <a:defRPr sz="3200" kern="1200">
        <a:solidFill>
          <a:srgbClr val="4F5C3F"/>
        </a:solidFill>
        <a:latin typeface="Georgia" panose="02040502050405020303" pitchFamily="18" charset="0"/>
        <a:ea typeface="Georgia" panose="02040502050405020303" pitchFamily="18" charset="0"/>
        <a:cs typeface="Georgia" panose="02040502050405020303" pitchFamily="18" charset="0"/>
        <a:sym typeface="Georgia" panose="02040502050405020303" pitchFamily="18" charset="0"/>
      </a:defRPr>
    </a:lvl3pPr>
    <a:lvl4pPr marL="1371600" algn="l" defTabSz="584200" rtl="0" eaLnBrk="0" fontAlgn="base" hangingPunct="0">
      <a:spcBef>
        <a:spcPct val="0"/>
      </a:spcBef>
      <a:spcAft>
        <a:spcPct val="0"/>
      </a:spcAft>
      <a:defRPr sz="3200" kern="1200">
        <a:solidFill>
          <a:srgbClr val="4F5C3F"/>
        </a:solidFill>
        <a:latin typeface="Georgia" panose="02040502050405020303" pitchFamily="18" charset="0"/>
        <a:ea typeface="Georgia" panose="02040502050405020303" pitchFamily="18" charset="0"/>
        <a:cs typeface="Georgia" panose="02040502050405020303" pitchFamily="18" charset="0"/>
        <a:sym typeface="Georgia" panose="02040502050405020303" pitchFamily="18" charset="0"/>
      </a:defRPr>
    </a:lvl4pPr>
    <a:lvl5pPr marL="1828800" algn="l" defTabSz="584200" rtl="0" eaLnBrk="0" fontAlgn="base" hangingPunct="0">
      <a:spcBef>
        <a:spcPct val="0"/>
      </a:spcBef>
      <a:spcAft>
        <a:spcPct val="0"/>
      </a:spcAft>
      <a:defRPr sz="3200" kern="1200">
        <a:solidFill>
          <a:srgbClr val="4F5C3F"/>
        </a:solidFill>
        <a:latin typeface="Georgia" panose="02040502050405020303" pitchFamily="18" charset="0"/>
        <a:ea typeface="Georgia" panose="02040502050405020303" pitchFamily="18" charset="0"/>
        <a:cs typeface="Georgia" panose="02040502050405020303" pitchFamily="18" charset="0"/>
        <a:sym typeface="Georgia" panose="02040502050405020303" pitchFamily="18" charset="0"/>
      </a:defRPr>
    </a:lvl5pPr>
    <a:lvl6pPr marL="2286000" algn="l" defTabSz="914400" rtl="0" eaLnBrk="1" latinLnBrk="0" hangingPunct="1">
      <a:defRPr sz="3200" kern="1200">
        <a:solidFill>
          <a:srgbClr val="4F5C3F"/>
        </a:solidFill>
        <a:latin typeface="Georgia" panose="02040502050405020303" pitchFamily="18" charset="0"/>
        <a:ea typeface="Georgia" panose="02040502050405020303" pitchFamily="18" charset="0"/>
        <a:cs typeface="Georgia" panose="02040502050405020303" pitchFamily="18" charset="0"/>
        <a:sym typeface="Georgia" panose="02040502050405020303" pitchFamily="18" charset="0"/>
      </a:defRPr>
    </a:lvl6pPr>
    <a:lvl7pPr marL="2743200" algn="l" defTabSz="914400" rtl="0" eaLnBrk="1" latinLnBrk="0" hangingPunct="1">
      <a:defRPr sz="3200" kern="1200">
        <a:solidFill>
          <a:srgbClr val="4F5C3F"/>
        </a:solidFill>
        <a:latin typeface="Georgia" panose="02040502050405020303" pitchFamily="18" charset="0"/>
        <a:ea typeface="Georgia" panose="02040502050405020303" pitchFamily="18" charset="0"/>
        <a:cs typeface="Georgia" panose="02040502050405020303" pitchFamily="18" charset="0"/>
        <a:sym typeface="Georgia" panose="02040502050405020303" pitchFamily="18" charset="0"/>
      </a:defRPr>
    </a:lvl7pPr>
    <a:lvl8pPr marL="3200400" algn="l" defTabSz="914400" rtl="0" eaLnBrk="1" latinLnBrk="0" hangingPunct="1">
      <a:defRPr sz="3200" kern="1200">
        <a:solidFill>
          <a:srgbClr val="4F5C3F"/>
        </a:solidFill>
        <a:latin typeface="Georgia" panose="02040502050405020303" pitchFamily="18" charset="0"/>
        <a:ea typeface="Georgia" panose="02040502050405020303" pitchFamily="18" charset="0"/>
        <a:cs typeface="Georgia" panose="02040502050405020303" pitchFamily="18" charset="0"/>
        <a:sym typeface="Georgia" panose="02040502050405020303" pitchFamily="18" charset="0"/>
      </a:defRPr>
    </a:lvl8pPr>
    <a:lvl9pPr marL="3657600" algn="l" defTabSz="914400" rtl="0" eaLnBrk="1" latinLnBrk="0" hangingPunct="1">
      <a:defRPr sz="3200" kern="1200">
        <a:solidFill>
          <a:srgbClr val="4F5C3F"/>
        </a:solidFill>
        <a:latin typeface="Georgia" panose="02040502050405020303" pitchFamily="18" charset="0"/>
        <a:ea typeface="Georgia" panose="02040502050405020303" pitchFamily="18" charset="0"/>
        <a:cs typeface="Georgia" panose="02040502050405020303" pitchFamily="18" charset="0"/>
        <a:sym typeface="Georgia" panose="02040502050405020303" pitchFamily="18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62"/>
  </p:normalViewPr>
  <p:slideViewPr>
    <p:cSldViewPr>
      <p:cViewPr varScale="1">
        <p:scale>
          <a:sx n="76" d="100"/>
          <a:sy n="76" d="100"/>
        </p:scale>
        <p:origin x="1768" y="208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 /><Relationship Id="rId13" Type="http://schemas.openxmlformats.org/officeDocument/2006/relationships/slide" Target="slides/slide10.xml" /><Relationship Id="rId18" Type="http://schemas.openxmlformats.org/officeDocument/2006/relationships/slide" Target="slides/slide15.xml" /><Relationship Id="rId3" Type="http://schemas.openxmlformats.org/officeDocument/2006/relationships/slideMaster" Target="slideMasters/slideMaster3.xml" /><Relationship Id="rId21" Type="http://schemas.openxmlformats.org/officeDocument/2006/relationships/viewProps" Target="viewProps.xml" /><Relationship Id="rId7" Type="http://schemas.openxmlformats.org/officeDocument/2006/relationships/slide" Target="slides/slide4.xml" /><Relationship Id="rId12" Type="http://schemas.openxmlformats.org/officeDocument/2006/relationships/slide" Target="slides/slide9.xml" /><Relationship Id="rId17" Type="http://schemas.openxmlformats.org/officeDocument/2006/relationships/slide" Target="slides/slide14.xml" /><Relationship Id="rId2" Type="http://schemas.openxmlformats.org/officeDocument/2006/relationships/slideMaster" Target="slideMasters/slideMaster2.xml" /><Relationship Id="rId16" Type="http://schemas.openxmlformats.org/officeDocument/2006/relationships/slide" Target="slides/slide13.xml" /><Relationship Id="rId20" Type="http://schemas.openxmlformats.org/officeDocument/2006/relationships/presProps" Target="pres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3.xml" /><Relationship Id="rId11" Type="http://schemas.openxmlformats.org/officeDocument/2006/relationships/slide" Target="slides/slide8.xml" /><Relationship Id="rId5" Type="http://schemas.openxmlformats.org/officeDocument/2006/relationships/slide" Target="slides/slide2.xml" /><Relationship Id="rId15" Type="http://schemas.openxmlformats.org/officeDocument/2006/relationships/slide" Target="slides/slide12.xml" /><Relationship Id="rId23" Type="http://schemas.openxmlformats.org/officeDocument/2006/relationships/tableStyles" Target="tableStyles.xml" /><Relationship Id="rId10" Type="http://schemas.openxmlformats.org/officeDocument/2006/relationships/slide" Target="slides/slide7.xml" /><Relationship Id="rId19" Type="http://schemas.openxmlformats.org/officeDocument/2006/relationships/notesMaster" Target="notesMasters/notesMaster1.xml" /><Relationship Id="rId4" Type="http://schemas.openxmlformats.org/officeDocument/2006/relationships/slide" Target="slides/slide1.xml" /><Relationship Id="rId9" Type="http://schemas.openxmlformats.org/officeDocument/2006/relationships/slide" Target="slides/slide6.xml" /><Relationship Id="rId14" Type="http://schemas.openxmlformats.org/officeDocument/2006/relationships/slide" Target="slides/slide11.xml" /><Relationship Id="rId22" Type="http://schemas.openxmlformats.org/officeDocument/2006/relationships/theme" Target="theme/theme1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>
            <a:extLst>
              <a:ext uri="{FF2B5EF4-FFF2-40B4-BE49-F238E27FC236}">
                <a16:creationId xmlns:a16="http://schemas.microsoft.com/office/drawing/2014/main" id="{49972BAE-05C0-4502-AE62-FC1EC32667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CF157A4B-9926-403C-AFFD-147234B9B50B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>
                <a:sym typeface="Helvetica Neue" panose="02000503000000020004" pitchFamily="2" charset="0"/>
              </a:rPr>
              <a:t>Click to edit Master text styles</a:t>
            </a:r>
          </a:p>
          <a:p>
            <a:pPr lvl="1"/>
            <a:r>
              <a:rPr lang="en-US" altLang="en-US" noProof="0">
                <a:sym typeface="Helvetica Neue" panose="02000503000000020004" pitchFamily="2" charset="0"/>
              </a:rPr>
              <a:t>Second level</a:t>
            </a:r>
          </a:p>
          <a:p>
            <a:pPr lvl="2"/>
            <a:r>
              <a:rPr lang="en-US" altLang="en-US" noProof="0">
                <a:sym typeface="Helvetica Neue" panose="02000503000000020004" pitchFamily="2" charset="0"/>
              </a:rPr>
              <a:t>Third level</a:t>
            </a:r>
          </a:p>
          <a:p>
            <a:pPr lvl="3"/>
            <a:r>
              <a:rPr lang="en-US" altLang="en-US" noProof="0">
                <a:sym typeface="Helvetica Neue" panose="02000503000000020004" pitchFamily="2" charset="0"/>
              </a:rPr>
              <a:t>Fourth level</a:t>
            </a:r>
          </a:p>
          <a:p>
            <a:pPr lvl="4"/>
            <a:r>
              <a:rPr lang="en-US" altLang="en-US" noProof="0">
                <a:sym typeface="Helvetica Neue" panose="02000503000000020004" pitchFamily="2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panose="02000503000000020004" pitchFamily="2" charset="0"/>
        <a:ea typeface="Helvetica Neue" panose="02000503000000020004" pitchFamily="2" charset="0"/>
        <a:cs typeface="Helvetica Neue" panose="02000503000000020004" pitchFamily="2" charset="0"/>
        <a:sym typeface="Helvetica Neue" charset="0"/>
      </a:defRPr>
    </a:lvl1pPr>
    <a:lvl2pPr indent="228600" algn="l" defTabSz="457200" rtl="0" eaLnBrk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panose="02000503000000020004" pitchFamily="2" charset="0"/>
        <a:ea typeface="Helvetica Neue" panose="02000503000000020004" pitchFamily="2" charset="0"/>
        <a:cs typeface="Helvetica Neue" panose="02000503000000020004" pitchFamily="2" charset="0"/>
        <a:sym typeface="Helvetica Neue" charset="0"/>
      </a:defRPr>
    </a:lvl2pPr>
    <a:lvl3pPr indent="457200" algn="l" defTabSz="457200" rtl="0" eaLnBrk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panose="02000503000000020004" pitchFamily="2" charset="0"/>
        <a:ea typeface="Helvetica Neue" panose="02000503000000020004" pitchFamily="2" charset="0"/>
        <a:cs typeface="Helvetica Neue" panose="02000503000000020004" pitchFamily="2" charset="0"/>
        <a:sym typeface="Helvetica Neue" charset="0"/>
      </a:defRPr>
    </a:lvl3pPr>
    <a:lvl4pPr indent="685800" algn="l" defTabSz="457200" rtl="0" eaLnBrk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panose="02000503000000020004" pitchFamily="2" charset="0"/>
        <a:ea typeface="Helvetica Neue" panose="02000503000000020004" pitchFamily="2" charset="0"/>
        <a:cs typeface="Helvetica Neue" panose="02000503000000020004" pitchFamily="2" charset="0"/>
        <a:sym typeface="Helvetica Neue" charset="0"/>
      </a:defRPr>
    </a:lvl4pPr>
    <a:lvl5pPr indent="914400" algn="l" defTabSz="457200" rtl="0" eaLnBrk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panose="02000503000000020004" pitchFamily="2" charset="0"/>
        <a:ea typeface="Helvetica Neue" panose="02000503000000020004" pitchFamily="2" charset="0"/>
        <a:cs typeface="Helvetica Neue" panose="02000503000000020004" pitchFamily="2" charset="0"/>
        <a:sym typeface="Helvetica Neue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2AE8713-0A8E-4B23-96E6-6F21C4FC10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187AB1-D481-4DBC-ADD3-33D41F0D4C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2377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AEE4772-4C83-4C64-A7AA-28AC5583AC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B9F543-B938-4A2B-B94A-DB541D9256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4721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40850" y="825500"/>
            <a:ext cx="2838450" cy="810260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5500" y="825500"/>
            <a:ext cx="8362950" cy="810260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617F952-DD16-429F-9A8B-07EFBB698D6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A6F666-391C-40AB-B3F9-1C16092973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58564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82679C8-EAFA-4D5D-B0DE-3BA3C758A3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3D048-86D6-49DD-AA59-75CA0AEB2B0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46795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E175E0-4479-4514-95A3-275335213E6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8FFCC2-15EE-46D2-9538-0BF0C2DFBCA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96865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2633B0B-1B94-4C75-BAFF-0F2D3E3EF5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B9BD67-88D0-42F0-8E35-905089F220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33089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5500" y="2768600"/>
            <a:ext cx="2635250" cy="61849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13150" y="2768600"/>
            <a:ext cx="2635250" cy="61849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DD52DA42-4921-4C64-976F-1D8C746774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BE2EE2-4E25-40C1-951E-A21C98C7717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44291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D1BB4371-419E-4182-B9AC-9B043AE4A87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28BCF1-14E8-45B8-9699-963D8133DE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26857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FA7ED3F5-F4B0-4846-855E-8567D708AB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4371C-E255-4D2C-90EB-98D886A76B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28297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86467A0B-DC16-4E97-BB5C-68AAEDCB4F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90D9A7-8F68-45AB-B49F-87593E740C1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75532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C186B511-183D-49A9-BB42-53B5BA32AE5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BE9F98-A0F0-4E06-AF5B-B53BE7C9213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0822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ACE1FE-2CF7-4ACD-985F-7E0300A30A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A7C635-124B-4E4B-BB1F-206F7F1754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78319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eorgia" panose="02040502050405020303" pitchFamily="1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07471FCA-6EF4-4A4B-AE55-5998E47358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A57CE1-ABC4-45EC-8452-B8A6156DF7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28380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EBD7679-0967-41AB-9019-FA6F042554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BBB493-443F-4F2D-9554-75272976CC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89217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40850" y="50800"/>
            <a:ext cx="2838450" cy="890270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5500" y="50800"/>
            <a:ext cx="8362950" cy="890270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64778AE-05CC-4DB9-B89C-0850CFE0A9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24DAB2-9E2A-41B6-B029-5F4C3BEE01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18762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2D0918C-DAB0-4657-98AD-2EA1005D86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B5D2A1-E623-4E71-B332-B028E715C58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74516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E1B08FD-C7E3-4D86-A066-0FA786F329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E4045C-E530-4012-A92A-F6C6CF8C7C4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92662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32EBF0-8E34-4EFA-9FCF-A7A1714289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39B199-AE97-4B68-A590-094C2CD5BB2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1764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5500" y="8305800"/>
            <a:ext cx="5600700" cy="889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8305800"/>
            <a:ext cx="5600700" cy="889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18E75DF1-F038-4218-88F9-64CC030886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978EF1-36EF-416A-B20C-1F1374C126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58556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FD8C866A-8EDB-4AB4-ABF9-DABE58585F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7BED0-04A8-41ED-AC64-851F2DF9975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9347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87942622-2099-405D-894B-6FD39AAB05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79E0C2-5A36-4DA3-87A5-D83B7D231D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92794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EEAA473F-E768-4013-B385-1CA926F3EA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93CA91-3FCE-4B7F-809D-57DE096845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0638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7B7E754-0C64-451D-9DDD-038C1ED26E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A124B1-6728-408C-A0CE-785DB28D216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46430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99B41036-5A18-42B9-AE8C-7B19E3B260B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53C05D-4F1F-435E-9526-C2166234C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69017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eorgia" panose="02040502050405020303" pitchFamily="1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98461B17-5A3B-497C-AFCF-D3F5C23B25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FF9ADE-61F2-4529-8355-1D3AE82EF3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21547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785B469-2D73-4662-A2FA-3FA0E109E5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CA3F54-6462-41B1-9063-4A6BBC39FB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99008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40850" y="7137400"/>
            <a:ext cx="2838450" cy="205740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5500" y="7137400"/>
            <a:ext cx="8362950" cy="205740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D13B880-C7F2-4E43-94B6-B9BDC8F05F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03A19E-B07D-4522-88A0-A6BC4B29FD3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1331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5500" y="825500"/>
            <a:ext cx="5600700" cy="81026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825500"/>
            <a:ext cx="5600700" cy="81026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A1A71359-533C-43C1-82BD-4DEB24B436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36C766-E69E-45E5-B6FF-0C90F568F85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4252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4149AC6D-D153-4E3A-9CFF-3C80D5A2EF8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194973-F139-4518-A19C-0ED7B8E1C9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5274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B9654C7A-C712-451D-A835-7B6E8C4CC8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0CF804-4B6F-4B24-9854-685BFDF0A4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6041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6A8D3F14-705B-45D6-939B-A7029FFFD76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99E354-A83E-4B8C-B612-3D17D62C78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4467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68E0C11C-619C-4E95-B247-D75F94AFEBE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C2CA85-1842-4DD3-B405-0C3ECAEFFC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0283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eorgia" panose="02040502050405020303" pitchFamily="1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CED5FAE0-B448-4D8E-BADC-3F1579DE52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42D2E6-6D5B-4341-8E66-54127A40A8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5087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image" Target="../media/image2.jpeg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image" Target="../media/image3.png" 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 /><Relationship Id="rId13" Type="http://schemas.openxmlformats.org/officeDocument/2006/relationships/image" Target="../media/image4.jpeg" /><Relationship Id="rId3" Type="http://schemas.openxmlformats.org/officeDocument/2006/relationships/slideLayout" Target="../slideLayouts/slideLayout14.xml" /><Relationship Id="rId7" Type="http://schemas.openxmlformats.org/officeDocument/2006/relationships/slideLayout" Target="../slideLayouts/slideLayout18.xml" /><Relationship Id="rId12" Type="http://schemas.openxmlformats.org/officeDocument/2006/relationships/theme" Target="../theme/theme2.xml" /><Relationship Id="rId2" Type="http://schemas.openxmlformats.org/officeDocument/2006/relationships/slideLayout" Target="../slideLayouts/slideLayout13.xml" /><Relationship Id="rId1" Type="http://schemas.openxmlformats.org/officeDocument/2006/relationships/slideLayout" Target="../slideLayouts/slideLayout12.xml" /><Relationship Id="rId6" Type="http://schemas.openxmlformats.org/officeDocument/2006/relationships/slideLayout" Target="../slideLayouts/slideLayout17.xml" /><Relationship Id="rId11" Type="http://schemas.openxmlformats.org/officeDocument/2006/relationships/slideLayout" Target="../slideLayouts/slideLayout22.xml" /><Relationship Id="rId5" Type="http://schemas.openxmlformats.org/officeDocument/2006/relationships/slideLayout" Target="../slideLayouts/slideLayout16.xml" /><Relationship Id="rId10" Type="http://schemas.openxmlformats.org/officeDocument/2006/relationships/slideLayout" Target="../slideLayouts/slideLayout21.xml" /><Relationship Id="rId4" Type="http://schemas.openxmlformats.org/officeDocument/2006/relationships/slideLayout" Target="../slideLayouts/slideLayout15.xml" /><Relationship Id="rId9" Type="http://schemas.openxmlformats.org/officeDocument/2006/relationships/slideLayout" Target="../slideLayouts/slideLayout20.xml" /><Relationship Id="rId14" Type="http://schemas.openxmlformats.org/officeDocument/2006/relationships/image" Target="../media/image3.png" 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 /><Relationship Id="rId13" Type="http://schemas.openxmlformats.org/officeDocument/2006/relationships/image" Target="../media/image5.jpeg" /><Relationship Id="rId3" Type="http://schemas.openxmlformats.org/officeDocument/2006/relationships/slideLayout" Target="../slideLayouts/slideLayout25.xml" /><Relationship Id="rId7" Type="http://schemas.openxmlformats.org/officeDocument/2006/relationships/slideLayout" Target="../slideLayouts/slideLayout29.xml" /><Relationship Id="rId12" Type="http://schemas.openxmlformats.org/officeDocument/2006/relationships/theme" Target="../theme/theme3.xml" /><Relationship Id="rId2" Type="http://schemas.openxmlformats.org/officeDocument/2006/relationships/slideLayout" Target="../slideLayouts/slideLayout24.xml" /><Relationship Id="rId1" Type="http://schemas.openxmlformats.org/officeDocument/2006/relationships/slideLayout" Target="../slideLayouts/slideLayout23.xml" /><Relationship Id="rId6" Type="http://schemas.openxmlformats.org/officeDocument/2006/relationships/slideLayout" Target="../slideLayouts/slideLayout28.xml" /><Relationship Id="rId11" Type="http://schemas.openxmlformats.org/officeDocument/2006/relationships/slideLayout" Target="../slideLayouts/slideLayout33.xml" /><Relationship Id="rId5" Type="http://schemas.openxmlformats.org/officeDocument/2006/relationships/slideLayout" Target="../slideLayouts/slideLayout27.xml" /><Relationship Id="rId10" Type="http://schemas.openxmlformats.org/officeDocument/2006/relationships/slideLayout" Target="../slideLayouts/slideLayout32.xml" /><Relationship Id="rId4" Type="http://schemas.openxmlformats.org/officeDocument/2006/relationships/slideLayout" Target="../slideLayouts/slideLayout26.xml" /><Relationship Id="rId9" Type="http://schemas.openxmlformats.org/officeDocument/2006/relationships/slideLayout" Target="../slideLayouts/slideLayout31.xml" /><Relationship Id="rId14" Type="http://schemas.openxmlformats.org/officeDocument/2006/relationships/image" Target="../media/image3.png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>
            <a:extLst>
              <a:ext uri="{FF2B5EF4-FFF2-40B4-BE49-F238E27FC236}">
                <a16:creationId xmlns:a16="http://schemas.microsoft.com/office/drawing/2014/main" id="{8540840A-1218-46A4-AA1B-11A4BA09514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25500" y="3733800"/>
            <a:ext cx="11353800" cy="2273300"/>
          </a:xfrm>
          <a:prstGeom prst="rect">
            <a:avLst/>
          </a:prstGeom>
          <a:noFill/>
          <a:ln>
            <a:noFill/>
          </a:ln>
          <a:effectLst>
            <a:outerShdw blurRad="25400" dist="12700" dir="5400000" algn="ctr" rotWithShape="0">
              <a:srgbClr val="FFFFFF"/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eorgia" panose="02040502050405020303" pitchFamily="18" charset="0"/>
              </a:rPr>
              <a:t>Click to edit Master title style</a:t>
            </a:r>
          </a:p>
        </p:txBody>
      </p:sp>
      <p:sp>
        <p:nvSpPr>
          <p:cNvPr id="1026" name="Rectangle 2">
            <a:extLst>
              <a:ext uri="{FF2B5EF4-FFF2-40B4-BE49-F238E27FC236}">
                <a16:creationId xmlns:a16="http://schemas.microsoft.com/office/drawing/2014/main" id="{D53B8900-996A-4B46-867F-A2E643204C0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25500" y="825500"/>
            <a:ext cx="11353800" cy="81026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eorgia" panose="02040502050405020303" pitchFamily="18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Georgia" panose="02040502050405020303" pitchFamily="18" charset="0"/>
              </a:rPr>
              <a:t>Second level</a:t>
            </a:r>
          </a:p>
          <a:p>
            <a:pPr lvl="2"/>
            <a:r>
              <a:rPr lang="en-US" altLang="en-US">
                <a:sym typeface="Georgia" panose="02040502050405020303" pitchFamily="18" charset="0"/>
              </a:rPr>
              <a:t>Third level</a:t>
            </a:r>
          </a:p>
          <a:p>
            <a:pPr lvl="3"/>
            <a:r>
              <a:rPr lang="en-US" altLang="en-US">
                <a:sym typeface="Georgia" panose="02040502050405020303" pitchFamily="18" charset="0"/>
              </a:rPr>
              <a:t>Fourth level</a:t>
            </a:r>
          </a:p>
          <a:p>
            <a:pPr lvl="4"/>
            <a:r>
              <a:rPr lang="en-US" altLang="en-US">
                <a:sym typeface="Georgia" panose="02040502050405020303" pitchFamily="18" charset="0"/>
              </a:rPr>
              <a:t>Fifth level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13D5B2B2-0ED5-4758-A5B1-5020EBF7B81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 bwMode="auto">
          <a:xfrm>
            <a:off x="6335713" y="8991600"/>
            <a:ext cx="342900" cy="406400"/>
          </a:xfrm>
          <a:prstGeom prst="rect">
            <a:avLst/>
          </a:prstGeom>
          <a:noFill/>
          <a:ln>
            <a:noFill/>
          </a:ln>
          <a:effectLst>
            <a:outerShdw blurRad="12700" dist="12700" dir="5400000" algn="ctr" rotWithShape="0">
              <a:srgbClr val="FFFFFF">
                <a:alpha val="20000"/>
              </a:srgbClr>
            </a:outerShdw>
          </a:effectLst>
        </p:spPr>
        <p:txBody>
          <a:bodyPr vert="horz" wrap="none" lIns="50800" tIns="50800" rIns="50800" bIns="50800" numCol="1" anchor="t" anchorCtr="0" compatLnSpc="1">
            <a:prstTxWarp prst="textNoShape">
              <a:avLst/>
            </a:prstTxWarp>
          </a:bodyPr>
          <a:lstStyle>
            <a:lvl1pPr algn="ctr" eaLnBrk="1">
              <a:lnSpc>
                <a:spcPct val="100000"/>
              </a:lnSpc>
              <a:defRPr sz="1800" smtClean="0">
                <a:effectLst/>
                <a:latin typeface="Palatino" pitchFamily="2" charset="77"/>
                <a:ea typeface="Palatino" pitchFamily="2" charset="77"/>
                <a:cs typeface="Palatino" pitchFamily="2" charset="77"/>
                <a:sym typeface="Palatino" pitchFamily="2" charset="77"/>
              </a:defRPr>
            </a:lvl1pPr>
          </a:lstStyle>
          <a:p>
            <a:pPr>
              <a:defRPr/>
            </a:pPr>
            <a:fld id="{261E287E-35B1-4943-BEB9-9285BA7901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ctr" defTabSz="584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400" kern="1200">
          <a:solidFill>
            <a:srgbClr val="4F5C3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Georgia" panose="02040502050405020303" pitchFamily="18" charset="0"/>
        </a:defRPr>
      </a:lvl1pPr>
      <a:lvl2pPr algn="ctr" defTabSz="584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rgbClr val="4F5C3F"/>
          </a:solidFill>
          <a:effectLst>
            <a:outerShdw blurRad="38100" dist="38100" dir="2700000" algn="tl">
              <a:srgbClr val="000000"/>
            </a:outerShdw>
          </a:effectLst>
          <a:latin typeface="Georgia" panose="02040502050405020303" pitchFamily="18" charset="0"/>
          <a:ea typeface="Georgia" panose="02040502050405020303" pitchFamily="18" charset="0"/>
          <a:cs typeface="Georgia" panose="02040502050405020303" pitchFamily="18" charset="0"/>
          <a:sym typeface="Georgia" panose="02040502050405020303" pitchFamily="18" charset="0"/>
        </a:defRPr>
      </a:lvl2pPr>
      <a:lvl3pPr algn="ctr" defTabSz="584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rgbClr val="4F5C3F"/>
          </a:solidFill>
          <a:effectLst>
            <a:outerShdw blurRad="38100" dist="38100" dir="2700000" algn="tl">
              <a:srgbClr val="000000"/>
            </a:outerShdw>
          </a:effectLst>
          <a:latin typeface="Georgia" panose="02040502050405020303" pitchFamily="18" charset="0"/>
          <a:ea typeface="Georgia" panose="02040502050405020303" pitchFamily="18" charset="0"/>
          <a:cs typeface="Georgia" panose="02040502050405020303" pitchFamily="18" charset="0"/>
          <a:sym typeface="Georgia" panose="02040502050405020303" pitchFamily="18" charset="0"/>
        </a:defRPr>
      </a:lvl3pPr>
      <a:lvl4pPr algn="ctr" defTabSz="584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rgbClr val="4F5C3F"/>
          </a:solidFill>
          <a:effectLst>
            <a:outerShdw blurRad="38100" dist="38100" dir="2700000" algn="tl">
              <a:srgbClr val="000000"/>
            </a:outerShdw>
          </a:effectLst>
          <a:latin typeface="Georgia" panose="02040502050405020303" pitchFamily="18" charset="0"/>
          <a:ea typeface="Georgia" panose="02040502050405020303" pitchFamily="18" charset="0"/>
          <a:cs typeface="Georgia" panose="02040502050405020303" pitchFamily="18" charset="0"/>
          <a:sym typeface="Georgia" panose="02040502050405020303" pitchFamily="18" charset="0"/>
        </a:defRPr>
      </a:lvl4pPr>
      <a:lvl5pPr algn="ctr" defTabSz="584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rgbClr val="4F5C3F"/>
          </a:solidFill>
          <a:effectLst>
            <a:outerShdw blurRad="38100" dist="38100" dir="2700000" algn="tl">
              <a:srgbClr val="000000"/>
            </a:outerShdw>
          </a:effectLst>
          <a:latin typeface="Georgia" panose="02040502050405020303" pitchFamily="18" charset="0"/>
          <a:ea typeface="Georgia" panose="02040502050405020303" pitchFamily="18" charset="0"/>
          <a:cs typeface="Georgia" panose="02040502050405020303" pitchFamily="18" charset="0"/>
          <a:sym typeface="Georgia" panose="02040502050405020303" pitchFamily="18" charset="0"/>
        </a:defRPr>
      </a:lvl5pPr>
      <a:lvl6pPr marL="457200" algn="ctr" defTabSz="584200" rtl="0" fontAlgn="base" hangingPunct="0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rgbClr val="4F5C3F"/>
          </a:solidFill>
          <a:effectLst>
            <a:outerShdw blurRad="38100" dist="38100" dir="2700000" algn="tl">
              <a:srgbClr val="000000"/>
            </a:outerShdw>
          </a:effectLst>
          <a:latin typeface="Georgia" panose="02040502050405020303" pitchFamily="18" charset="0"/>
          <a:ea typeface="Georgia" panose="02040502050405020303" pitchFamily="18" charset="0"/>
          <a:cs typeface="Georgia" panose="02040502050405020303" pitchFamily="18" charset="0"/>
          <a:sym typeface="Georgia" panose="02040502050405020303" pitchFamily="18" charset="0"/>
        </a:defRPr>
      </a:lvl6pPr>
      <a:lvl7pPr marL="914400" algn="ctr" defTabSz="584200" rtl="0" fontAlgn="base" hangingPunct="0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rgbClr val="4F5C3F"/>
          </a:solidFill>
          <a:effectLst>
            <a:outerShdw blurRad="38100" dist="38100" dir="2700000" algn="tl">
              <a:srgbClr val="000000"/>
            </a:outerShdw>
          </a:effectLst>
          <a:latin typeface="Georgia" panose="02040502050405020303" pitchFamily="18" charset="0"/>
          <a:ea typeface="Georgia" panose="02040502050405020303" pitchFamily="18" charset="0"/>
          <a:cs typeface="Georgia" panose="02040502050405020303" pitchFamily="18" charset="0"/>
          <a:sym typeface="Georgia" panose="02040502050405020303" pitchFamily="18" charset="0"/>
        </a:defRPr>
      </a:lvl7pPr>
      <a:lvl8pPr marL="1371600" algn="ctr" defTabSz="584200" rtl="0" fontAlgn="base" hangingPunct="0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rgbClr val="4F5C3F"/>
          </a:solidFill>
          <a:effectLst>
            <a:outerShdw blurRad="38100" dist="38100" dir="2700000" algn="tl">
              <a:srgbClr val="000000"/>
            </a:outerShdw>
          </a:effectLst>
          <a:latin typeface="Georgia" panose="02040502050405020303" pitchFamily="18" charset="0"/>
          <a:ea typeface="Georgia" panose="02040502050405020303" pitchFamily="18" charset="0"/>
          <a:cs typeface="Georgia" panose="02040502050405020303" pitchFamily="18" charset="0"/>
          <a:sym typeface="Georgia" panose="02040502050405020303" pitchFamily="18" charset="0"/>
        </a:defRPr>
      </a:lvl8pPr>
      <a:lvl9pPr marL="1828800" algn="ctr" defTabSz="584200" rtl="0" fontAlgn="base" hangingPunct="0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rgbClr val="4F5C3F"/>
          </a:solidFill>
          <a:effectLst>
            <a:outerShdw blurRad="38100" dist="38100" dir="2700000" algn="tl">
              <a:srgbClr val="000000"/>
            </a:outerShdw>
          </a:effectLst>
          <a:latin typeface="Georgia" panose="02040502050405020303" pitchFamily="18" charset="0"/>
          <a:ea typeface="Georgia" panose="02040502050405020303" pitchFamily="18" charset="0"/>
          <a:cs typeface="Georgia" panose="02040502050405020303" pitchFamily="18" charset="0"/>
          <a:sym typeface="Georgia" panose="02040502050405020303" pitchFamily="18" charset="0"/>
        </a:defRPr>
      </a:lvl9pPr>
    </p:titleStyle>
    <p:bodyStyle>
      <a:lvl1pPr marL="431800" indent="-431800" algn="l" defTabSz="584200" rtl="0" eaLnBrk="0" fontAlgn="base" hangingPunct="0">
        <a:lnSpc>
          <a:spcPct val="120000"/>
        </a:lnSpc>
        <a:spcBef>
          <a:spcPts val="5200"/>
        </a:spcBef>
        <a:spcAft>
          <a:spcPct val="0"/>
        </a:spcAft>
        <a:buSzPct val="35000"/>
        <a:buBlip>
          <a:blip r:embed="rId14"/>
        </a:buBlip>
        <a:defRPr sz="3600" kern="1200">
          <a:solidFill>
            <a:srgbClr val="4F5C3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Georgia" panose="02040502050405020303" pitchFamily="18" charset="0"/>
        </a:defRPr>
      </a:lvl1pPr>
      <a:lvl2pPr marL="863600" indent="-431800" algn="l" defTabSz="584200" rtl="0" eaLnBrk="0" fontAlgn="base" hangingPunct="0">
        <a:lnSpc>
          <a:spcPct val="120000"/>
        </a:lnSpc>
        <a:spcBef>
          <a:spcPts val="5200"/>
        </a:spcBef>
        <a:spcAft>
          <a:spcPct val="0"/>
        </a:spcAft>
        <a:buSzPct val="35000"/>
        <a:buBlip>
          <a:blip r:embed="rId14"/>
        </a:buBlip>
        <a:defRPr sz="3600" kern="1200">
          <a:solidFill>
            <a:srgbClr val="4F5C3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Georgia" panose="02040502050405020303" pitchFamily="18" charset="0"/>
        </a:defRPr>
      </a:lvl2pPr>
      <a:lvl3pPr marL="1295400" indent="-431800" algn="l" defTabSz="584200" rtl="0" eaLnBrk="0" fontAlgn="base" hangingPunct="0">
        <a:lnSpc>
          <a:spcPct val="120000"/>
        </a:lnSpc>
        <a:spcBef>
          <a:spcPts val="5200"/>
        </a:spcBef>
        <a:spcAft>
          <a:spcPct val="0"/>
        </a:spcAft>
        <a:buSzPct val="35000"/>
        <a:buBlip>
          <a:blip r:embed="rId14"/>
        </a:buBlip>
        <a:defRPr sz="3600" kern="1200">
          <a:solidFill>
            <a:srgbClr val="4F5C3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Georgia" panose="02040502050405020303" pitchFamily="18" charset="0"/>
        </a:defRPr>
      </a:lvl3pPr>
      <a:lvl4pPr marL="1727200" indent="-431800" algn="l" defTabSz="584200" rtl="0" eaLnBrk="0" fontAlgn="base" hangingPunct="0">
        <a:lnSpc>
          <a:spcPct val="120000"/>
        </a:lnSpc>
        <a:spcBef>
          <a:spcPts val="5200"/>
        </a:spcBef>
        <a:spcAft>
          <a:spcPct val="0"/>
        </a:spcAft>
        <a:buSzPct val="35000"/>
        <a:buBlip>
          <a:blip r:embed="rId14"/>
        </a:buBlip>
        <a:defRPr sz="3600" kern="1200">
          <a:solidFill>
            <a:srgbClr val="4F5C3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Georgia" panose="02040502050405020303" pitchFamily="18" charset="0"/>
        </a:defRPr>
      </a:lvl4pPr>
      <a:lvl5pPr marL="2159000" indent="-431800" algn="l" defTabSz="584200" rtl="0" eaLnBrk="0" fontAlgn="base" hangingPunct="0">
        <a:lnSpc>
          <a:spcPct val="120000"/>
        </a:lnSpc>
        <a:spcBef>
          <a:spcPts val="5200"/>
        </a:spcBef>
        <a:spcAft>
          <a:spcPct val="0"/>
        </a:spcAft>
        <a:buSzPct val="35000"/>
        <a:buBlip>
          <a:blip r:embed="rId14"/>
        </a:buBlip>
        <a:defRPr sz="3600" kern="1200">
          <a:solidFill>
            <a:srgbClr val="4F5C3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Georgia" panose="02040502050405020303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>
            <a:extLst>
              <a:ext uri="{FF2B5EF4-FFF2-40B4-BE49-F238E27FC236}">
                <a16:creationId xmlns:a16="http://schemas.microsoft.com/office/drawing/2014/main" id="{668ED5B6-7245-422B-9DE7-310417027B4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25500" y="50800"/>
            <a:ext cx="11353800" cy="2032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eorgia" panose="02040502050405020303" pitchFamily="18" charset="0"/>
              </a:rPr>
              <a:t>Click to edit Master title style</a:t>
            </a:r>
          </a:p>
        </p:txBody>
      </p:sp>
      <p:sp>
        <p:nvSpPr>
          <p:cNvPr id="2050" name="Rectangle 2">
            <a:extLst>
              <a:ext uri="{FF2B5EF4-FFF2-40B4-BE49-F238E27FC236}">
                <a16:creationId xmlns:a16="http://schemas.microsoft.com/office/drawing/2014/main" id="{999E7178-8B0A-488F-875D-0EDDE0DDA8FF}"/>
              </a:ext>
            </a:extLst>
          </p:cNvPr>
          <p:cNvSpPr>
            <a:spLocks noGrp="1"/>
          </p:cNvSpPr>
          <p:nvPr>
            <p:ph type="body" sz="half" idx="1"/>
          </p:nvPr>
        </p:nvSpPr>
        <p:spPr bwMode="auto">
          <a:xfrm>
            <a:off x="825500" y="2768600"/>
            <a:ext cx="5422900" cy="61849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eorgia" panose="02040502050405020303" pitchFamily="18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Georgia" panose="02040502050405020303" pitchFamily="18" charset="0"/>
              </a:rPr>
              <a:t>Second level</a:t>
            </a:r>
          </a:p>
          <a:p>
            <a:pPr lvl="2"/>
            <a:r>
              <a:rPr lang="en-US" altLang="en-US">
                <a:sym typeface="Georgia" panose="02040502050405020303" pitchFamily="18" charset="0"/>
              </a:rPr>
              <a:t>Third level</a:t>
            </a:r>
          </a:p>
          <a:p>
            <a:pPr lvl="3"/>
            <a:r>
              <a:rPr lang="en-US" altLang="en-US">
                <a:sym typeface="Georgia" panose="02040502050405020303" pitchFamily="18" charset="0"/>
              </a:rPr>
              <a:t>Fourth level</a:t>
            </a:r>
          </a:p>
          <a:p>
            <a:pPr lvl="4"/>
            <a:r>
              <a:rPr lang="en-US" altLang="en-US">
                <a:sym typeface="Georgia" panose="02040502050405020303" pitchFamily="18" charset="0"/>
              </a:rPr>
              <a:t>Fifth level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70EA42F9-C6A1-4668-AEF6-3EE891E0ECB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 bwMode="auto">
          <a:xfrm>
            <a:off x="6335713" y="8991600"/>
            <a:ext cx="342900" cy="406400"/>
          </a:xfrm>
          <a:prstGeom prst="rect">
            <a:avLst/>
          </a:prstGeom>
          <a:noFill/>
          <a:ln>
            <a:noFill/>
          </a:ln>
          <a:effectLst>
            <a:outerShdw blurRad="12700" dist="12700" dir="5400000" algn="ctr" rotWithShape="0">
              <a:srgbClr val="FFFFFF">
                <a:alpha val="20000"/>
              </a:srgbClr>
            </a:outerShdw>
          </a:effectLst>
        </p:spPr>
        <p:txBody>
          <a:bodyPr vert="horz" wrap="none" lIns="50800" tIns="50800" rIns="50800" bIns="50800" numCol="1" anchor="t" anchorCtr="0" compatLnSpc="1">
            <a:prstTxWarp prst="textNoShape">
              <a:avLst/>
            </a:prstTxWarp>
          </a:bodyPr>
          <a:lstStyle>
            <a:lvl1pPr algn="ctr" eaLnBrk="1">
              <a:lnSpc>
                <a:spcPct val="100000"/>
              </a:lnSpc>
              <a:defRPr sz="1800" smtClean="0">
                <a:effectLst/>
                <a:latin typeface="Palatino" pitchFamily="2" charset="77"/>
                <a:ea typeface="Palatino" pitchFamily="2" charset="77"/>
                <a:cs typeface="Palatino" pitchFamily="2" charset="77"/>
                <a:sym typeface="Palatino" pitchFamily="2" charset="77"/>
              </a:defRPr>
            </a:lvl1pPr>
          </a:lstStyle>
          <a:p>
            <a:pPr>
              <a:defRPr/>
            </a:pPr>
            <a:fld id="{2A3E1D9A-5107-4807-B37E-F3D8DC2847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584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400" kern="1200">
          <a:solidFill>
            <a:srgbClr val="4F5C3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Georgia" panose="02040502050405020303" pitchFamily="18" charset="0"/>
        </a:defRPr>
      </a:lvl1pPr>
      <a:lvl2pPr algn="ctr" defTabSz="584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rgbClr val="4F5C3F"/>
          </a:solidFill>
          <a:effectLst>
            <a:outerShdw blurRad="38100" dist="38100" dir="2700000" algn="tl">
              <a:srgbClr val="000000"/>
            </a:outerShdw>
          </a:effectLst>
          <a:latin typeface="Georgia" panose="02040502050405020303" pitchFamily="18" charset="0"/>
          <a:ea typeface="Georgia" panose="02040502050405020303" pitchFamily="18" charset="0"/>
          <a:cs typeface="Georgia" panose="02040502050405020303" pitchFamily="18" charset="0"/>
          <a:sym typeface="Georgia" panose="02040502050405020303" pitchFamily="18" charset="0"/>
        </a:defRPr>
      </a:lvl2pPr>
      <a:lvl3pPr algn="ctr" defTabSz="584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rgbClr val="4F5C3F"/>
          </a:solidFill>
          <a:effectLst>
            <a:outerShdw blurRad="38100" dist="38100" dir="2700000" algn="tl">
              <a:srgbClr val="000000"/>
            </a:outerShdw>
          </a:effectLst>
          <a:latin typeface="Georgia" panose="02040502050405020303" pitchFamily="18" charset="0"/>
          <a:ea typeface="Georgia" panose="02040502050405020303" pitchFamily="18" charset="0"/>
          <a:cs typeface="Georgia" panose="02040502050405020303" pitchFamily="18" charset="0"/>
          <a:sym typeface="Georgia" panose="02040502050405020303" pitchFamily="18" charset="0"/>
        </a:defRPr>
      </a:lvl3pPr>
      <a:lvl4pPr algn="ctr" defTabSz="584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rgbClr val="4F5C3F"/>
          </a:solidFill>
          <a:effectLst>
            <a:outerShdw blurRad="38100" dist="38100" dir="2700000" algn="tl">
              <a:srgbClr val="000000"/>
            </a:outerShdw>
          </a:effectLst>
          <a:latin typeface="Georgia" panose="02040502050405020303" pitchFamily="18" charset="0"/>
          <a:ea typeface="Georgia" panose="02040502050405020303" pitchFamily="18" charset="0"/>
          <a:cs typeface="Georgia" panose="02040502050405020303" pitchFamily="18" charset="0"/>
          <a:sym typeface="Georgia" panose="02040502050405020303" pitchFamily="18" charset="0"/>
        </a:defRPr>
      </a:lvl4pPr>
      <a:lvl5pPr algn="ctr" defTabSz="584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rgbClr val="4F5C3F"/>
          </a:solidFill>
          <a:effectLst>
            <a:outerShdw blurRad="38100" dist="38100" dir="2700000" algn="tl">
              <a:srgbClr val="000000"/>
            </a:outerShdw>
          </a:effectLst>
          <a:latin typeface="Georgia" panose="02040502050405020303" pitchFamily="18" charset="0"/>
          <a:ea typeface="Georgia" panose="02040502050405020303" pitchFamily="18" charset="0"/>
          <a:cs typeface="Georgia" panose="02040502050405020303" pitchFamily="18" charset="0"/>
          <a:sym typeface="Georgia" panose="02040502050405020303" pitchFamily="18" charset="0"/>
        </a:defRPr>
      </a:lvl5pPr>
      <a:lvl6pPr marL="457200" algn="ctr" defTabSz="584200" rtl="0" fontAlgn="base" hangingPunct="0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rgbClr val="4F5C3F"/>
          </a:solidFill>
          <a:effectLst>
            <a:outerShdw blurRad="38100" dist="38100" dir="2700000" algn="tl">
              <a:srgbClr val="000000"/>
            </a:outerShdw>
          </a:effectLst>
          <a:latin typeface="Georgia" panose="02040502050405020303" pitchFamily="18" charset="0"/>
          <a:ea typeface="Georgia" panose="02040502050405020303" pitchFamily="18" charset="0"/>
          <a:cs typeface="Georgia" panose="02040502050405020303" pitchFamily="18" charset="0"/>
          <a:sym typeface="Georgia" panose="02040502050405020303" pitchFamily="18" charset="0"/>
        </a:defRPr>
      </a:lvl6pPr>
      <a:lvl7pPr marL="914400" algn="ctr" defTabSz="584200" rtl="0" fontAlgn="base" hangingPunct="0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rgbClr val="4F5C3F"/>
          </a:solidFill>
          <a:effectLst>
            <a:outerShdw blurRad="38100" dist="38100" dir="2700000" algn="tl">
              <a:srgbClr val="000000"/>
            </a:outerShdw>
          </a:effectLst>
          <a:latin typeface="Georgia" panose="02040502050405020303" pitchFamily="18" charset="0"/>
          <a:ea typeface="Georgia" panose="02040502050405020303" pitchFamily="18" charset="0"/>
          <a:cs typeface="Georgia" panose="02040502050405020303" pitchFamily="18" charset="0"/>
          <a:sym typeface="Georgia" panose="02040502050405020303" pitchFamily="18" charset="0"/>
        </a:defRPr>
      </a:lvl7pPr>
      <a:lvl8pPr marL="1371600" algn="ctr" defTabSz="584200" rtl="0" fontAlgn="base" hangingPunct="0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rgbClr val="4F5C3F"/>
          </a:solidFill>
          <a:effectLst>
            <a:outerShdw blurRad="38100" dist="38100" dir="2700000" algn="tl">
              <a:srgbClr val="000000"/>
            </a:outerShdw>
          </a:effectLst>
          <a:latin typeface="Georgia" panose="02040502050405020303" pitchFamily="18" charset="0"/>
          <a:ea typeface="Georgia" panose="02040502050405020303" pitchFamily="18" charset="0"/>
          <a:cs typeface="Georgia" panose="02040502050405020303" pitchFamily="18" charset="0"/>
          <a:sym typeface="Georgia" panose="02040502050405020303" pitchFamily="18" charset="0"/>
        </a:defRPr>
      </a:lvl8pPr>
      <a:lvl9pPr marL="1828800" algn="ctr" defTabSz="584200" rtl="0" fontAlgn="base" hangingPunct="0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rgbClr val="4F5C3F"/>
          </a:solidFill>
          <a:effectLst>
            <a:outerShdw blurRad="38100" dist="38100" dir="2700000" algn="tl">
              <a:srgbClr val="000000"/>
            </a:outerShdw>
          </a:effectLst>
          <a:latin typeface="Georgia" panose="02040502050405020303" pitchFamily="18" charset="0"/>
          <a:ea typeface="Georgia" panose="02040502050405020303" pitchFamily="18" charset="0"/>
          <a:cs typeface="Georgia" panose="02040502050405020303" pitchFamily="18" charset="0"/>
          <a:sym typeface="Georgia" panose="02040502050405020303" pitchFamily="18" charset="0"/>
        </a:defRPr>
      </a:lvl9pPr>
    </p:titleStyle>
    <p:bodyStyle>
      <a:lvl1pPr marL="431800" indent="-431800" algn="l" defTabSz="584200" rtl="0" eaLnBrk="0" fontAlgn="base" hangingPunct="0">
        <a:lnSpc>
          <a:spcPct val="120000"/>
        </a:lnSpc>
        <a:spcBef>
          <a:spcPts val="5200"/>
        </a:spcBef>
        <a:spcAft>
          <a:spcPct val="0"/>
        </a:spcAft>
        <a:buSzPct val="35000"/>
        <a:buBlip>
          <a:blip r:embed="rId14"/>
        </a:buBlip>
        <a:defRPr sz="3600" kern="1200">
          <a:solidFill>
            <a:srgbClr val="4F5C3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Georgia" panose="02040502050405020303" pitchFamily="18" charset="0"/>
        </a:defRPr>
      </a:lvl1pPr>
      <a:lvl2pPr marL="863600" indent="-431800" algn="l" defTabSz="584200" rtl="0" eaLnBrk="0" fontAlgn="base" hangingPunct="0">
        <a:lnSpc>
          <a:spcPct val="120000"/>
        </a:lnSpc>
        <a:spcBef>
          <a:spcPts val="5200"/>
        </a:spcBef>
        <a:spcAft>
          <a:spcPct val="0"/>
        </a:spcAft>
        <a:buSzPct val="35000"/>
        <a:buBlip>
          <a:blip r:embed="rId14"/>
        </a:buBlip>
        <a:defRPr sz="3600" kern="1200">
          <a:solidFill>
            <a:srgbClr val="4F5C3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Georgia" panose="02040502050405020303" pitchFamily="18" charset="0"/>
        </a:defRPr>
      </a:lvl2pPr>
      <a:lvl3pPr marL="1295400" indent="-431800" algn="l" defTabSz="584200" rtl="0" eaLnBrk="0" fontAlgn="base" hangingPunct="0">
        <a:lnSpc>
          <a:spcPct val="120000"/>
        </a:lnSpc>
        <a:spcBef>
          <a:spcPts val="5200"/>
        </a:spcBef>
        <a:spcAft>
          <a:spcPct val="0"/>
        </a:spcAft>
        <a:buSzPct val="35000"/>
        <a:buBlip>
          <a:blip r:embed="rId14"/>
        </a:buBlip>
        <a:defRPr sz="3600" kern="1200">
          <a:solidFill>
            <a:srgbClr val="4F5C3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Georgia" panose="02040502050405020303" pitchFamily="18" charset="0"/>
        </a:defRPr>
      </a:lvl3pPr>
      <a:lvl4pPr marL="1727200" indent="-431800" algn="l" defTabSz="584200" rtl="0" eaLnBrk="0" fontAlgn="base" hangingPunct="0">
        <a:lnSpc>
          <a:spcPct val="120000"/>
        </a:lnSpc>
        <a:spcBef>
          <a:spcPts val="5200"/>
        </a:spcBef>
        <a:spcAft>
          <a:spcPct val="0"/>
        </a:spcAft>
        <a:buSzPct val="35000"/>
        <a:buBlip>
          <a:blip r:embed="rId14"/>
        </a:buBlip>
        <a:defRPr sz="3600" kern="1200">
          <a:solidFill>
            <a:srgbClr val="4F5C3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Georgia" panose="02040502050405020303" pitchFamily="18" charset="0"/>
        </a:defRPr>
      </a:lvl4pPr>
      <a:lvl5pPr marL="2159000" indent="-431800" algn="l" defTabSz="584200" rtl="0" eaLnBrk="0" fontAlgn="base" hangingPunct="0">
        <a:lnSpc>
          <a:spcPct val="120000"/>
        </a:lnSpc>
        <a:spcBef>
          <a:spcPts val="5200"/>
        </a:spcBef>
        <a:spcAft>
          <a:spcPct val="0"/>
        </a:spcAft>
        <a:buSzPct val="35000"/>
        <a:buBlip>
          <a:blip r:embed="rId14"/>
        </a:buBlip>
        <a:defRPr sz="3600" kern="1200">
          <a:solidFill>
            <a:srgbClr val="4F5C3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Georgia" panose="02040502050405020303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>
            <a:extLst>
              <a:ext uri="{FF2B5EF4-FFF2-40B4-BE49-F238E27FC236}">
                <a16:creationId xmlns:a16="http://schemas.microsoft.com/office/drawing/2014/main" id="{D89A4128-94D4-47CC-BB96-794679F4216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25500" y="7137400"/>
            <a:ext cx="11353800" cy="11811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eorgia" panose="02040502050405020303" pitchFamily="18" charset="0"/>
              </a:rPr>
              <a:t>Click to edit Master title style</a:t>
            </a:r>
          </a:p>
        </p:txBody>
      </p:sp>
      <p:sp>
        <p:nvSpPr>
          <p:cNvPr id="3074" name="Rectangle 2">
            <a:extLst>
              <a:ext uri="{FF2B5EF4-FFF2-40B4-BE49-F238E27FC236}">
                <a16:creationId xmlns:a16="http://schemas.microsoft.com/office/drawing/2014/main" id="{E5F410CA-8055-47CE-AD2A-21E4F9F15640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 bwMode="auto">
          <a:xfrm>
            <a:off x="825500" y="8305800"/>
            <a:ext cx="11353800" cy="889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eorgia" panose="02040502050405020303" pitchFamily="18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Georgia" panose="02040502050405020303" pitchFamily="18" charset="0"/>
              </a:rPr>
              <a:t>Second level</a:t>
            </a:r>
          </a:p>
          <a:p>
            <a:pPr lvl="2"/>
            <a:r>
              <a:rPr lang="en-US" altLang="en-US">
                <a:sym typeface="Georgia" panose="02040502050405020303" pitchFamily="18" charset="0"/>
              </a:rPr>
              <a:t>Third level</a:t>
            </a:r>
          </a:p>
          <a:p>
            <a:pPr lvl="3"/>
            <a:r>
              <a:rPr lang="en-US" altLang="en-US">
                <a:sym typeface="Georgia" panose="02040502050405020303" pitchFamily="18" charset="0"/>
              </a:rPr>
              <a:t>Fourth level</a:t>
            </a:r>
          </a:p>
          <a:p>
            <a:pPr lvl="4"/>
            <a:r>
              <a:rPr lang="en-US" altLang="en-US">
                <a:sym typeface="Georgia" panose="02040502050405020303" pitchFamily="18" charset="0"/>
              </a:rPr>
              <a:t>Fifth level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7D7E16FC-1B0D-43AE-B55F-92BEAB6F938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 bwMode="auto">
          <a:xfrm>
            <a:off x="6335713" y="8991600"/>
            <a:ext cx="342900" cy="406400"/>
          </a:xfrm>
          <a:prstGeom prst="rect">
            <a:avLst/>
          </a:prstGeom>
          <a:noFill/>
          <a:ln>
            <a:noFill/>
          </a:ln>
          <a:effectLst>
            <a:outerShdw blurRad="12700" dist="12700" dir="5400000" algn="ctr" rotWithShape="0">
              <a:srgbClr val="FFFFFF">
                <a:alpha val="20000"/>
              </a:srgbClr>
            </a:outerShdw>
          </a:effectLst>
        </p:spPr>
        <p:txBody>
          <a:bodyPr vert="horz" wrap="none" lIns="50800" tIns="50800" rIns="50800" bIns="50800" numCol="1" anchor="t" anchorCtr="0" compatLnSpc="1">
            <a:prstTxWarp prst="textNoShape">
              <a:avLst/>
            </a:prstTxWarp>
          </a:bodyPr>
          <a:lstStyle>
            <a:lvl1pPr algn="ctr" eaLnBrk="1">
              <a:lnSpc>
                <a:spcPct val="100000"/>
              </a:lnSpc>
              <a:defRPr sz="1800" smtClean="0">
                <a:solidFill>
                  <a:srgbClr val="D7D0B2"/>
                </a:solidFill>
                <a:effectLst/>
                <a:latin typeface="Palatino" pitchFamily="2" charset="77"/>
                <a:ea typeface="Palatino" pitchFamily="2" charset="77"/>
                <a:cs typeface="Palatino" pitchFamily="2" charset="77"/>
                <a:sym typeface="Palatino" pitchFamily="2" charset="77"/>
              </a:defRPr>
            </a:lvl1pPr>
          </a:lstStyle>
          <a:p>
            <a:pPr>
              <a:defRPr/>
            </a:pPr>
            <a:fld id="{6047106B-0E1A-4610-B879-BF81499BF31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584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400" kern="1200">
          <a:solidFill>
            <a:srgbClr val="4F5C3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Georgia" panose="02040502050405020303" pitchFamily="18" charset="0"/>
        </a:defRPr>
      </a:lvl1pPr>
      <a:lvl2pPr algn="ctr" defTabSz="584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rgbClr val="4F5C3F"/>
          </a:solidFill>
          <a:effectLst>
            <a:outerShdw blurRad="38100" dist="38100" dir="2700000" algn="tl">
              <a:srgbClr val="000000"/>
            </a:outerShdw>
          </a:effectLst>
          <a:latin typeface="Georgia" panose="02040502050405020303" pitchFamily="18" charset="0"/>
          <a:ea typeface="Georgia" panose="02040502050405020303" pitchFamily="18" charset="0"/>
          <a:cs typeface="Georgia" panose="02040502050405020303" pitchFamily="18" charset="0"/>
          <a:sym typeface="Georgia" panose="02040502050405020303" pitchFamily="18" charset="0"/>
        </a:defRPr>
      </a:lvl2pPr>
      <a:lvl3pPr algn="ctr" defTabSz="584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rgbClr val="4F5C3F"/>
          </a:solidFill>
          <a:effectLst>
            <a:outerShdw blurRad="38100" dist="38100" dir="2700000" algn="tl">
              <a:srgbClr val="000000"/>
            </a:outerShdw>
          </a:effectLst>
          <a:latin typeface="Georgia" panose="02040502050405020303" pitchFamily="18" charset="0"/>
          <a:ea typeface="Georgia" panose="02040502050405020303" pitchFamily="18" charset="0"/>
          <a:cs typeface="Georgia" panose="02040502050405020303" pitchFamily="18" charset="0"/>
          <a:sym typeface="Georgia" panose="02040502050405020303" pitchFamily="18" charset="0"/>
        </a:defRPr>
      </a:lvl3pPr>
      <a:lvl4pPr algn="ctr" defTabSz="584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rgbClr val="4F5C3F"/>
          </a:solidFill>
          <a:effectLst>
            <a:outerShdw blurRad="38100" dist="38100" dir="2700000" algn="tl">
              <a:srgbClr val="000000"/>
            </a:outerShdw>
          </a:effectLst>
          <a:latin typeface="Georgia" panose="02040502050405020303" pitchFamily="18" charset="0"/>
          <a:ea typeface="Georgia" panose="02040502050405020303" pitchFamily="18" charset="0"/>
          <a:cs typeface="Georgia" panose="02040502050405020303" pitchFamily="18" charset="0"/>
          <a:sym typeface="Georgia" panose="02040502050405020303" pitchFamily="18" charset="0"/>
        </a:defRPr>
      </a:lvl4pPr>
      <a:lvl5pPr algn="ctr" defTabSz="584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rgbClr val="4F5C3F"/>
          </a:solidFill>
          <a:effectLst>
            <a:outerShdw blurRad="38100" dist="38100" dir="2700000" algn="tl">
              <a:srgbClr val="000000"/>
            </a:outerShdw>
          </a:effectLst>
          <a:latin typeface="Georgia" panose="02040502050405020303" pitchFamily="18" charset="0"/>
          <a:ea typeface="Georgia" panose="02040502050405020303" pitchFamily="18" charset="0"/>
          <a:cs typeface="Georgia" panose="02040502050405020303" pitchFamily="18" charset="0"/>
          <a:sym typeface="Georgia" panose="02040502050405020303" pitchFamily="18" charset="0"/>
        </a:defRPr>
      </a:lvl5pPr>
      <a:lvl6pPr marL="457200" algn="ctr" defTabSz="584200" rtl="0" fontAlgn="base" hangingPunct="0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rgbClr val="4F5C3F"/>
          </a:solidFill>
          <a:effectLst>
            <a:outerShdw blurRad="38100" dist="38100" dir="2700000" algn="tl">
              <a:srgbClr val="000000"/>
            </a:outerShdw>
          </a:effectLst>
          <a:latin typeface="Georgia" panose="02040502050405020303" pitchFamily="18" charset="0"/>
          <a:ea typeface="Georgia" panose="02040502050405020303" pitchFamily="18" charset="0"/>
          <a:cs typeface="Georgia" panose="02040502050405020303" pitchFamily="18" charset="0"/>
          <a:sym typeface="Georgia" panose="02040502050405020303" pitchFamily="18" charset="0"/>
        </a:defRPr>
      </a:lvl6pPr>
      <a:lvl7pPr marL="914400" algn="ctr" defTabSz="584200" rtl="0" fontAlgn="base" hangingPunct="0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rgbClr val="4F5C3F"/>
          </a:solidFill>
          <a:effectLst>
            <a:outerShdw blurRad="38100" dist="38100" dir="2700000" algn="tl">
              <a:srgbClr val="000000"/>
            </a:outerShdw>
          </a:effectLst>
          <a:latin typeface="Georgia" panose="02040502050405020303" pitchFamily="18" charset="0"/>
          <a:ea typeface="Georgia" panose="02040502050405020303" pitchFamily="18" charset="0"/>
          <a:cs typeface="Georgia" panose="02040502050405020303" pitchFamily="18" charset="0"/>
          <a:sym typeface="Georgia" panose="02040502050405020303" pitchFamily="18" charset="0"/>
        </a:defRPr>
      </a:lvl7pPr>
      <a:lvl8pPr marL="1371600" algn="ctr" defTabSz="584200" rtl="0" fontAlgn="base" hangingPunct="0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rgbClr val="4F5C3F"/>
          </a:solidFill>
          <a:effectLst>
            <a:outerShdw blurRad="38100" dist="38100" dir="2700000" algn="tl">
              <a:srgbClr val="000000"/>
            </a:outerShdw>
          </a:effectLst>
          <a:latin typeface="Georgia" panose="02040502050405020303" pitchFamily="18" charset="0"/>
          <a:ea typeface="Georgia" panose="02040502050405020303" pitchFamily="18" charset="0"/>
          <a:cs typeface="Georgia" panose="02040502050405020303" pitchFamily="18" charset="0"/>
          <a:sym typeface="Georgia" panose="02040502050405020303" pitchFamily="18" charset="0"/>
        </a:defRPr>
      </a:lvl8pPr>
      <a:lvl9pPr marL="1828800" algn="ctr" defTabSz="584200" rtl="0" fontAlgn="base" hangingPunct="0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rgbClr val="4F5C3F"/>
          </a:solidFill>
          <a:effectLst>
            <a:outerShdw blurRad="38100" dist="38100" dir="2700000" algn="tl">
              <a:srgbClr val="000000"/>
            </a:outerShdw>
          </a:effectLst>
          <a:latin typeface="Georgia" panose="02040502050405020303" pitchFamily="18" charset="0"/>
          <a:ea typeface="Georgia" panose="02040502050405020303" pitchFamily="18" charset="0"/>
          <a:cs typeface="Georgia" panose="02040502050405020303" pitchFamily="18" charset="0"/>
          <a:sym typeface="Georgia" panose="02040502050405020303" pitchFamily="18" charset="0"/>
        </a:defRPr>
      </a:lvl9pPr>
    </p:titleStyle>
    <p:bodyStyle>
      <a:lvl1pPr marL="431800" indent="-431800" algn="l" defTabSz="584200" rtl="0" eaLnBrk="0" fontAlgn="base" hangingPunct="0">
        <a:lnSpc>
          <a:spcPct val="120000"/>
        </a:lnSpc>
        <a:spcBef>
          <a:spcPts val="5200"/>
        </a:spcBef>
        <a:spcAft>
          <a:spcPct val="0"/>
        </a:spcAft>
        <a:buSzPct val="35000"/>
        <a:buBlip>
          <a:blip r:embed="rId14"/>
        </a:buBlip>
        <a:defRPr sz="3600" kern="1200">
          <a:solidFill>
            <a:srgbClr val="4F5C3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Georgia" panose="02040502050405020303" pitchFamily="18" charset="0"/>
        </a:defRPr>
      </a:lvl1pPr>
      <a:lvl2pPr marL="863600" indent="-431800" algn="l" defTabSz="584200" rtl="0" eaLnBrk="0" fontAlgn="base" hangingPunct="0">
        <a:lnSpc>
          <a:spcPct val="120000"/>
        </a:lnSpc>
        <a:spcBef>
          <a:spcPts val="5200"/>
        </a:spcBef>
        <a:spcAft>
          <a:spcPct val="0"/>
        </a:spcAft>
        <a:buSzPct val="35000"/>
        <a:buBlip>
          <a:blip r:embed="rId14"/>
        </a:buBlip>
        <a:defRPr sz="3600" kern="1200">
          <a:solidFill>
            <a:srgbClr val="4F5C3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Georgia" panose="02040502050405020303" pitchFamily="18" charset="0"/>
        </a:defRPr>
      </a:lvl2pPr>
      <a:lvl3pPr marL="1295400" indent="-431800" algn="l" defTabSz="584200" rtl="0" eaLnBrk="0" fontAlgn="base" hangingPunct="0">
        <a:lnSpc>
          <a:spcPct val="120000"/>
        </a:lnSpc>
        <a:spcBef>
          <a:spcPts val="5200"/>
        </a:spcBef>
        <a:spcAft>
          <a:spcPct val="0"/>
        </a:spcAft>
        <a:buSzPct val="35000"/>
        <a:buBlip>
          <a:blip r:embed="rId14"/>
        </a:buBlip>
        <a:defRPr sz="3600" kern="1200">
          <a:solidFill>
            <a:srgbClr val="4F5C3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Georgia" panose="02040502050405020303" pitchFamily="18" charset="0"/>
        </a:defRPr>
      </a:lvl3pPr>
      <a:lvl4pPr marL="1727200" indent="-431800" algn="l" defTabSz="584200" rtl="0" eaLnBrk="0" fontAlgn="base" hangingPunct="0">
        <a:lnSpc>
          <a:spcPct val="120000"/>
        </a:lnSpc>
        <a:spcBef>
          <a:spcPts val="5200"/>
        </a:spcBef>
        <a:spcAft>
          <a:spcPct val="0"/>
        </a:spcAft>
        <a:buSzPct val="35000"/>
        <a:buBlip>
          <a:blip r:embed="rId14"/>
        </a:buBlip>
        <a:defRPr sz="3600" kern="1200">
          <a:solidFill>
            <a:srgbClr val="4F5C3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Georgia" panose="02040502050405020303" pitchFamily="18" charset="0"/>
        </a:defRPr>
      </a:lvl4pPr>
      <a:lvl5pPr marL="2159000" indent="-431800" algn="l" defTabSz="584200" rtl="0" eaLnBrk="0" fontAlgn="base" hangingPunct="0">
        <a:lnSpc>
          <a:spcPct val="120000"/>
        </a:lnSpc>
        <a:spcBef>
          <a:spcPts val="5200"/>
        </a:spcBef>
        <a:spcAft>
          <a:spcPct val="0"/>
        </a:spcAft>
        <a:buSzPct val="35000"/>
        <a:buBlip>
          <a:blip r:embed="rId14"/>
        </a:buBlip>
        <a:defRPr sz="3600" kern="1200">
          <a:solidFill>
            <a:srgbClr val="4F5C3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Georgia" panose="02040502050405020303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24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 /><Relationship Id="rId1" Type="http://schemas.openxmlformats.org/officeDocument/2006/relationships/slideLayout" Target="../slideLayouts/slideLayout13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 /><Relationship Id="rId1" Type="http://schemas.openxmlformats.org/officeDocument/2006/relationships/slideLayout" Target="../slideLayouts/slideLayout13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13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 /><Relationship Id="rId1" Type="http://schemas.openxmlformats.org/officeDocument/2006/relationships/slideLayout" Target="../slideLayouts/slideLayout13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 /><Relationship Id="rId1" Type="http://schemas.openxmlformats.org/officeDocument/2006/relationships/slideLayout" Target="../slideLayouts/slideLayout13.xml" 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13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13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 /><Relationship Id="rId1" Type="http://schemas.openxmlformats.org/officeDocument/2006/relationships/slideLayout" Target="../slideLayouts/slideLayout13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 /><Relationship Id="rId1" Type="http://schemas.openxmlformats.org/officeDocument/2006/relationships/slideLayout" Target="../slideLayouts/slideLayout13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13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 /><Relationship Id="rId1" Type="http://schemas.openxmlformats.org/officeDocument/2006/relationships/slideLayout" Target="../slideLayouts/slideLayout13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 /><Relationship Id="rId1" Type="http://schemas.openxmlformats.org/officeDocument/2006/relationships/slideLayout" Target="../slideLayouts/slideLayout13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>
            <a:extLst>
              <a:ext uri="{FF2B5EF4-FFF2-40B4-BE49-F238E27FC236}">
                <a16:creationId xmlns:a16="http://schemas.microsoft.com/office/drawing/2014/main" id="{13613FEE-ECA3-4C04-9EC0-3FE111F4D2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050" y="414338"/>
            <a:ext cx="4329113" cy="6205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2" name="Rectangle 2">
            <a:extLst>
              <a:ext uri="{FF2B5EF4-FFF2-40B4-BE49-F238E27FC236}">
                <a16:creationId xmlns:a16="http://schemas.microsoft.com/office/drawing/2014/main" id="{FAAC112D-5DAC-4554-94EC-DF218AFABB29}"/>
              </a:ext>
            </a:extLst>
          </p:cNvPr>
          <p:cNvSpPr>
            <a:spLocks noGrp="1" noChangeArrowheads="1"/>
          </p:cNvSpPr>
          <p:nvPr>
            <p:ph type="body" sz="quarter" idx="1"/>
          </p:nvPr>
        </p:nvSpPr>
        <p:spPr>
          <a:xfrm>
            <a:off x="823913" y="7288213"/>
            <a:ext cx="11353800" cy="889000"/>
          </a:xfrm>
        </p:spPr>
        <p:txBody>
          <a:bodyPr/>
          <a:lstStyle/>
          <a:p>
            <a:pPr marL="0" indent="0" algn="ctr" defTabSz="233363" eaLnBrk="1">
              <a:spcBef>
                <a:spcPct val="0"/>
              </a:spcBef>
              <a:buSzTx/>
              <a:buFontTx/>
              <a:buNone/>
              <a:defRPr/>
            </a:pPr>
            <a:r>
              <a:rPr lang="en-US" altLang="en-US" sz="5400" i="1" dirty="0">
                <a:solidFill>
                  <a:srgbClr val="F6E0AB"/>
                </a:solidFill>
                <a:latin typeface="Hoefler Text" panose="02030602050506020203" pitchFamily="18" charset="77"/>
                <a:ea typeface="Hoefler Text" panose="02030602050506020203" pitchFamily="18" charset="77"/>
                <a:cs typeface="Hoefler Text" panose="02030602050506020203" pitchFamily="18" charset="77"/>
                <a:sym typeface="Hoefler Text" panose="02030602050506020203" pitchFamily="18" charset="77"/>
              </a:rPr>
              <a:t>SURYANAMASKAR </a:t>
            </a:r>
            <a:br>
              <a:rPr lang="en-US" altLang="en-US" sz="4500" i="1" dirty="0">
                <a:solidFill>
                  <a:srgbClr val="F6E0AB"/>
                </a:solidFill>
                <a:latin typeface="Hoefler Text" panose="02030602050506020203" pitchFamily="18" charset="77"/>
                <a:ea typeface="Hoefler Text" panose="02030602050506020203" pitchFamily="18" charset="77"/>
                <a:cs typeface="Hoefler Text" panose="02030602050506020203" pitchFamily="18" charset="77"/>
                <a:sym typeface="Hoefler Text" panose="02030602050506020203" pitchFamily="18" charset="77"/>
              </a:rPr>
            </a:br>
            <a:endParaRPr lang="en-US" altLang="en-US" sz="4500" i="1" dirty="0">
              <a:solidFill>
                <a:srgbClr val="F6E0AB"/>
              </a:solidFill>
              <a:latin typeface="Hoefler Text" panose="02030602050506020203" pitchFamily="18" charset="77"/>
              <a:ea typeface="Hoefler Text" panose="02030602050506020203" pitchFamily="18" charset="77"/>
              <a:cs typeface="Hoefler Text" panose="02030602050506020203" pitchFamily="18" charset="77"/>
              <a:sym typeface="Hoefler Text" panose="02030602050506020203" pitchFamily="18" charset="77"/>
            </a:endParaRPr>
          </a:p>
        </p:txBody>
      </p:sp>
      <p:sp>
        <p:nvSpPr>
          <p:cNvPr id="5123" name="Text Box 3">
            <a:extLst>
              <a:ext uri="{FF2B5EF4-FFF2-40B4-BE49-F238E27FC236}">
                <a16:creationId xmlns:a16="http://schemas.microsoft.com/office/drawing/2014/main" id="{A7B22E53-A572-40B9-803C-0EE3CA94F4B8}"/>
              </a:ext>
            </a:extLst>
          </p:cNvPr>
          <p:cNvSpPr txBox="1">
            <a:spLocks/>
          </p:cNvSpPr>
          <p:nvPr/>
        </p:nvSpPr>
        <p:spPr bwMode="auto">
          <a:xfrm>
            <a:off x="8556625" y="8228013"/>
            <a:ext cx="4748213" cy="558800"/>
          </a:xfrm>
          <a:prstGeom prst="rect">
            <a:avLst/>
          </a:prstGeom>
          <a:noFill/>
          <a:ln>
            <a:noFill/>
          </a:ln>
          <a:effectLst/>
        </p:spPr>
        <p:txBody>
          <a:bodyPr lIns="50800" tIns="50800" rIns="50800" bIns="50800" anchor="ctr">
            <a:spAutoFit/>
          </a:bodyPr>
          <a:lstStyle/>
          <a:p>
            <a:pPr eaLnBrk="1">
              <a:lnSpc>
                <a:spcPct val="120000"/>
              </a:lnSpc>
              <a:spcBef>
                <a:spcPts val="3600"/>
              </a:spcBef>
              <a:defRPr/>
            </a:pPr>
            <a:r>
              <a:rPr lang="en-US" altLang="en-US">
                <a:solidFill>
                  <a:srgbClr val="F6E0AB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-Cadet Parul Chauhan 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>
            <a:extLst>
              <a:ext uri="{FF2B5EF4-FFF2-40B4-BE49-F238E27FC236}">
                <a16:creationId xmlns:a16="http://schemas.microsoft.com/office/drawing/2014/main" id="{0EFE7BA2-4E3C-4618-8002-26D0E4DBC2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400" y="2628900"/>
            <a:ext cx="4927600" cy="651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38" name="Rectangle 2">
            <a:extLst>
              <a:ext uri="{FF2B5EF4-FFF2-40B4-BE49-F238E27FC236}">
                <a16:creationId xmlns:a16="http://schemas.microsoft.com/office/drawing/2014/main" id="{8F9ED794-CF7D-415A-8FA4-CFEC123211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23913" y="236538"/>
            <a:ext cx="11353800" cy="1914525"/>
          </a:xfrm>
        </p:spPr>
        <p:txBody>
          <a:bodyPr/>
          <a:lstStyle/>
          <a:p>
            <a:pPr defTabSz="414338" eaLnBrk="1">
              <a:lnSpc>
                <a:spcPct val="120000"/>
              </a:lnSpc>
              <a:defRPr/>
            </a:pPr>
            <a:r>
              <a:rPr lang="en-US" altLang="en-US" sz="4500">
                <a:solidFill>
                  <a:srgbClr val="FBF9E6"/>
                </a:solidFill>
              </a:rPr>
              <a:t>ADHO MUKHA SVANASANA</a:t>
            </a:r>
            <a:br>
              <a:rPr lang="en-US" altLang="en-US" sz="4500">
                <a:solidFill>
                  <a:srgbClr val="FBF9E6"/>
                </a:solidFill>
              </a:rPr>
            </a:br>
            <a:r>
              <a:rPr lang="en-US" altLang="en-US" sz="3100">
                <a:solidFill>
                  <a:srgbClr val="FBF9E6"/>
                </a:solidFill>
              </a:rPr>
              <a:t> (DOWNWARD FACING DOG POSE)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56C540D9-32FE-45C4-A6EC-040A73F80028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725488" y="2768600"/>
            <a:ext cx="5422900" cy="6184900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382588" indent="-382588" eaLnBrk="1">
              <a:lnSpc>
                <a:spcPct val="150000"/>
              </a:lnSpc>
              <a:spcBef>
                <a:spcPct val="0"/>
              </a:spcBef>
              <a:buSzPct val="119000"/>
              <a:buFontTx/>
              <a:buChar char="•"/>
            </a:pPr>
            <a:r>
              <a:rPr lang="en-US" altLang="en-US" sz="2700">
                <a:effectLst/>
                <a:latin typeface="Times" panose="02020603050405020304" pitchFamily="18" charset="0"/>
                <a:ea typeface="Times" panose="02020603050405020304" pitchFamily="18" charset="0"/>
                <a:cs typeface="Times" panose="02020603050405020304" pitchFamily="18" charset="0"/>
                <a:sym typeface="Times" panose="02020603050405020304" pitchFamily="18" charset="0"/>
              </a:rPr>
              <a:t>Breathing out, lift the hips and the tailbone up to bring the body into an inverted ‘V’ pose.</a:t>
            </a:r>
          </a:p>
          <a:p>
            <a:pPr marL="382588" indent="-382588" eaLnBrk="1">
              <a:lnSpc>
                <a:spcPct val="150000"/>
              </a:lnSpc>
              <a:spcBef>
                <a:spcPct val="0"/>
              </a:spcBef>
              <a:buSzPct val="119000"/>
              <a:buFontTx/>
              <a:buChar char="•"/>
            </a:pPr>
            <a:r>
              <a:rPr lang="en-US" altLang="en-US" sz="2700" b="1">
                <a:effectLst/>
                <a:latin typeface="Times" panose="02020603050405020304" pitchFamily="18" charset="0"/>
                <a:ea typeface="Times" panose="02020603050405020304" pitchFamily="18" charset="0"/>
                <a:cs typeface="Times" panose="02020603050405020304" pitchFamily="18" charset="0"/>
                <a:sym typeface="Times" panose="02020603050405020304" pitchFamily="18" charset="0"/>
              </a:rPr>
              <a:t>Tip </a:t>
            </a:r>
            <a:r>
              <a:rPr lang="en-US" altLang="en-US" sz="2700">
                <a:effectLst/>
                <a:latin typeface="Times" panose="02020603050405020304" pitchFamily="18" charset="0"/>
                <a:ea typeface="Times" panose="02020603050405020304" pitchFamily="18" charset="0"/>
                <a:cs typeface="Times" panose="02020603050405020304" pitchFamily="18" charset="0"/>
                <a:sym typeface="Times" panose="02020603050405020304" pitchFamily="18" charset="0"/>
              </a:rPr>
              <a:t>: If possible, try and keep the heels on the ground and make a gentle effort to lift the tailbone up, going deeper into the stretch.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>
            <a:extLst>
              <a:ext uri="{FF2B5EF4-FFF2-40B4-BE49-F238E27FC236}">
                <a16:creationId xmlns:a16="http://schemas.microsoft.com/office/drawing/2014/main" id="{5DC67FD2-FF30-442E-9E15-1EBD73D086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400" y="2628900"/>
            <a:ext cx="4927600" cy="651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62" name="Rectangle 2">
            <a:extLst>
              <a:ext uri="{FF2B5EF4-FFF2-40B4-BE49-F238E27FC236}">
                <a16:creationId xmlns:a16="http://schemas.microsoft.com/office/drawing/2014/main" id="{C91B2C1C-392F-4591-BB9A-87208A7F14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25500" y="207963"/>
            <a:ext cx="11353800" cy="1716087"/>
          </a:xfrm>
        </p:spPr>
        <p:txBody>
          <a:bodyPr/>
          <a:lstStyle/>
          <a:p>
            <a:pPr defTabSz="425450" eaLnBrk="1">
              <a:lnSpc>
                <a:spcPct val="120000"/>
              </a:lnSpc>
              <a:defRPr/>
            </a:pPr>
            <a:r>
              <a:rPr lang="en-US" altLang="en-US" sz="4600">
                <a:solidFill>
                  <a:srgbClr val="FBF9E6"/>
                </a:solidFill>
              </a:rPr>
              <a:t>ASHWA SANCHALANASANA </a:t>
            </a:r>
            <a:r>
              <a:rPr lang="en-US" altLang="en-US" sz="3200">
                <a:solidFill>
                  <a:srgbClr val="FBF9E6"/>
                </a:solidFill>
              </a:rPr>
              <a:t>(EQUESTRIAN POSE)</a:t>
            </a:r>
            <a:endParaRPr lang="en-US" altLang="en-US" sz="4600">
              <a:solidFill>
                <a:srgbClr val="FBF9E6"/>
              </a:solidFill>
            </a:endParaRP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4DBE60EF-9AC8-4212-A190-AD0A83BD7F4F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336550" indent="-336550" defTabSz="512763" eaLnBrk="1">
              <a:lnSpc>
                <a:spcPct val="150000"/>
              </a:lnSpc>
              <a:spcBef>
                <a:spcPct val="0"/>
              </a:spcBef>
              <a:buSzPct val="119000"/>
              <a:buFontTx/>
              <a:buChar char="•"/>
            </a:pPr>
            <a:r>
              <a:rPr lang="en-US" altLang="en-US" sz="2400">
                <a:effectLst/>
                <a:latin typeface="Times" panose="02020603050405020304" pitchFamily="18" charset="0"/>
                <a:ea typeface="Times" panose="02020603050405020304" pitchFamily="18" charset="0"/>
                <a:cs typeface="Times" panose="02020603050405020304" pitchFamily="18" charset="0"/>
                <a:sym typeface="Times" panose="02020603050405020304" pitchFamily="18" charset="0"/>
              </a:rPr>
              <a:t>Breathing in, bring the right foot forward in between the two hands.</a:t>
            </a:r>
          </a:p>
          <a:p>
            <a:pPr marL="336550" indent="-336550" defTabSz="512763" eaLnBrk="1">
              <a:lnSpc>
                <a:spcPct val="150000"/>
              </a:lnSpc>
              <a:spcBef>
                <a:spcPct val="0"/>
              </a:spcBef>
              <a:buSzPct val="119000"/>
              <a:buFontTx/>
              <a:buChar char="•"/>
            </a:pPr>
            <a:r>
              <a:rPr lang="en-US" altLang="en-US" sz="2400">
                <a:effectLst/>
                <a:latin typeface="Times" panose="02020603050405020304" pitchFamily="18" charset="0"/>
                <a:ea typeface="Times" panose="02020603050405020304" pitchFamily="18" charset="0"/>
                <a:cs typeface="Times" panose="02020603050405020304" pitchFamily="18" charset="0"/>
                <a:sym typeface="Times" panose="02020603050405020304" pitchFamily="18" charset="0"/>
              </a:rPr>
              <a:t> The left knee goes down on the floor.</a:t>
            </a:r>
          </a:p>
          <a:p>
            <a:pPr marL="336550" indent="-336550" defTabSz="512763" eaLnBrk="1">
              <a:lnSpc>
                <a:spcPct val="150000"/>
              </a:lnSpc>
              <a:spcBef>
                <a:spcPct val="0"/>
              </a:spcBef>
              <a:buSzPct val="119000"/>
              <a:buFontTx/>
              <a:buChar char="•"/>
            </a:pPr>
            <a:r>
              <a:rPr lang="en-US" altLang="en-US" sz="2400">
                <a:effectLst/>
                <a:latin typeface="Times" panose="02020603050405020304" pitchFamily="18" charset="0"/>
                <a:ea typeface="Times" panose="02020603050405020304" pitchFamily="18" charset="0"/>
                <a:cs typeface="Times" panose="02020603050405020304" pitchFamily="18" charset="0"/>
                <a:sym typeface="Times" panose="02020603050405020304" pitchFamily="18" charset="0"/>
              </a:rPr>
              <a:t>Press the hips down and lookup.</a:t>
            </a:r>
          </a:p>
          <a:p>
            <a:pPr marL="336550" indent="-336550" defTabSz="512763" eaLnBrk="1">
              <a:lnSpc>
                <a:spcPct val="150000"/>
              </a:lnSpc>
              <a:spcBef>
                <a:spcPct val="0"/>
              </a:spcBef>
              <a:buSzPct val="119000"/>
              <a:buFontTx/>
              <a:buChar char="•"/>
            </a:pPr>
            <a:r>
              <a:rPr lang="en-US" altLang="en-US" sz="2400" b="1">
                <a:effectLst/>
                <a:latin typeface="Times" panose="02020603050405020304" pitchFamily="18" charset="0"/>
                <a:ea typeface="Times" panose="02020603050405020304" pitchFamily="18" charset="0"/>
                <a:cs typeface="Times" panose="02020603050405020304" pitchFamily="18" charset="0"/>
                <a:sym typeface="Times" panose="02020603050405020304" pitchFamily="18" charset="0"/>
              </a:rPr>
              <a:t>Tip:</a:t>
            </a:r>
            <a:br>
              <a:rPr lang="en-US" altLang="en-US" sz="2400">
                <a:effectLst/>
                <a:latin typeface="Times" panose="02020603050405020304" pitchFamily="18" charset="0"/>
                <a:ea typeface="Times" panose="02020603050405020304" pitchFamily="18" charset="0"/>
                <a:cs typeface="Times" panose="02020603050405020304" pitchFamily="18" charset="0"/>
                <a:sym typeface="Times" panose="02020603050405020304" pitchFamily="18" charset="0"/>
              </a:rPr>
            </a:br>
            <a:r>
              <a:rPr lang="en-US" altLang="en-US" sz="2400">
                <a:effectLst/>
                <a:latin typeface="Times" panose="02020603050405020304" pitchFamily="18" charset="0"/>
                <a:ea typeface="Times" panose="02020603050405020304" pitchFamily="18" charset="0"/>
                <a:cs typeface="Times" panose="02020603050405020304" pitchFamily="18" charset="0"/>
                <a:sym typeface="Times" panose="02020603050405020304" pitchFamily="18" charset="0"/>
              </a:rPr>
              <a:t>Place the right foot exactly between the two hands and the right calf perpendicular to the floor. In this position, make a gentle effort to push the hips down towards the floor, to deepen the stretch.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>
            <a:extLst>
              <a:ext uri="{FF2B5EF4-FFF2-40B4-BE49-F238E27FC236}">
                <a16:creationId xmlns:a16="http://schemas.microsoft.com/office/drawing/2014/main" id="{F35C0C81-729F-4D0C-82BA-A67D16F3F5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400" y="2628900"/>
            <a:ext cx="4927600" cy="651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386" name="Rectangle 2">
            <a:extLst>
              <a:ext uri="{FF2B5EF4-FFF2-40B4-BE49-F238E27FC236}">
                <a16:creationId xmlns:a16="http://schemas.microsoft.com/office/drawing/2014/main" id="{926B385E-3BC9-4BD0-BD35-EEAC0619CD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25500" y="174625"/>
            <a:ext cx="11353800" cy="2032000"/>
          </a:xfrm>
        </p:spPr>
        <p:txBody>
          <a:bodyPr/>
          <a:lstStyle/>
          <a:p>
            <a:pPr defTabSz="438150" eaLnBrk="1">
              <a:lnSpc>
                <a:spcPct val="120000"/>
              </a:lnSpc>
              <a:defRPr/>
            </a:pPr>
            <a:r>
              <a:rPr lang="en-US" altLang="en-US" sz="4800">
                <a:solidFill>
                  <a:srgbClr val="FBF9E6"/>
                </a:solidFill>
              </a:rPr>
              <a:t>HASTAPADASANA </a:t>
            </a:r>
            <a:br>
              <a:rPr lang="en-US" altLang="en-US" sz="4800">
                <a:solidFill>
                  <a:srgbClr val="FBF9E6"/>
                </a:solidFill>
              </a:rPr>
            </a:br>
            <a:r>
              <a:rPr lang="en-US" altLang="en-US" sz="3300">
                <a:solidFill>
                  <a:srgbClr val="FBF9E6"/>
                </a:solidFill>
              </a:rPr>
              <a:t>(STANDING FORWARD BEND)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11EB442F-18AC-4370-85E8-BF92E1AA6B58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382588" indent="-382588" eaLnBrk="1">
              <a:lnSpc>
                <a:spcPct val="150000"/>
              </a:lnSpc>
              <a:spcBef>
                <a:spcPct val="0"/>
              </a:spcBef>
              <a:buSzPct val="119000"/>
              <a:buFontTx/>
              <a:buChar char="•"/>
            </a:pPr>
            <a:r>
              <a:rPr lang="en-US" altLang="en-US" sz="2700">
                <a:effectLst/>
                <a:latin typeface="Times" panose="02020603050405020304" pitchFamily="18" charset="0"/>
                <a:ea typeface="Times" panose="02020603050405020304" pitchFamily="18" charset="0"/>
                <a:cs typeface="Times" panose="02020603050405020304" pitchFamily="18" charset="0"/>
                <a:sym typeface="Times" panose="02020603050405020304" pitchFamily="18" charset="0"/>
              </a:rPr>
              <a:t>Breathing out, bring the left foot forward. </a:t>
            </a:r>
          </a:p>
          <a:p>
            <a:pPr marL="382588" indent="-382588" eaLnBrk="1">
              <a:lnSpc>
                <a:spcPct val="150000"/>
              </a:lnSpc>
              <a:spcBef>
                <a:spcPct val="0"/>
              </a:spcBef>
              <a:buSzPct val="119000"/>
              <a:buFontTx/>
              <a:buChar char="•"/>
            </a:pPr>
            <a:r>
              <a:rPr lang="en-US" altLang="en-US" sz="2700">
                <a:effectLst/>
                <a:latin typeface="Times" panose="02020603050405020304" pitchFamily="18" charset="0"/>
                <a:ea typeface="Times" panose="02020603050405020304" pitchFamily="18" charset="0"/>
                <a:cs typeface="Times" panose="02020603050405020304" pitchFamily="18" charset="0"/>
                <a:sym typeface="Times" panose="02020603050405020304" pitchFamily="18" charset="0"/>
              </a:rPr>
              <a:t>Keep the palms on the floor. </a:t>
            </a:r>
          </a:p>
          <a:p>
            <a:pPr marL="382588" indent="-382588" eaLnBrk="1">
              <a:lnSpc>
                <a:spcPct val="150000"/>
              </a:lnSpc>
              <a:spcBef>
                <a:spcPct val="0"/>
              </a:spcBef>
              <a:buSzPct val="119000"/>
              <a:buFontTx/>
              <a:buChar char="•"/>
            </a:pPr>
            <a:r>
              <a:rPr lang="en-US" altLang="en-US" sz="2700">
                <a:effectLst/>
                <a:latin typeface="Times" panose="02020603050405020304" pitchFamily="18" charset="0"/>
                <a:ea typeface="Times" panose="02020603050405020304" pitchFamily="18" charset="0"/>
                <a:cs typeface="Times" panose="02020603050405020304" pitchFamily="18" charset="0"/>
                <a:sym typeface="Times" panose="02020603050405020304" pitchFamily="18" charset="0"/>
              </a:rPr>
              <a:t>You may bend the knees, if necessary.</a:t>
            </a:r>
          </a:p>
          <a:p>
            <a:pPr marL="382588" indent="-382588" eaLnBrk="1">
              <a:lnSpc>
                <a:spcPct val="150000"/>
              </a:lnSpc>
              <a:spcBef>
                <a:spcPct val="0"/>
              </a:spcBef>
              <a:buSzPct val="119000"/>
              <a:buFontTx/>
              <a:buChar char="•"/>
            </a:pPr>
            <a:r>
              <a:rPr lang="en-US" altLang="en-US" sz="2700">
                <a:effectLst/>
                <a:latin typeface="Times" panose="02020603050405020304" pitchFamily="18" charset="0"/>
                <a:ea typeface="Times" panose="02020603050405020304" pitchFamily="18" charset="0"/>
                <a:cs typeface="Times" panose="02020603050405020304" pitchFamily="18" charset="0"/>
                <a:sym typeface="Times" panose="02020603050405020304" pitchFamily="18" charset="0"/>
              </a:rPr>
              <a:t>Tip :</a:t>
            </a:r>
            <a:br>
              <a:rPr lang="en-US" altLang="en-US" sz="2700">
                <a:effectLst/>
                <a:latin typeface="Times" panose="02020603050405020304" pitchFamily="18" charset="0"/>
                <a:ea typeface="Times" panose="02020603050405020304" pitchFamily="18" charset="0"/>
                <a:cs typeface="Times" panose="02020603050405020304" pitchFamily="18" charset="0"/>
                <a:sym typeface="Times" panose="02020603050405020304" pitchFamily="18" charset="0"/>
              </a:rPr>
            </a:br>
            <a:r>
              <a:rPr lang="en-US" altLang="en-US" sz="2700">
                <a:effectLst/>
                <a:latin typeface="Times" panose="02020603050405020304" pitchFamily="18" charset="0"/>
                <a:ea typeface="Times" panose="02020603050405020304" pitchFamily="18" charset="0"/>
                <a:cs typeface="Times" panose="02020603050405020304" pitchFamily="18" charset="0"/>
                <a:sym typeface="Times" panose="02020603050405020304" pitchFamily="18" charset="0"/>
              </a:rPr>
              <a:t>Gently straighten the knees, and if you can, try and touch your nose to the knees. Keep breathing.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>
            <a:extLst>
              <a:ext uri="{FF2B5EF4-FFF2-40B4-BE49-F238E27FC236}">
                <a16:creationId xmlns:a16="http://schemas.microsoft.com/office/drawing/2014/main" id="{791EF810-0CC9-4C9E-B54C-BF13FC3102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400" y="2628900"/>
            <a:ext cx="4927600" cy="651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0" name="Rectangle 2">
            <a:extLst>
              <a:ext uri="{FF2B5EF4-FFF2-40B4-BE49-F238E27FC236}">
                <a16:creationId xmlns:a16="http://schemas.microsoft.com/office/drawing/2014/main" id="{248A0B33-F178-491B-847F-7D55C4DA21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25500" y="300038"/>
            <a:ext cx="11353800" cy="2032000"/>
          </a:xfrm>
        </p:spPr>
        <p:txBody>
          <a:bodyPr/>
          <a:lstStyle/>
          <a:p>
            <a:pPr defTabSz="442913" eaLnBrk="1">
              <a:lnSpc>
                <a:spcPct val="120000"/>
              </a:lnSpc>
              <a:defRPr/>
            </a:pPr>
            <a:r>
              <a:rPr lang="en-US" altLang="en-US" sz="4800">
                <a:solidFill>
                  <a:srgbClr val="FBF9E6"/>
                </a:solidFill>
              </a:rPr>
              <a:t>HASTAUTTANASANA</a:t>
            </a:r>
            <a:br>
              <a:rPr lang="en-US" altLang="en-US" sz="4800">
                <a:solidFill>
                  <a:srgbClr val="FBF9E6"/>
                </a:solidFill>
              </a:rPr>
            </a:br>
            <a:r>
              <a:rPr lang="en-US" altLang="en-US" sz="3400">
                <a:solidFill>
                  <a:srgbClr val="FBF9E6"/>
                </a:solidFill>
              </a:rPr>
              <a:t> (RAISED ARMS POSE)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89790F69-9D10-41DA-AB30-A8BDA84A17A0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382588" indent="-382588" eaLnBrk="1">
              <a:lnSpc>
                <a:spcPct val="150000"/>
              </a:lnSpc>
              <a:spcBef>
                <a:spcPct val="0"/>
              </a:spcBef>
              <a:buSzPct val="119000"/>
              <a:buFontTx/>
              <a:buChar char="•"/>
            </a:pPr>
            <a:r>
              <a:rPr lang="en-US" altLang="en-US" sz="2800">
                <a:effectLst/>
                <a:latin typeface="Times" panose="02020603050405020304" pitchFamily="18" charset="0"/>
                <a:ea typeface="Times" panose="02020603050405020304" pitchFamily="18" charset="0"/>
                <a:cs typeface="Times" panose="02020603050405020304" pitchFamily="18" charset="0"/>
                <a:sym typeface="Times" panose="02020603050405020304" pitchFamily="18" charset="0"/>
              </a:rPr>
              <a:t>Breathing in, roll the spine up. </a:t>
            </a:r>
          </a:p>
          <a:p>
            <a:pPr marL="382588" indent="-382588" eaLnBrk="1">
              <a:lnSpc>
                <a:spcPct val="150000"/>
              </a:lnSpc>
              <a:spcBef>
                <a:spcPct val="0"/>
              </a:spcBef>
              <a:buSzPct val="119000"/>
              <a:buFontTx/>
              <a:buChar char="•"/>
            </a:pPr>
            <a:r>
              <a:rPr lang="en-US" altLang="en-US" sz="2800">
                <a:effectLst/>
                <a:latin typeface="Times" panose="02020603050405020304" pitchFamily="18" charset="0"/>
                <a:ea typeface="Times" panose="02020603050405020304" pitchFamily="18" charset="0"/>
                <a:cs typeface="Times" panose="02020603050405020304" pitchFamily="18" charset="0"/>
                <a:sym typeface="Times" panose="02020603050405020304" pitchFamily="18" charset="0"/>
              </a:rPr>
              <a:t>Raise the hands up and bend backward a little bit, pushing the hips slightly outward.</a:t>
            </a:r>
          </a:p>
          <a:p>
            <a:pPr marL="382588" indent="-382588" eaLnBrk="1">
              <a:lnSpc>
                <a:spcPct val="150000"/>
              </a:lnSpc>
              <a:spcBef>
                <a:spcPct val="0"/>
              </a:spcBef>
              <a:buSzPct val="119000"/>
              <a:buFontTx/>
              <a:buChar char="•"/>
            </a:pPr>
            <a:r>
              <a:rPr lang="en-US" altLang="en-US" sz="2800" b="1">
                <a:effectLst/>
                <a:latin typeface="Times" panose="02020603050405020304" pitchFamily="18" charset="0"/>
                <a:ea typeface="Times" panose="02020603050405020304" pitchFamily="18" charset="0"/>
                <a:cs typeface="Times" panose="02020603050405020304" pitchFamily="18" charset="0"/>
                <a:sym typeface="Times" panose="02020603050405020304" pitchFamily="18" charset="0"/>
              </a:rPr>
              <a:t>Tip:</a:t>
            </a:r>
            <a:br>
              <a:rPr lang="en-US" altLang="en-US" sz="2800">
                <a:effectLst/>
                <a:latin typeface="Times" panose="02020603050405020304" pitchFamily="18" charset="0"/>
                <a:ea typeface="Times" panose="02020603050405020304" pitchFamily="18" charset="0"/>
                <a:cs typeface="Times" panose="02020603050405020304" pitchFamily="18" charset="0"/>
                <a:sym typeface="Times" panose="02020603050405020304" pitchFamily="18" charset="0"/>
              </a:rPr>
            </a:br>
            <a:r>
              <a:rPr lang="en-US" altLang="en-US" sz="2800">
                <a:effectLst/>
                <a:latin typeface="Times" panose="02020603050405020304" pitchFamily="18" charset="0"/>
                <a:ea typeface="Times" panose="02020603050405020304" pitchFamily="18" charset="0"/>
                <a:cs typeface="Times" panose="02020603050405020304" pitchFamily="18" charset="0"/>
                <a:sym typeface="Times" panose="02020603050405020304" pitchFamily="18" charset="0"/>
              </a:rPr>
              <a:t>Ensure that your biceps are beside your ears. The idea is to stretch up more rather than stretching backward.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>
            <a:extLst>
              <a:ext uri="{FF2B5EF4-FFF2-40B4-BE49-F238E27FC236}">
                <a16:creationId xmlns:a16="http://schemas.microsoft.com/office/drawing/2014/main" id="{88457150-8E6D-47C7-AECE-4445798B52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400" y="2628900"/>
            <a:ext cx="4927600" cy="651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34" name="Rectangle 2">
            <a:extLst>
              <a:ext uri="{FF2B5EF4-FFF2-40B4-BE49-F238E27FC236}">
                <a16:creationId xmlns:a16="http://schemas.microsoft.com/office/drawing/2014/main" id="{2571859D-9043-4BD1-BC6A-EEA284FC29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2192338" y="331788"/>
            <a:ext cx="17878426" cy="2057400"/>
          </a:xfrm>
        </p:spPr>
        <p:txBody>
          <a:bodyPr/>
          <a:lstStyle/>
          <a:p>
            <a:pPr defTabSz="442913" eaLnBrk="1">
              <a:lnSpc>
                <a:spcPct val="120000"/>
              </a:lnSpc>
              <a:defRPr/>
            </a:pPr>
            <a:r>
              <a:rPr lang="en-US" altLang="en-US" sz="4800">
                <a:solidFill>
                  <a:srgbClr val="FBF9E6"/>
                </a:solidFill>
              </a:rPr>
              <a:t>TADASANA </a:t>
            </a:r>
            <a:br>
              <a:rPr lang="en-US" altLang="en-US" sz="4800">
                <a:solidFill>
                  <a:srgbClr val="FBF9E6"/>
                </a:solidFill>
              </a:rPr>
            </a:br>
            <a:r>
              <a:rPr lang="en-US" altLang="en-US" sz="3400">
                <a:solidFill>
                  <a:srgbClr val="FBF9E6"/>
                </a:solidFill>
              </a:rPr>
              <a:t>(MOUNTAIN POSE)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61A45EA0-3928-48F0-9F7B-0D40B8146D88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382588" indent="-382588" eaLnBrk="1">
              <a:lnSpc>
                <a:spcPct val="150000"/>
              </a:lnSpc>
              <a:spcBef>
                <a:spcPct val="0"/>
              </a:spcBef>
              <a:buSzPct val="119000"/>
              <a:buFontTx/>
              <a:buChar char="•"/>
            </a:pPr>
            <a:r>
              <a:rPr lang="en-US" altLang="en-US" sz="3200">
                <a:effectLst/>
              </a:rPr>
              <a:t> </a:t>
            </a:r>
            <a:r>
              <a:rPr lang="en-US" altLang="en-US" sz="3200">
                <a:effectLst/>
                <a:latin typeface="Times" panose="02020603050405020304" pitchFamily="18" charset="0"/>
                <a:ea typeface="Times" panose="02020603050405020304" pitchFamily="18" charset="0"/>
                <a:cs typeface="Times" panose="02020603050405020304" pitchFamily="18" charset="0"/>
                <a:sym typeface="Times" panose="02020603050405020304" pitchFamily="18" charset="0"/>
              </a:rPr>
              <a:t>As you exhale, first straighten the body,</a:t>
            </a:r>
          </a:p>
          <a:p>
            <a:pPr marL="382588" indent="-382588" eaLnBrk="1">
              <a:lnSpc>
                <a:spcPct val="150000"/>
              </a:lnSpc>
              <a:spcBef>
                <a:spcPct val="0"/>
              </a:spcBef>
              <a:buSzPct val="119000"/>
              <a:buFontTx/>
              <a:buChar char="•"/>
            </a:pPr>
            <a:r>
              <a:rPr lang="en-US" altLang="en-US" sz="3200">
                <a:effectLst/>
                <a:latin typeface="Times" panose="02020603050405020304" pitchFamily="18" charset="0"/>
                <a:ea typeface="Times" panose="02020603050405020304" pitchFamily="18" charset="0"/>
                <a:cs typeface="Times" panose="02020603050405020304" pitchFamily="18" charset="0"/>
                <a:sym typeface="Times" panose="02020603050405020304" pitchFamily="18" charset="0"/>
              </a:rPr>
              <a:t> Then bring the arms down.</a:t>
            </a:r>
          </a:p>
          <a:p>
            <a:pPr marL="382588" indent="-382588" eaLnBrk="1">
              <a:lnSpc>
                <a:spcPct val="150000"/>
              </a:lnSpc>
              <a:spcBef>
                <a:spcPct val="0"/>
              </a:spcBef>
              <a:buSzPct val="119000"/>
              <a:buFontTx/>
              <a:buChar char="•"/>
            </a:pPr>
            <a:r>
              <a:rPr lang="en-US" altLang="en-US" sz="3200">
                <a:effectLst/>
                <a:latin typeface="Times" panose="02020603050405020304" pitchFamily="18" charset="0"/>
                <a:ea typeface="Times" panose="02020603050405020304" pitchFamily="18" charset="0"/>
                <a:cs typeface="Times" panose="02020603050405020304" pitchFamily="18" charset="0"/>
                <a:sym typeface="Times" panose="02020603050405020304" pitchFamily="18" charset="0"/>
              </a:rPr>
              <a:t> Relax in this position </a:t>
            </a:r>
          </a:p>
          <a:p>
            <a:pPr marL="382588" indent="-382588" eaLnBrk="1">
              <a:lnSpc>
                <a:spcPct val="150000"/>
              </a:lnSpc>
              <a:spcBef>
                <a:spcPct val="0"/>
              </a:spcBef>
              <a:buSzPct val="119000"/>
              <a:buFontTx/>
              <a:buChar char="•"/>
            </a:pPr>
            <a:r>
              <a:rPr lang="en-US" altLang="en-US" sz="3200">
                <a:effectLst/>
                <a:latin typeface="Times" panose="02020603050405020304" pitchFamily="18" charset="0"/>
                <a:ea typeface="Times" panose="02020603050405020304" pitchFamily="18" charset="0"/>
                <a:cs typeface="Times" panose="02020603050405020304" pitchFamily="18" charset="0"/>
                <a:sym typeface="Times" panose="02020603050405020304" pitchFamily="18" charset="0"/>
              </a:rPr>
              <a:t>Observe the sensations in your body.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564167B-9835-479E-9836-D7A341DA87C5}"/>
              </a:ext>
            </a:extLst>
          </p:cNvPr>
          <p:cNvSpPr txBox="1"/>
          <p:nvPr/>
        </p:nvSpPr>
        <p:spPr>
          <a:xfrm>
            <a:off x="4037013" y="5021263"/>
            <a:ext cx="4930775" cy="6302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>
              <a:lnSpc>
                <a:spcPct val="120000"/>
              </a:lnSpc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 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>
            <a:extLst>
              <a:ext uri="{FF2B5EF4-FFF2-40B4-BE49-F238E27FC236}">
                <a16:creationId xmlns:a16="http://schemas.microsoft.com/office/drawing/2014/main" id="{2497FA4C-9770-4CE3-A94B-3A8F6037E5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434975"/>
            <a:ext cx="10366375" cy="866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>
            <a:extLst>
              <a:ext uri="{FF2B5EF4-FFF2-40B4-BE49-F238E27FC236}">
                <a16:creationId xmlns:a16="http://schemas.microsoft.com/office/drawing/2014/main" id="{75DD8C91-68A1-4EF7-976D-A864E2B263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400" y="2628900"/>
            <a:ext cx="4927600" cy="651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0" name="Rectangle 2">
            <a:extLst>
              <a:ext uri="{FF2B5EF4-FFF2-40B4-BE49-F238E27FC236}">
                <a16:creationId xmlns:a16="http://schemas.microsoft.com/office/drawing/2014/main" id="{2F77D8C5-35F9-45A3-B3E7-B3EFF51099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47925" y="200025"/>
            <a:ext cx="8656638" cy="1620838"/>
          </a:xfrm>
        </p:spPr>
        <p:txBody>
          <a:bodyPr/>
          <a:lstStyle/>
          <a:p>
            <a:pPr defTabSz="501650" eaLnBrk="1">
              <a:lnSpc>
                <a:spcPct val="120000"/>
              </a:lnSpc>
              <a:defRPr/>
            </a:pPr>
            <a:r>
              <a:rPr lang="en-US" altLang="en-US" sz="5500">
                <a:solidFill>
                  <a:srgbClr val="FBF9E6"/>
                </a:solidFill>
              </a:rPr>
              <a:t>PRANAMASNA </a:t>
            </a:r>
            <a:br>
              <a:rPr lang="en-US" altLang="en-US" sz="5500">
                <a:solidFill>
                  <a:srgbClr val="FBF9E6"/>
                </a:solidFill>
              </a:rPr>
            </a:br>
            <a:r>
              <a:rPr lang="en-US" altLang="en-US" sz="3800">
                <a:solidFill>
                  <a:srgbClr val="FBF9E6"/>
                </a:solidFill>
              </a:rPr>
              <a:t>(PRAYER POSE )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18BACD7F-1A9C-4200-AA76-0A6E4838F9AC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287338" indent="-287338" algn="just" eaLnBrk="1">
              <a:lnSpc>
                <a:spcPct val="150000"/>
              </a:lnSpc>
              <a:spcBef>
                <a:spcPct val="0"/>
              </a:spcBef>
              <a:buSzPct val="119000"/>
              <a:buFontTx/>
              <a:buChar char="•"/>
            </a:pPr>
            <a:r>
              <a:rPr lang="en-US" altLang="en-US" sz="2400">
                <a:effectLst/>
                <a:latin typeface="Times" panose="02020603050405020304" pitchFamily="18" charset="0"/>
                <a:ea typeface="Times" panose="02020603050405020304" pitchFamily="18" charset="0"/>
                <a:cs typeface="Times" panose="02020603050405020304" pitchFamily="18" charset="0"/>
                <a:sym typeface="Times" panose="02020603050405020304" pitchFamily="18" charset="0"/>
              </a:rPr>
              <a:t>Stand at the edge of your mat </a:t>
            </a:r>
          </a:p>
          <a:p>
            <a:pPr marL="287338" indent="-287338" algn="just" eaLnBrk="1">
              <a:lnSpc>
                <a:spcPct val="150000"/>
              </a:lnSpc>
              <a:spcBef>
                <a:spcPct val="0"/>
              </a:spcBef>
              <a:buSzPct val="119000"/>
              <a:buFontTx/>
              <a:buChar char="•"/>
            </a:pPr>
            <a:r>
              <a:rPr lang="en-US" altLang="en-US" sz="2400">
                <a:effectLst/>
                <a:latin typeface="Times" panose="02020603050405020304" pitchFamily="18" charset="0"/>
                <a:ea typeface="Times" panose="02020603050405020304" pitchFamily="18" charset="0"/>
                <a:cs typeface="Times" panose="02020603050405020304" pitchFamily="18" charset="0"/>
                <a:sym typeface="Times" panose="02020603050405020304" pitchFamily="18" charset="0"/>
              </a:rPr>
              <a:t>Keep your feet together </a:t>
            </a:r>
          </a:p>
          <a:p>
            <a:pPr marL="287338" indent="-287338" algn="just" eaLnBrk="1">
              <a:lnSpc>
                <a:spcPct val="150000"/>
              </a:lnSpc>
              <a:spcBef>
                <a:spcPct val="0"/>
              </a:spcBef>
              <a:buSzPct val="119000"/>
              <a:buFontTx/>
              <a:buChar char="•"/>
            </a:pPr>
            <a:r>
              <a:rPr lang="en-US" altLang="en-US" sz="2400">
                <a:effectLst/>
                <a:latin typeface="Times" panose="02020603050405020304" pitchFamily="18" charset="0"/>
                <a:ea typeface="Times" panose="02020603050405020304" pitchFamily="18" charset="0"/>
                <a:cs typeface="Times" panose="02020603050405020304" pitchFamily="18" charset="0"/>
                <a:sym typeface="Times" panose="02020603050405020304" pitchFamily="18" charset="0"/>
              </a:rPr>
              <a:t>Balance your weight equally on both the feet. </a:t>
            </a:r>
          </a:p>
          <a:p>
            <a:pPr marL="287338" indent="-287338" algn="just" eaLnBrk="1">
              <a:lnSpc>
                <a:spcPct val="150000"/>
              </a:lnSpc>
              <a:spcBef>
                <a:spcPct val="0"/>
              </a:spcBef>
              <a:buSzPct val="119000"/>
              <a:buFontTx/>
              <a:buChar char="•"/>
            </a:pPr>
            <a:r>
              <a:rPr lang="en-US" altLang="en-US" sz="2400">
                <a:effectLst/>
                <a:latin typeface="Times" panose="02020603050405020304" pitchFamily="18" charset="0"/>
                <a:ea typeface="Times" panose="02020603050405020304" pitchFamily="18" charset="0"/>
                <a:cs typeface="Times" panose="02020603050405020304" pitchFamily="18" charset="0"/>
                <a:sym typeface="Times" panose="02020603050405020304" pitchFamily="18" charset="0"/>
              </a:rPr>
              <a:t>Expand your chest and relax your shoulders. </a:t>
            </a:r>
          </a:p>
          <a:p>
            <a:pPr marL="287338" indent="-287338" algn="just" eaLnBrk="1">
              <a:lnSpc>
                <a:spcPct val="150000"/>
              </a:lnSpc>
              <a:spcBef>
                <a:spcPct val="0"/>
              </a:spcBef>
              <a:buSzPct val="119000"/>
              <a:buFontTx/>
              <a:buChar char="•"/>
            </a:pPr>
            <a:r>
              <a:rPr lang="en-US" altLang="en-US" sz="2400">
                <a:effectLst/>
                <a:latin typeface="Times" panose="02020603050405020304" pitchFamily="18" charset="0"/>
                <a:ea typeface="Times" panose="02020603050405020304" pitchFamily="18" charset="0"/>
                <a:cs typeface="Times" panose="02020603050405020304" pitchFamily="18" charset="0"/>
                <a:sym typeface="Times" panose="02020603050405020304" pitchFamily="18" charset="0"/>
              </a:rPr>
              <a:t>As you breathe in, lift both arms up from the sides</a:t>
            </a:r>
          </a:p>
          <a:p>
            <a:pPr marL="287338" indent="-287338" algn="just" eaLnBrk="1">
              <a:lnSpc>
                <a:spcPct val="150000"/>
              </a:lnSpc>
              <a:spcBef>
                <a:spcPct val="0"/>
              </a:spcBef>
              <a:buSzPct val="119000"/>
              <a:buFontTx/>
              <a:buChar char="•"/>
            </a:pPr>
            <a:r>
              <a:rPr lang="en-US" altLang="en-US" sz="2400">
                <a:effectLst/>
                <a:latin typeface="Times" panose="02020603050405020304" pitchFamily="18" charset="0"/>
                <a:ea typeface="Times" panose="02020603050405020304" pitchFamily="18" charset="0"/>
                <a:cs typeface="Times" panose="02020603050405020304" pitchFamily="18" charset="0"/>
                <a:sym typeface="Times" panose="02020603050405020304" pitchFamily="18" charset="0"/>
              </a:rPr>
              <a:t>As you exhale, bring your palms together in front of the chest in prayer position</a:t>
            </a:r>
            <a:r>
              <a:rPr lang="en-US" altLang="en-US" sz="3200">
                <a:effectLst/>
              </a:rPr>
              <a:t>.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>
            <a:extLst>
              <a:ext uri="{FF2B5EF4-FFF2-40B4-BE49-F238E27FC236}">
                <a16:creationId xmlns:a16="http://schemas.microsoft.com/office/drawing/2014/main" id="{E460CB58-F717-4EFB-B75B-09D0DFE071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400" y="2628900"/>
            <a:ext cx="4927600" cy="651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4" name="Rectangle 2">
            <a:extLst>
              <a:ext uri="{FF2B5EF4-FFF2-40B4-BE49-F238E27FC236}">
                <a16:creationId xmlns:a16="http://schemas.microsoft.com/office/drawing/2014/main" id="{DDA316A6-F978-4DEA-9E2E-6A9A7D924E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25500" y="331788"/>
            <a:ext cx="11353800" cy="1468437"/>
          </a:xfrm>
        </p:spPr>
        <p:txBody>
          <a:bodyPr/>
          <a:lstStyle/>
          <a:p>
            <a:pPr defTabSz="449263" eaLnBrk="1">
              <a:defRPr/>
            </a:pPr>
            <a:r>
              <a:rPr lang="en-US" altLang="en-US" sz="4900">
                <a:solidFill>
                  <a:srgbClr val="FBF9E6"/>
                </a:solidFill>
              </a:rPr>
              <a:t>HASTAUTTANASANA</a:t>
            </a:r>
            <a:br>
              <a:rPr lang="en-US" altLang="en-US" sz="4900">
                <a:solidFill>
                  <a:srgbClr val="FBF9E6"/>
                </a:solidFill>
              </a:rPr>
            </a:br>
            <a:r>
              <a:rPr lang="en-US" altLang="en-US" sz="4900">
                <a:solidFill>
                  <a:srgbClr val="FBF9E6"/>
                </a:solidFill>
              </a:rPr>
              <a:t> </a:t>
            </a:r>
            <a:r>
              <a:rPr lang="en-US" altLang="en-US" sz="3400">
                <a:solidFill>
                  <a:srgbClr val="FBF9E6"/>
                </a:solidFill>
              </a:rPr>
              <a:t>(RAISED ARMS POSE )</a:t>
            </a:r>
            <a:r>
              <a:rPr lang="en-US" altLang="en-US" sz="4900">
                <a:solidFill>
                  <a:srgbClr val="FBF9E6"/>
                </a:solidFill>
              </a:rPr>
              <a:t> 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CD08C550-5E3F-4C1C-B744-7303E81C2A6F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311150" indent="-311150" eaLnBrk="1">
              <a:lnSpc>
                <a:spcPct val="150000"/>
              </a:lnSpc>
              <a:spcBef>
                <a:spcPct val="0"/>
              </a:spcBef>
              <a:buSzPct val="119000"/>
              <a:buFontTx/>
              <a:buChar char="•"/>
            </a:pPr>
            <a:r>
              <a:rPr lang="en-US" altLang="en-US" sz="2400">
                <a:effectLst/>
                <a:latin typeface="Times" panose="02020603050405020304" pitchFamily="18" charset="0"/>
                <a:ea typeface="Times" panose="02020603050405020304" pitchFamily="18" charset="0"/>
                <a:cs typeface="Times" panose="02020603050405020304" pitchFamily="18" charset="0"/>
                <a:sym typeface="Times" panose="02020603050405020304" pitchFamily="18" charset="0"/>
              </a:rPr>
              <a:t>Breathing in, lift the arms up back keeping the biceps close to the ears</a:t>
            </a:r>
          </a:p>
          <a:p>
            <a:pPr marL="311150" indent="-311150" eaLnBrk="1">
              <a:lnSpc>
                <a:spcPct val="150000"/>
              </a:lnSpc>
              <a:spcBef>
                <a:spcPct val="0"/>
              </a:spcBef>
              <a:buSzPct val="119000"/>
              <a:buFontTx/>
              <a:buChar char="•"/>
            </a:pPr>
            <a:r>
              <a:rPr lang="en-US" altLang="en-US" sz="2400">
                <a:effectLst/>
                <a:latin typeface="Times" panose="02020603050405020304" pitchFamily="18" charset="0"/>
                <a:ea typeface="Times" panose="02020603050405020304" pitchFamily="18" charset="0"/>
                <a:cs typeface="Times" panose="02020603050405020304" pitchFamily="18" charset="0"/>
                <a:sym typeface="Times" panose="02020603050405020304" pitchFamily="18" charset="0"/>
              </a:rPr>
              <a:t> In this pose, the effort is to stretch the whole body up from the heels to the tips of the fingers.</a:t>
            </a:r>
          </a:p>
          <a:p>
            <a:pPr marL="311150" indent="-311150" eaLnBrk="1">
              <a:lnSpc>
                <a:spcPct val="150000"/>
              </a:lnSpc>
              <a:spcBef>
                <a:spcPct val="0"/>
              </a:spcBef>
              <a:buSzPct val="119000"/>
              <a:buFontTx/>
              <a:buChar char="•"/>
            </a:pPr>
            <a:r>
              <a:rPr lang="en-US" altLang="en-US" sz="2400" b="1">
                <a:effectLst/>
                <a:latin typeface="Times" panose="02020603050405020304" pitchFamily="18" charset="0"/>
                <a:ea typeface="Times" panose="02020603050405020304" pitchFamily="18" charset="0"/>
                <a:cs typeface="Times" panose="02020603050405020304" pitchFamily="18" charset="0"/>
                <a:sym typeface="Times" panose="02020603050405020304" pitchFamily="18" charset="0"/>
              </a:rPr>
              <a:t>TIP:  </a:t>
            </a:r>
            <a:r>
              <a:rPr lang="en-US" altLang="en-US" sz="2400">
                <a:effectLst/>
                <a:latin typeface="Times" panose="02020603050405020304" pitchFamily="18" charset="0"/>
                <a:ea typeface="Times" panose="02020603050405020304" pitchFamily="18" charset="0"/>
                <a:cs typeface="Times" panose="02020603050405020304" pitchFamily="18" charset="0"/>
                <a:sym typeface="Times" panose="02020603050405020304" pitchFamily="18" charset="0"/>
              </a:rPr>
              <a:t>You may push the pelvis forward a little bit . Ensure you're reaching up with the fingers and not trying to bend backward.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>
            <a:extLst>
              <a:ext uri="{FF2B5EF4-FFF2-40B4-BE49-F238E27FC236}">
                <a16:creationId xmlns:a16="http://schemas.microsoft.com/office/drawing/2014/main" id="{021B9787-5A43-45EF-9A09-77912A1FD9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400" y="2628900"/>
            <a:ext cx="4927600" cy="651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18" name="Rectangle 2">
            <a:extLst>
              <a:ext uri="{FF2B5EF4-FFF2-40B4-BE49-F238E27FC236}">
                <a16:creationId xmlns:a16="http://schemas.microsoft.com/office/drawing/2014/main" id="{5B318918-34D5-47A1-BC80-C902063743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25500" y="298450"/>
            <a:ext cx="11353800" cy="1535113"/>
          </a:xfrm>
        </p:spPr>
        <p:txBody>
          <a:bodyPr/>
          <a:lstStyle/>
          <a:p>
            <a:pPr defTabSz="473075" eaLnBrk="1">
              <a:lnSpc>
                <a:spcPct val="120000"/>
              </a:lnSpc>
              <a:defRPr/>
            </a:pPr>
            <a:r>
              <a:rPr lang="en-US" altLang="en-US" sz="5100">
                <a:solidFill>
                  <a:srgbClr val="FBF9E6"/>
                </a:solidFill>
              </a:rPr>
              <a:t>HASTAPADASNA </a:t>
            </a:r>
            <a:br>
              <a:rPr lang="en-US" altLang="en-US" sz="5100">
                <a:solidFill>
                  <a:srgbClr val="FBF9E6"/>
                </a:solidFill>
              </a:rPr>
            </a:br>
            <a:r>
              <a:rPr lang="en-US" altLang="en-US" sz="3600">
                <a:solidFill>
                  <a:srgbClr val="FBF9E6"/>
                </a:solidFill>
              </a:rPr>
              <a:t>(STANDING FORWARD BEND )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91033B0C-0EF2-4FDF-A059-53F659D3C884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274638" indent="-274638" eaLnBrk="1">
              <a:lnSpc>
                <a:spcPct val="150000"/>
              </a:lnSpc>
              <a:spcBef>
                <a:spcPct val="0"/>
              </a:spcBef>
              <a:buSzPct val="119000"/>
              <a:buFontTx/>
              <a:buChar char="•"/>
            </a:pPr>
            <a:r>
              <a:rPr lang="en-US" altLang="en-US" sz="2300">
                <a:effectLst/>
                <a:latin typeface="Times" panose="02020603050405020304" pitchFamily="18" charset="0"/>
                <a:ea typeface="Times" panose="02020603050405020304" pitchFamily="18" charset="0"/>
                <a:cs typeface="Times" panose="02020603050405020304" pitchFamily="18" charset="0"/>
                <a:sym typeface="Times" panose="02020603050405020304" pitchFamily="18" charset="0"/>
              </a:rPr>
              <a:t>Breathing out, bend forward from the waist keeping the spine erect. </a:t>
            </a:r>
          </a:p>
          <a:p>
            <a:pPr marL="274638" indent="-274638" eaLnBrk="1">
              <a:lnSpc>
                <a:spcPct val="150000"/>
              </a:lnSpc>
              <a:spcBef>
                <a:spcPct val="0"/>
              </a:spcBef>
              <a:buSzPct val="119000"/>
              <a:buFontTx/>
              <a:buChar char="•"/>
            </a:pPr>
            <a:r>
              <a:rPr lang="en-US" altLang="en-US" sz="2300">
                <a:effectLst/>
                <a:latin typeface="Times" panose="02020603050405020304" pitchFamily="18" charset="0"/>
                <a:ea typeface="Times" panose="02020603050405020304" pitchFamily="18" charset="0"/>
                <a:cs typeface="Times" panose="02020603050405020304" pitchFamily="18" charset="0"/>
                <a:sym typeface="Times" panose="02020603050405020304" pitchFamily="18" charset="0"/>
              </a:rPr>
              <a:t>As you exhale completely, bring the hands down to the floor beside the feet.</a:t>
            </a:r>
          </a:p>
          <a:p>
            <a:pPr marL="274638" indent="-274638" eaLnBrk="1">
              <a:lnSpc>
                <a:spcPct val="150000"/>
              </a:lnSpc>
              <a:spcBef>
                <a:spcPct val="0"/>
              </a:spcBef>
              <a:buSzPct val="119000"/>
              <a:buFontTx/>
              <a:buChar char="•"/>
            </a:pPr>
            <a:r>
              <a:rPr lang="en-US" altLang="en-US" sz="2300" b="1">
                <a:effectLst/>
                <a:latin typeface="Times" panose="02020603050405020304" pitchFamily="18" charset="0"/>
                <a:ea typeface="Times" panose="02020603050405020304" pitchFamily="18" charset="0"/>
                <a:cs typeface="Times" panose="02020603050405020304" pitchFamily="18" charset="0"/>
                <a:sym typeface="Times" panose="02020603050405020304" pitchFamily="18" charset="0"/>
              </a:rPr>
              <a:t>Tip :</a:t>
            </a:r>
            <a:br>
              <a:rPr lang="en-US" altLang="en-US" sz="2300">
                <a:effectLst/>
                <a:latin typeface="Times" panose="02020603050405020304" pitchFamily="18" charset="0"/>
                <a:ea typeface="Times" panose="02020603050405020304" pitchFamily="18" charset="0"/>
                <a:cs typeface="Times" panose="02020603050405020304" pitchFamily="18" charset="0"/>
                <a:sym typeface="Times" panose="02020603050405020304" pitchFamily="18" charset="0"/>
              </a:rPr>
            </a:br>
            <a:r>
              <a:rPr lang="en-US" altLang="en-US" sz="2300">
                <a:effectLst/>
                <a:latin typeface="Times" panose="02020603050405020304" pitchFamily="18" charset="0"/>
                <a:ea typeface="Times" panose="02020603050405020304" pitchFamily="18" charset="0"/>
                <a:cs typeface="Times" panose="02020603050405020304" pitchFamily="18" charset="0"/>
                <a:sym typeface="Times" panose="02020603050405020304" pitchFamily="18" charset="0"/>
              </a:rPr>
              <a:t>You may bend the knees, if necessary, to bring the palms down to the floor. </a:t>
            </a:r>
          </a:p>
          <a:p>
            <a:pPr marL="274638" indent="-274638" eaLnBrk="1">
              <a:lnSpc>
                <a:spcPct val="150000"/>
              </a:lnSpc>
              <a:spcBef>
                <a:spcPct val="0"/>
              </a:spcBef>
              <a:buSzPct val="119000"/>
              <a:buFontTx/>
              <a:buChar char="•"/>
            </a:pPr>
            <a:r>
              <a:rPr lang="en-US" altLang="en-US" sz="2300">
                <a:effectLst/>
                <a:latin typeface="Times" panose="02020603050405020304" pitchFamily="18" charset="0"/>
                <a:ea typeface="Times" panose="02020603050405020304" pitchFamily="18" charset="0"/>
                <a:cs typeface="Times" panose="02020603050405020304" pitchFamily="18" charset="0"/>
                <a:sym typeface="Times" panose="02020603050405020304" pitchFamily="18" charset="0"/>
              </a:rPr>
              <a:t>Now make a gentle effort to straighten the knees. Keep hands fixed in the position . 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>
            <a:extLst>
              <a:ext uri="{FF2B5EF4-FFF2-40B4-BE49-F238E27FC236}">
                <a16:creationId xmlns:a16="http://schemas.microsoft.com/office/drawing/2014/main" id="{CC2FE342-1613-4650-8DFC-B2DD0A53D0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400" y="2628900"/>
            <a:ext cx="4927600" cy="651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2" name="Rectangle 2">
            <a:extLst>
              <a:ext uri="{FF2B5EF4-FFF2-40B4-BE49-F238E27FC236}">
                <a16:creationId xmlns:a16="http://schemas.microsoft.com/office/drawing/2014/main" id="{FADBAF80-5FE5-45F9-A97E-C1B7EB8CF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500" y="304800"/>
            <a:ext cx="11353800" cy="2016125"/>
          </a:xfrm>
        </p:spPr>
        <p:txBody>
          <a:bodyPr/>
          <a:lstStyle/>
          <a:p>
            <a:pPr defTabSz="346075" eaLnBrk="1">
              <a:lnSpc>
                <a:spcPct val="120000"/>
              </a:lnSpc>
            </a:pPr>
            <a:r>
              <a:rPr lang="en-US" altLang="en-US" sz="4800">
                <a:solidFill>
                  <a:srgbClr val="FFFFFF"/>
                </a:solidFill>
                <a:effectLst/>
              </a:rPr>
              <a:t>ASHWA SANCHALANASANA </a:t>
            </a:r>
            <a:br>
              <a:rPr lang="en-US" altLang="en-US" sz="4800">
                <a:solidFill>
                  <a:srgbClr val="FFFFFF"/>
                </a:solidFill>
                <a:effectLst/>
              </a:rPr>
            </a:br>
            <a:r>
              <a:rPr lang="en-US" altLang="en-US" sz="3400">
                <a:solidFill>
                  <a:srgbClr val="FFFFFF"/>
                </a:solidFill>
                <a:effectLst/>
              </a:rPr>
              <a:t>(EQUESTRIAN POSE )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50CEA4E0-E7B2-4190-948F-83530FB7019B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382588" indent="-382588" eaLnBrk="1">
              <a:lnSpc>
                <a:spcPct val="150000"/>
              </a:lnSpc>
              <a:spcBef>
                <a:spcPct val="0"/>
              </a:spcBef>
              <a:buSzPct val="119000"/>
              <a:buFontTx/>
              <a:buChar char="•"/>
            </a:pPr>
            <a:r>
              <a:rPr lang="en-US" altLang="en-US" sz="2900">
                <a:effectLst/>
                <a:latin typeface="Times" panose="02020603050405020304" pitchFamily="18" charset="0"/>
                <a:ea typeface="Times" panose="02020603050405020304" pitchFamily="18" charset="0"/>
                <a:cs typeface="Times" panose="02020603050405020304" pitchFamily="18" charset="0"/>
                <a:sym typeface="Times" panose="02020603050405020304" pitchFamily="18" charset="0"/>
              </a:rPr>
              <a:t>Breathing in, push your right leg back, as far back as possible. Bring the right knee to the floor and look up.</a:t>
            </a:r>
          </a:p>
          <a:p>
            <a:pPr marL="382588" indent="-382588" eaLnBrk="1">
              <a:lnSpc>
                <a:spcPct val="150000"/>
              </a:lnSpc>
              <a:spcBef>
                <a:spcPct val="0"/>
              </a:spcBef>
              <a:buSzPct val="119000"/>
              <a:buFontTx/>
              <a:buChar char="•"/>
            </a:pPr>
            <a:r>
              <a:rPr lang="en-US" altLang="en-US" sz="2900" b="1">
                <a:effectLst/>
                <a:latin typeface="Times" panose="02020603050405020304" pitchFamily="18" charset="0"/>
                <a:ea typeface="Times" panose="02020603050405020304" pitchFamily="18" charset="0"/>
                <a:cs typeface="Times" panose="02020603050405020304" pitchFamily="18" charset="0"/>
                <a:sym typeface="Times" panose="02020603050405020304" pitchFamily="18" charset="0"/>
              </a:rPr>
              <a:t>Tip:</a:t>
            </a:r>
            <a:r>
              <a:rPr lang="en-US" altLang="en-US" sz="2900">
                <a:effectLst/>
                <a:latin typeface="Times" panose="02020603050405020304" pitchFamily="18" charset="0"/>
                <a:ea typeface="Times" panose="02020603050405020304" pitchFamily="18" charset="0"/>
                <a:cs typeface="Times" panose="02020603050405020304" pitchFamily="18" charset="0"/>
                <a:sym typeface="Times" panose="02020603050405020304" pitchFamily="18" charset="0"/>
              </a:rPr>
              <a:t> Ensure that the left foot is exactly in between the palms.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>
            <a:extLst>
              <a:ext uri="{FF2B5EF4-FFF2-40B4-BE49-F238E27FC236}">
                <a16:creationId xmlns:a16="http://schemas.microsoft.com/office/drawing/2014/main" id="{2EA2652F-F19A-4A24-BC5E-A3F2CA2714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813" y="2601913"/>
            <a:ext cx="4927600" cy="651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66" name="Rectangle 2">
            <a:extLst>
              <a:ext uri="{FF2B5EF4-FFF2-40B4-BE49-F238E27FC236}">
                <a16:creationId xmlns:a16="http://schemas.microsoft.com/office/drawing/2014/main" id="{A63D97CD-FFBB-45DE-AB40-6B9CC4C6B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346075" eaLnBrk="1">
              <a:lnSpc>
                <a:spcPct val="120000"/>
              </a:lnSpc>
            </a:pPr>
            <a:r>
              <a:rPr lang="en-US" altLang="en-US" sz="4800">
                <a:solidFill>
                  <a:srgbClr val="FFFFFF"/>
                </a:solidFill>
                <a:effectLst/>
              </a:rPr>
              <a:t>DANDASANA</a:t>
            </a:r>
            <a:r>
              <a:rPr lang="en-US" altLang="en-US" sz="1500">
                <a:solidFill>
                  <a:srgbClr val="FFFFFF"/>
                </a:solidFill>
                <a:effectLst/>
              </a:rPr>
              <a:t> </a:t>
            </a:r>
            <a:br>
              <a:rPr lang="en-US" altLang="en-US" sz="1500">
                <a:solidFill>
                  <a:srgbClr val="FFFFFF"/>
                </a:solidFill>
                <a:effectLst/>
              </a:rPr>
            </a:br>
            <a:r>
              <a:rPr lang="en-US" altLang="en-US" sz="3400">
                <a:solidFill>
                  <a:srgbClr val="FFFFFF"/>
                </a:solidFill>
                <a:effectLst/>
              </a:rPr>
              <a:t>(STICK POSE)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F6FEEE06-9016-4919-A4E9-00289C8A31B2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382588" indent="-382588" eaLnBrk="1">
              <a:lnSpc>
                <a:spcPct val="150000"/>
              </a:lnSpc>
              <a:spcBef>
                <a:spcPct val="0"/>
              </a:spcBef>
              <a:buSzPct val="119000"/>
              <a:buFontTx/>
              <a:buChar char="•"/>
            </a:pPr>
            <a:r>
              <a:rPr lang="en-US" altLang="en-US" sz="2900">
                <a:effectLst/>
                <a:latin typeface="Times" panose="02020603050405020304" pitchFamily="18" charset="0"/>
                <a:ea typeface="Times" panose="02020603050405020304" pitchFamily="18" charset="0"/>
                <a:cs typeface="Times" panose="02020603050405020304" pitchFamily="18" charset="0"/>
                <a:sym typeface="Times" panose="02020603050405020304" pitchFamily="18" charset="0"/>
              </a:rPr>
              <a:t>As you breathe in, take the left leg back and bring the whole body in a straight line.</a:t>
            </a:r>
          </a:p>
          <a:p>
            <a:pPr marL="382588" indent="-382588" eaLnBrk="1">
              <a:lnSpc>
                <a:spcPct val="150000"/>
              </a:lnSpc>
              <a:spcBef>
                <a:spcPct val="0"/>
              </a:spcBef>
              <a:buSzPct val="119000"/>
              <a:buFontTx/>
              <a:buChar char="•"/>
            </a:pPr>
            <a:r>
              <a:rPr lang="en-US" altLang="en-US" sz="2900" b="1">
                <a:effectLst/>
                <a:latin typeface="Times" panose="02020603050405020304" pitchFamily="18" charset="0"/>
                <a:ea typeface="Times" panose="02020603050405020304" pitchFamily="18" charset="0"/>
                <a:cs typeface="Times" panose="02020603050405020304" pitchFamily="18" charset="0"/>
                <a:sym typeface="Times" panose="02020603050405020304" pitchFamily="18" charset="0"/>
              </a:rPr>
              <a:t>Tip :</a:t>
            </a:r>
            <a:r>
              <a:rPr lang="en-US" altLang="en-US" sz="2900">
                <a:effectLst/>
                <a:latin typeface="Times" panose="02020603050405020304" pitchFamily="18" charset="0"/>
                <a:ea typeface="Times" panose="02020603050405020304" pitchFamily="18" charset="0"/>
                <a:cs typeface="Times" panose="02020603050405020304" pitchFamily="18" charset="0"/>
                <a:sym typeface="Times" panose="02020603050405020304" pitchFamily="18" charset="0"/>
              </a:rPr>
              <a:t> Keep your arms perpendicular to the floor.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>
            <a:extLst>
              <a:ext uri="{FF2B5EF4-FFF2-40B4-BE49-F238E27FC236}">
                <a16:creationId xmlns:a16="http://schemas.microsoft.com/office/drawing/2014/main" id="{11E61FE3-8C7C-4A00-A7DD-4928281BA6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400" y="2628900"/>
            <a:ext cx="4927600" cy="651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290" name="Rectangle 2">
            <a:extLst>
              <a:ext uri="{FF2B5EF4-FFF2-40B4-BE49-F238E27FC236}">
                <a16:creationId xmlns:a16="http://schemas.microsoft.com/office/drawing/2014/main" id="{8F94883E-C1BA-4B33-B249-AE97867C37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25500" y="312738"/>
            <a:ext cx="11353800" cy="1892300"/>
          </a:xfrm>
        </p:spPr>
        <p:txBody>
          <a:bodyPr/>
          <a:lstStyle/>
          <a:p>
            <a:pPr defTabSz="438150" eaLnBrk="1">
              <a:lnSpc>
                <a:spcPct val="120000"/>
              </a:lnSpc>
              <a:defRPr/>
            </a:pPr>
            <a:r>
              <a:rPr lang="en-US" altLang="en-US" sz="4800">
                <a:solidFill>
                  <a:srgbClr val="FBF9E6"/>
                </a:solidFill>
              </a:rPr>
              <a:t>ASHTANGA NAMASKARA </a:t>
            </a:r>
            <a:br>
              <a:rPr lang="en-US" altLang="en-US" sz="4800">
                <a:solidFill>
                  <a:srgbClr val="FBF9E6"/>
                </a:solidFill>
              </a:rPr>
            </a:br>
            <a:r>
              <a:rPr lang="en-US" altLang="en-US" sz="3300">
                <a:solidFill>
                  <a:srgbClr val="FBF9E6"/>
                </a:solidFill>
              </a:rPr>
              <a:t>(SALUTE WITH EIGHT PARTS OR POINTS)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B3792303-464C-4CCA-87FC-D70A6A2F7253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261938" indent="-261938" defTabSz="501650" eaLnBrk="1">
              <a:lnSpc>
                <a:spcPct val="150000"/>
              </a:lnSpc>
              <a:spcBef>
                <a:spcPct val="0"/>
              </a:spcBef>
              <a:buSzPct val="119000"/>
              <a:buFontTx/>
              <a:buChar char="•"/>
            </a:pPr>
            <a:r>
              <a:rPr lang="en-US" altLang="en-US" sz="2500">
                <a:effectLst/>
                <a:latin typeface="Times" panose="02020603050405020304" pitchFamily="18" charset="0"/>
                <a:ea typeface="Times" panose="02020603050405020304" pitchFamily="18" charset="0"/>
                <a:cs typeface="Times" panose="02020603050405020304" pitchFamily="18" charset="0"/>
                <a:sym typeface="Times" panose="02020603050405020304" pitchFamily="18" charset="0"/>
              </a:rPr>
              <a:t>Gently bring your knees down to the floor and exhale. </a:t>
            </a:r>
          </a:p>
          <a:p>
            <a:pPr marL="261938" indent="-261938" defTabSz="501650" eaLnBrk="1">
              <a:lnSpc>
                <a:spcPct val="150000"/>
              </a:lnSpc>
              <a:spcBef>
                <a:spcPct val="0"/>
              </a:spcBef>
              <a:buSzPct val="119000"/>
              <a:buFontTx/>
              <a:buChar char="•"/>
            </a:pPr>
            <a:r>
              <a:rPr lang="en-US" altLang="en-US" sz="2500">
                <a:effectLst/>
                <a:latin typeface="Times" panose="02020603050405020304" pitchFamily="18" charset="0"/>
                <a:ea typeface="Times" panose="02020603050405020304" pitchFamily="18" charset="0"/>
                <a:cs typeface="Times" panose="02020603050405020304" pitchFamily="18" charset="0"/>
                <a:sym typeface="Times" panose="02020603050405020304" pitchFamily="18" charset="0"/>
              </a:rPr>
              <a:t>Take the hips back slightly, slide forward, rest your chest and chin on the floor.</a:t>
            </a:r>
          </a:p>
          <a:p>
            <a:pPr marL="261938" indent="-261938" defTabSz="501650" eaLnBrk="1">
              <a:lnSpc>
                <a:spcPct val="150000"/>
              </a:lnSpc>
              <a:spcBef>
                <a:spcPct val="0"/>
              </a:spcBef>
              <a:buSzPct val="119000"/>
              <a:buFontTx/>
              <a:buChar char="•"/>
            </a:pPr>
            <a:r>
              <a:rPr lang="en-US" altLang="en-US" sz="2500">
                <a:effectLst/>
                <a:latin typeface="Times" panose="02020603050405020304" pitchFamily="18" charset="0"/>
                <a:ea typeface="Times" panose="02020603050405020304" pitchFamily="18" charset="0"/>
                <a:cs typeface="Times" panose="02020603050405020304" pitchFamily="18" charset="0"/>
                <a:sym typeface="Times" panose="02020603050405020304" pitchFamily="18" charset="0"/>
              </a:rPr>
              <a:t> Raise your posterior a little bit. </a:t>
            </a:r>
          </a:p>
          <a:p>
            <a:pPr marL="261938" indent="-261938" defTabSz="501650" eaLnBrk="1">
              <a:lnSpc>
                <a:spcPct val="150000"/>
              </a:lnSpc>
              <a:spcBef>
                <a:spcPct val="0"/>
              </a:spcBef>
              <a:buSzPct val="119000"/>
              <a:buFontTx/>
              <a:buChar char="•"/>
            </a:pPr>
            <a:r>
              <a:rPr lang="en-US" altLang="en-US" sz="2500">
                <a:effectLst/>
                <a:latin typeface="Times" panose="02020603050405020304" pitchFamily="18" charset="0"/>
                <a:ea typeface="Times" panose="02020603050405020304" pitchFamily="18" charset="0"/>
                <a:cs typeface="Times" panose="02020603050405020304" pitchFamily="18" charset="0"/>
                <a:sym typeface="Times" panose="02020603050405020304" pitchFamily="18" charset="0"/>
              </a:rPr>
              <a:t>The two hands, two feet, two knees, chest and chin (eight parts of the body) should touch the floor.</a:t>
            </a:r>
          </a:p>
          <a:p>
            <a:pPr marL="261938" indent="-261938" algn="ctr" defTabSz="501650" eaLnBrk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en-US" altLang="en-US" sz="2700">
              <a:effectLst/>
            </a:endParaRP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>
            <a:extLst>
              <a:ext uri="{FF2B5EF4-FFF2-40B4-BE49-F238E27FC236}">
                <a16:creationId xmlns:a16="http://schemas.microsoft.com/office/drawing/2014/main" id="{09DA1DE2-ED7C-47BB-8A6C-795A8BEA70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400" y="2628900"/>
            <a:ext cx="4927600" cy="651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4" name="Rectangle 2">
            <a:extLst>
              <a:ext uri="{FF2B5EF4-FFF2-40B4-BE49-F238E27FC236}">
                <a16:creationId xmlns:a16="http://schemas.microsoft.com/office/drawing/2014/main" id="{1E228BB2-FC31-4DE5-9D42-976A30E41B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23913" y="225425"/>
            <a:ext cx="11353800" cy="2032000"/>
          </a:xfrm>
        </p:spPr>
        <p:txBody>
          <a:bodyPr/>
          <a:lstStyle/>
          <a:p>
            <a:pPr defTabSz="442913" eaLnBrk="1">
              <a:lnSpc>
                <a:spcPct val="120000"/>
              </a:lnSpc>
              <a:defRPr/>
            </a:pPr>
            <a:r>
              <a:rPr lang="en-US" altLang="en-US" sz="4800">
                <a:solidFill>
                  <a:srgbClr val="FBF9E6"/>
                </a:solidFill>
              </a:rPr>
              <a:t>BHUJANGASANA </a:t>
            </a:r>
            <a:br>
              <a:rPr lang="en-US" altLang="en-US" sz="4800">
                <a:solidFill>
                  <a:srgbClr val="FBF9E6"/>
                </a:solidFill>
              </a:rPr>
            </a:br>
            <a:r>
              <a:rPr lang="en-US" altLang="en-US" sz="3400">
                <a:solidFill>
                  <a:srgbClr val="FBF9E6"/>
                </a:solidFill>
              </a:rPr>
              <a:t>(COBRA POSE)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758477CB-13F2-4102-BA26-7C01C95A0151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279400" indent="-279400" defTabSz="425450" eaLnBrk="1">
              <a:lnSpc>
                <a:spcPct val="150000"/>
              </a:lnSpc>
              <a:spcBef>
                <a:spcPct val="0"/>
              </a:spcBef>
              <a:buSzPct val="119000"/>
              <a:buFontTx/>
              <a:buChar char="•"/>
            </a:pPr>
            <a:r>
              <a:rPr lang="en-US" altLang="en-US" sz="2100">
                <a:effectLst/>
                <a:latin typeface="Times" panose="02020603050405020304" pitchFamily="18" charset="0"/>
                <a:ea typeface="Times" panose="02020603050405020304" pitchFamily="18" charset="0"/>
                <a:cs typeface="Times" panose="02020603050405020304" pitchFamily="18" charset="0"/>
                <a:sym typeface="Times" panose="02020603050405020304" pitchFamily="18" charset="0"/>
              </a:rPr>
              <a:t>Slide forward and raise the chest up into the Cobra pose. </a:t>
            </a:r>
          </a:p>
          <a:p>
            <a:pPr marL="279400" indent="-279400" defTabSz="425450" eaLnBrk="1">
              <a:lnSpc>
                <a:spcPct val="150000"/>
              </a:lnSpc>
              <a:spcBef>
                <a:spcPct val="0"/>
              </a:spcBef>
              <a:buSzPct val="119000"/>
              <a:buFontTx/>
              <a:buChar char="•"/>
            </a:pPr>
            <a:r>
              <a:rPr lang="en-US" altLang="en-US" sz="2100">
                <a:effectLst/>
                <a:latin typeface="Times" panose="02020603050405020304" pitchFamily="18" charset="0"/>
                <a:ea typeface="Times" panose="02020603050405020304" pitchFamily="18" charset="0"/>
                <a:cs typeface="Times" panose="02020603050405020304" pitchFamily="18" charset="0"/>
                <a:sym typeface="Times" panose="02020603050405020304" pitchFamily="18" charset="0"/>
              </a:rPr>
              <a:t>You may keep your elbows bent in this pose with the shoulders away from the ears. </a:t>
            </a:r>
          </a:p>
          <a:p>
            <a:pPr marL="279400" indent="-279400" defTabSz="425450" eaLnBrk="1">
              <a:lnSpc>
                <a:spcPct val="150000"/>
              </a:lnSpc>
              <a:spcBef>
                <a:spcPct val="0"/>
              </a:spcBef>
              <a:buSzPct val="119000"/>
              <a:buFontTx/>
              <a:buChar char="•"/>
            </a:pPr>
            <a:r>
              <a:rPr lang="en-US" altLang="en-US" sz="2100">
                <a:effectLst/>
                <a:latin typeface="Times" panose="02020603050405020304" pitchFamily="18" charset="0"/>
                <a:ea typeface="Times" panose="02020603050405020304" pitchFamily="18" charset="0"/>
                <a:cs typeface="Times" panose="02020603050405020304" pitchFamily="18" charset="0"/>
                <a:sym typeface="Times" panose="02020603050405020304" pitchFamily="18" charset="0"/>
              </a:rPr>
              <a:t>Look up at the ceiling.</a:t>
            </a:r>
          </a:p>
          <a:p>
            <a:pPr marL="279400" indent="-279400" defTabSz="425450" eaLnBrk="1">
              <a:lnSpc>
                <a:spcPct val="150000"/>
              </a:lnSpc>
              <a:spcBef>
                <a:spcPct val="0"/>
              </a:spcBef>
              <a:buSzPct val="119000"/>
              <a:buFontTx/>
              <a:buChar char="•"/>
            </a:pPr>
            <a:r>
              <a:rPr lang="en-US" altLang="en-US" sz="2100" b="1">
                <a:effectLst/>
                <a:latin typeface="Times" panose="02020603050405020304" pitchFamily="18" charset="0"/>
                <a:ea typeface="Times" panose="02020603050405020304" pitchFamily="18" charset="0"/>
                <a:cs typeface="Times" panose="02020603050405020304" pitchFamily="18" charset="0"/>
                <a:sym typeface="Times" panose="02020603050405020304" pitchFamily="18" charset="0"/>
              </a:rPr>
              <a:t>Tip:</a:t>
            </a:r>
            <a:br>
              <a:rPr lang="en-US" altLang="en-US" sz="2100">
                <a:effectLst/>
                <a:latin typeface="Times" panose="02020603050405020304" pitchFamily="18" charset="0"/>
                <a:ea typeface="Times" panose="02020603050405020304" pitchFamily="18" charset="0"/>
                <a:cs typeface="Times" panose="02020603050405020304" pitchFamily="18" charset="0"/>
                <a:sym typeface="Times" panose="02020603050405020304" pitchFamily="18" charset="0"/>
              </a:rPr>
            </a:br>
            <a:r>
              <a:rPr lang="en-US" altLang="en-US" sz="2100">
                <a:effectLst/>
                <a:latin typeface="Times" panose="02020603050405020304" pitchFamily="18" charset="0"/>
                <a:ea typeface="Times" panose="02020603050405020304" pitchFamily="18" charset="0"/>
                <a:cs typeface="Times" panose="02020603050405020304" pitchFamily="18" charset="0"/>
                <a:sym typeface="Times" panose="02020603050405020304" pitchFamily="18" charset="0"/>
              </a:rPr>
              <a:t>As you inhale, make a gentle effort to push the chest forward; as you exhale, make a gentle effort to push the navel down. </a:t>
            </a:r>
          </a:p>
          <a:p>
            <a:pPr marL="279400" indent="-279400" defTabSz="425450" eaLnBrk="1">
              <a:lnSpc>
                <a:spcPct val="150000"/>
              </a:lnSpc>
              <a:spcBef>
                <a:spcPct val="0"/>
              </a:spcBef>
              <a:buSzPct val="119000"/>
              <a:buFontTx/>
              <a:buChar char="•"/>
            </a:pPr>
            <a:r>
              <a:rPr lang="en-US" altLang="en-US" sz="2100">
                <a:effectLst/>
                <a:latin typeface="Times" panose="02020603050405020304" pitchFamily="18" charset="0"/>
                <a:ea typeface="Times" panose="02020603050405020304" pitchFamily="18" charset="0"/>
                <a:cs typeface="Times" panose="02020603050405020304" pitchFamily="18" charset="0"/>
                <a:sym typeface="Times" panose="02020603050405020304" pitchFamily="18" charset="0"/>
              </a:rPr>
              <a:t>Tuck the toes under. </a:t>
            </a:r>
          </a:p>
          <a:p>
            <a:pPr marL="279400" indent="-279400" defTabSz="425450" eaLnBrk="1">
              <a:lnSpc>
                <a:spcPct val="150000"/>
              </a:lnSpc>
              <a:spcBef>
                <a:spcPct val="0"/>
              </a:spcBef>
              <a:buSzPct val="119000"/>
              <a:buFontTx/>
              <a:buChar char="•"/>
            </a:pPr>
            <a:r>
              <a:rPr lang="en-US" altLang="en-US" sz="2100">
                <a:effectLst/>
                <a:latin typeface="Times" panose="02020603050405020304" pitchFamily="18" charset="0"/>
                <a:ea typeface="Times" panose="02020603050405020304" pitchFamily="18" charset="0"/>
                <a:cs typeface="Times" panose="02020603050405020304" pitchFamily="18" charset="0"/>
                <a:sym typeface="Times" panose="02020603050405020304" pitchFamily="18" charset="0"/>
              </a:rPr>
              <a:t>Ensure you're stretching just as much as you can and not forcing your body.</a:t>
            </a:r>
          </a:p>
        </p:txBody>
      </p:sp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 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 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 /></Relationships>
</file>

<file path=ppt/theme/theme1.xml><?xml version="1.0" encoding="utf-8"?>
<a:theme xmlns:a="http://schemas.openxmlformats.org/drawingml/2006/main" name="Kyoto">
  <a:themeElements>
    <a:clrScheme name="">
      <a:dk1>
        <a:srgbClr val="D0CDBF"/>
      </a:dk1>
      <a:lt1>
        <a:srgbClr val="4F5C3F"/>
      </a:lt1>
      <a:dk2>
        <a:srgbClr val="3A1D5C"/>
      </a:dk2>
      <a:lt2>
        <a:srgbClr val="585752"/>
      </a:lt2>
      <a:accent1>
        <a:srgbClr val="56758A"/>
      </a:accent1>
      <a:accent2>
        <a:srgbClr val="828852"/>
      </a:accent2>
      <a:accent3>
        <a:srgbClr val="AEABB5"/>
      </a:accent3>
      <a:accent4>
        <a:srgbClr val="424D34"/>
      </a:accent4>
      <a:accent5>
        <a:srgbClr val="B4BDC4"/>
      </a:accent5>
      <a:accent6>
        <a:srgbClr val="757B49"/>
      </a:accent6>
      <a:hlink>
        <a:srgbClr val="0000FF"/>
      </a:hlink>
      <a:folHlink>
        <a:srgbClr val="FF00FF"/>
      </a:folHlink>
    </a:clrScheme>
    <a:fontScheme name="Kyoto">
      <a:majorFont>
        <a:latin typeface="Georgia"/>
        <a:ea typeface="Georgia"/>
        <a:cs typeface="Georgia"/>
      </a:majorFont>
      <a:minorFont>
        <a:latin typeface="Georgia"/>
        <a:ea typeface="Georgia"/>
        <a:cs typeface="Georgi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4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50800" tIns="50800" rIns="50800" bIns="50800" numCol="1" anchor="ctr" anchorCtr="0" compatLnSpc="1">
        <a:prstTxWarp prst="textNoShape">
          <a:avLst/>
        </a:prstTxWarp>
        <a:spAutoFit/>
      </a:bodyPr>
      <a:lstStyle>
        <a:defPPr marL="0" marR="0" indent="0" algn="ctr" defTabSz="584200" rtl="0" eaLnBrk="1" fontAlgn="base" latinLnBrk="0" hangingPunct="0">
          <a:lnSpc>
            <a:spcPct val="12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200" b="0" i="0" u="none" strike="noStrike" cap="none" normalizeH="0" baseline="0" smtClean="0">
            <a:ln>
              <a:noFill/>
            </a:ln>
            <a:solidFill>
              <a:srgbClr val="4F5C3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anose="02040502050405020303" pitchFamily="18" charset="0"/>
            <a:ea typeface="Georgia" panose="02040502050405020303" pitchFamily="18" charset="0"/>
            <a:cs typeface="Georgia" panose="02040502050405020303" pitchFamily="18" charset="0"/>
            <a:sym typeface="Georgia" panose="02040502050405020303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4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50800" tIns="50800" rIns="50800" bIns="50800" numCol="1" anchor="ctr" anchorCtr="0" compatLnSpc="1">
        <a:prstTxWarp prst="textNoShape">
          <a:avLst/>
        </a:prstTxWarp>
        <a:spAutoFit/>
      </a:bodyPr>
      <a:lstStyle>
        <a:defPPr marL="0" marR="0" indent="0" algn="ctr" defTabSz="584200" rtl="0" eaLnBrk="1" fontAlgn="base" latinLnBrk="0" hangingPunct="0">
          <a:lnSpc>
            <a:spcPct val="12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200" b="0" i="0" u="none" strike="noStrike" cap="none" normalizeH="0" baseline="0" smtClean="0">
            <a:ln>
              <a:noFill/>
            </a:ln>
            <a:solidFill>
              <a:srgbClr val="4F5C3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anose="02040502050405020303" pitchFamily="18" charset="0"/>
            <a:ea typeface="Georgia" panose="02040502050405020303" pitchFamily="18" charset="0"/>
            <a:cs typeface="Georgia" panose="02040502050405020303" pitchFamily="18" charset="0"/>
            <a:sym typeface="Georgia" panose="02040502050405020303" pitchFamily="18" charset="0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yoto - Title, Bullets &amp; Photo">
  <a:themeElements>
    <a:clrScheme name="">
      <a:dk1>
        <a:srgbClr val="D0CDBF"/>
      </a:dk1>
      <a:lt1>
        <a:srgbClr val="4F5C3F"/>
      </a:lt1>
      <a:dk2>
        <a:srgbClr val="3A1D5C"/>
      </a:dk2>
      <a:lt2>
        <a:srgbClr val="585752"/>
      </a:lt2>
      <a:accent1>
        <a:srgbClr val="56758A"/>
      </a:accent1>
      <a:accent2>
        <a:srgbClr val="828852"/>
      </a:accent2>
      <a:accent3>
        <a:srgbClr val="AEABB5"/>
      </a:accent3>
      <a:accent4>
        <a:srgbClr val="424D34"/>
      </a:accent4>
      <a:accent5>
        <a:srgbClr val="B4BDC4"/>
      </a:accent5>
      <a:accent6>
        <a:srgbClr val="757B49"/>
      </a:accent6>
      <a:hlink>
        <a:srgbClr val="0000FF"/>
      </a:hlink>
      <a:folHlink>
        <a:srgbClr val="FF00FF"/>
      </a:folHlink>
    </a:clrScheme>
    <a:fontScheme name="Kyoto - Title, Bullets &amp; Photo">
      <a:majorFont>
        <a:latin typeface="Georgia"/>
        <a:ea typeface="Georgia"/>
        <a:cs typeface="Georgia"/>
      </a:majorFont>
      <a:minorFont>
        <a:latin typeface="Georgia"/>
        <a:ea typeface="Georgia"/>
        <a:cs typeface="Georgi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4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50800" tIns="50800" rIns="50800" bIns="50800" numCol="1" anchor="ctr" anchorCtr="0" compatLnSpc="1">
        <a:prstTxWarp prst="textNoShape">
          <a:avLst/>
        </a:prstTxWarp>
        <a:spAutoFit/>
      </a:bodyPr>
      <a:lstStyle>
        <a:defPPr marL="0" marR="0" indent="0" algn="ctr" defTabSz="584200" rtl="0" eaLnBrk="1" fontAlgn="base" latinLnBrk="0" hangingPunct="0">
          <a:lnSpc>
            <a:spcPct val="12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200" b="0" i="0" u="none" strike="noStrike" cap="none" normalizeH="0" baseline="0" smtClean="0">
            <a:ln>
              <a:noFill/>
            </a:ln>
            <a:solidFill>
              <a:srgbClr val="4F5C3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anose="02040502050405020303" pitchFamily="18" charset="0"/>
            <a:ea typeface="Georgia" panose="02040502050405020303" pitchFamily="18" charset="0"/>
            <a:cs typeface="Georgia" panose="02040502050405020303" pitchFamily="18" charset="0"/>
            <a:sym typeface="Georgia" panose="02040502050405020303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4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50800" tIns="50800" rIns="50800" bIns="50800" numCol="1" anchor="ctr" anchorCtr="0" compatLnSpc="1">
        <a:prstTxWarp prst="textNoShape">
          <a:avLst/>
        </a:prstTxWarp>
        <a:spAutoFit/>
      </a:bodyPr>
      <a:lstStyle>
        <a:defPPr marL="0" marR="0" indent="0" algn="ctr" defTabSz="584200" rtl="0" eaLnBrk="1" fontAlgn="base" latinLnBrk="0" hangingPunct="0">
          <a:lnSpc>
            <a:spcPct val="12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200" b="0" i="0" u="none" strike="noStrike" cap="none" normalizeH="0" baseline="0" smtClean="0">
            <a:ln>
              <a:noFill/>
            </a:ln>
            <a:solidFill>
              <a:srgbClr val="4F5C3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anose="02040502050405020303" pitchFamily="18" charset="0"/>
            <a:ea typeface="Georgia" panose="02040502050405020303" pitchFamily="18" charset="0"/>
            <a:cs typeface="Georgia" panose="02040502050405020303" pitchFamily="18" charset="0"/>
            <a:sym typeface="Georgia" panose="02040502050405020303" pitchFamily="18" charset="0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yoto - Photo - Horizontal">
  <a:themeElements>
    <a:clrScheme name="">
      <a:dk1>
        <a:srgbClr val="D0CDBF"/>
      </a:dk1>
      <a:lt1>
        <a:srgbClr val="4F5C3F"/>
      </a:lt1>
      <a:dk2>
        <a:srgbClr val="3A1D5C"/>
      </a:dk2>
      <a:lt2>
        <a:srgbClr val="585752"/>
      </a:lt2>
      <a:accent1>
        <a:srgbClr val="56758A"/>
      </a:accent1>
      <a:accent2>
        <a:srgbClr val="828852"/>
      </a:accent2>
      <a:accent3>
        <a:srgbClr val="AEABB5"/>
      </a:accent3>
      <a:accent4>
        <a:srgbClr val="424D34"/>
      </a:accent4>
      <a:accent5>
        <a:srgbClr val="B4BDC4"/>
      </a:accent5>
      <a:accent6>
        <a:srgbClr val="757B49"/>
      </a:accent6>
      <a:hlink>
        <a:srgbClr val="0000FF"/>
      </a:hlink>
      <a:folHlink>
        <a:srgbClr val="FF00FF"/>
      </a:folHlink>
    </a:clrScheme>
    <a:fontScheme name="Kyoto - Photo - Horizontal">
      <a:majorFont>
        <a:latin typeface="Georgia"/>
        <a:ea typeface="Georgia"/>
        <a:cs typeface="Georgia"/>
      </a:majorFont>
      <a:minorFont>
        <a:latin typeface="Georgia"/>
        <a:ea typeface="Georgia"/>
        <a:cs typeface="Georgi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4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50800" tIns="50800" rIns="50800" bIns="50800" numCol="1" anchor="ctr" anchorCtr="0" compatLnSpc="1">
        <a:prstTxWarp prst="textNoShape">
          <a:avLst/>
        </a:prstTxWarp>
        <a:spAutoFit/>
      </a:bodyPr>
      <a:lstStyle>
        <a:defPPr marL="0" marR="0" indent="0" algn="ctr" defTabSz="584200" rtl="0" eaLnBrk="1" fontAlgn="base" latinLnBrk="0" hangingPunct="0">
          <a:lnSpc>
            <a:spcPct val="12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200" b="0" i="0" u="none" strike="noStrike" cap="none" normalizeH="0" baseline="0" smtClean="0">
            <a:ln>
              <a:noFill/>
            </a:ln>
            <a:solidFill>
              <a:srgbClr val="4F5C3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anose="02040502050405020303" pitchFamily="18" charset="0"/>
            <a:ea typeface="Georgia" panose="02040502050405020303" pitchFamily="18" charset="0"/>
            <a:cs typeface="Georgia" panose="02040502050405020303" pitchFamily="18" charset="0"/>
            <a:sym typeface="Georgia" panose="02040502050405020303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4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50800" tIns="50800" rIns="50800" bIns="50800" numCol="1" anchor="ctr" anchorCtr="0" compatLnSpc="1">
        <a:prstTxWarp prst="textNoShape">
          <a:avLst/>
        </a:prstTxWarp>
        <a:spAutoFit/>
      </a:bodyPr>
      <a:lstStyle>
        <a:defPPr marL="0" marR="0" indent="0" algn="ctr" defTabSz="584200" rtl="0" eaLnBrk="1" fontAlgn="base" latinLnBrk="0" hangingPunct="0">
          <a:lnSpc>
            <a:spcPct val="12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200" b="0" i="0" u="none" strike="noStrike" cap="none" normalizeH="0" baseline="0" smtClean="0">
            <a:ln>
              <a:noFill/>
            </a:ln>
            <a:solidFill>
              <a:srgbClr val="4F5C3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anose="02040502050405020303" pitchFamily="18" charset="0"/>
            <a:ea typeface="Georgia" panose="02040502050405020303" pitchFamily="18" charset="0"/>
            <a:cs typeface="Georgia" panose="02040502050405020303" pitchFamily="18" charset="0"/>
            <a:sym typeface="Georgia" panose="02040502050405020303" pitchFamily="18" charset="0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585752"/>
      </a:dk2>
      <a:lt2>
        <a:srgbClr val="D0CDBF"/>
      </a:lt2>
      <a:accent1>
        <a:srgbClr val="56758A"/>
      </a:accent1>
      <a:accent2>
        <a:srgbClr val="828852"/>
      </a:accent2>
      <a:accent3>
        <a:srgbClr val="FFFFFF"/>
      </a:accent3>
      <a:accent4>
        <a:srgbClr val="000000"/>
      </a:accent4>
      <a:accent5>
        <a:srgbClr val="B4BDC4"/>
      </a:accent5>
      <a:accent6>
        <a:srgbClr val="757B49"/>
      </a:accent6>
      <a:hlink>
        <a:srgbClr val="0000FF"/>
      </a:hlink>
      <a:folHlink>
        <a:srgbClr val="FF00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759</Words>
  <Application>Microsoft Office PowerPoint</Application>
  <PresentationFormat>Custom</PresentationFormat>
  <Paragraphs>59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Kyoto</vt:lpstr>
      <vt:lpstr>Kyoto - Title, Bullets &amp; Photo</vt:lpstr>
      <vt:lpstr>Kyoto - Photo - Horizontal</vt:lpstr>
      <vt:lpstr>PowerPoint Presentation</vt:lpstr>
      <vt:lpstr>PowerPoint Presentation</vt:lpstr>
      <vt:lpstr>PRANAMASNA  (PRAYER POSE )</vt:lpstr>
      <vt:lpstr>HASTAUTTANASANA  (RAISED ARMS POSE ) </vt:lpstr>
      <vt:lpstr>HASTAPADASNA  (STANDING FORWARD BEND )</vt:lpstr>
      <vt:lpstr>ASHWA SANCHALANASANA  (EQUESTRIAN POSE )</vt:lpstr>
      <vt:lpstr>DANDASANA  (STICK POSE)</vt:lpstr>
      <vt:lpstr>ASHTANGA NAMASKARA  (SALUTE WITH EIGHT PARTS OR POINTS)</vt:lpstr>
      <vt:lpstr>BHUJANGASANA  (COBRA POSE)</vt:lpstr>
      <vt:lpstr>ADHO MUKHA SVANASANA  (DOWNWARD FACING DOG POSE)</vt:lpstr>
      <vt:lpstr>ASHWA SANCHALANASANA (EQUESTRIAN POSE)</vt:lpstr>
      <vt:lpstr>HASTAPADASANA  (STANDING FORWARD BEND)</vt:lpstr>
      <vt:lpstr>HASTAUTTANASANA  (RAISED ARMS POSE)</vt:lpstr>
      <vt:lpstr>TADASANA  (MOUNTAIN POSE)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parul chauhan</cp:lastModifiedBy>
  <cp:revision>6</cp:revision>
  <dcterms:modified xsi:type="dcterms:W3CDTF">2021-05-30T12:20:58Z</dcterms:modified>
</cp:coreProperties>
</file>