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58" r:id="rId3"/>
    <p:sldId id="259" r:id="rId4"/>
    <p:sldId id="260" r:id="rId5"/>
    <p:sldId id="261" r:id="rId6"/>
    <p:sldId id="262" r:id="rId7"/>
    <p:sldId id="263" r:id="rId8"/>
    <p:sldId id="264" r:id="rId9"/>
    <p:sldId id="265" r:id="rId10"/>
    <p:sldId id="267" r:id="rId11"/>
    <p:sldId id="266"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nchan Kanchan" initials="KK" lastIdx="1" clrIdx="0">
    <p:extLst>
      <p:ext uri="{19B8F6BF-5375-455C-9EA6-DF929625EA0E}">
        <p15:presenceInfo xmlns:p15="http://schemas.microsoft.com/office/powerpoint/2012/main" userId="2e88f5b596d1a0a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71" autoAdjust="0"/>
    <p:restoredTop sz="94660"/>
  </p:normalViewPr>
  <p:slideViewPr>
    <p:cSldViewPr snapToGrid="0">
      <p:cViewPr varScale="1">
        <p:scale>
          <a:sx n="72" d="100"/>
          <a:sy n="72" d="100"/>
        </p:scale>
        <p:origin x="60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nchan Kanchan" userId="2e88f5b596d1a0ac" providerId="LiveId" clId="{E88C3D65-E1AB-4146-865E-19272710BDAB}"/>
    <pc:docChg chg="undo custSel addSld delSld modSld sldOrd">
      <pc:chgData name="Kanchan Kanchan" userId="2e88f5b596d1a0ac" providerId="LiveId" clId="{E88C3D65-E1AB-4146-865E-19272710BDAB}" dt="2021-05-29T09:53:27.532" v="3589"/>
      <pc:docMkLst>
        <pc:docMk/>
      </pc:docMkLst>
      <pc:sldChg chg="addSp modSp mod modTransition modAnim">
        <pc:chgData name="Kanchan Kanchan" userId="2e88f5b596d1a0ac" providerId="LiveId" clId="{E88C3D65-E1AB-4146-865E-19272710BDAB}" dt="2021-05-29T09:51:48.833" v="3570"/>
        <pc:sldMkLst>
          <pc:docMk/>
          <pc:sldMk cId="3562021377" sldId="256"/>
        </pc:sldMkLst>
        <pc:picChg chg="add mod">
          <ac:chgData name="Kanchan Kanchan" userId="2e88f5b596d1a0ac" providerId="LiveId" clId="{E88C3D65-E1AB-4146-865E-19272710BDAB}" dt="2021-05-29T09:11:07.529" v="3483" actId="1076"/>
          <ac:picMkLst>
            <pc:docMk/>
            <pc:sldMk cId="3562021377" sldId="256"/>
            <ac:picMk id="4" creationId="{E0770A44-CB77-4F15-8E3A-7B370776EC08}"/>
          </ac:picMkLst>
        </pc:picChg>
      </pc:sldChg>
      <pc:sldChg chg="modSp mod modTransition">
        <pc:chgData name="Kanchan Kanchan" userId="2e88f5b596d1a0ac" providerId="LiveId" clId="{E88C3D65-E1AB-4146-865E-19272710BDAB}" dt="2021-05-29T09:52:09.107" v="3576"/>
        <pc:sldMkLst>
          <pc:docMk/>
          <pc:sldMk cId="1117982851" sldId="258"/>
        </pc:sldMkLst>
        <pc:picChg chg="mod">
          <ac:chgData name="Kanchan Kanchan" userId="2e88f5b596d1a0ac" providerId="LiveId" clId="{E88C3D65-E1AB-4146-865E-19272710BDAB}" dt="2021-05-27T17:40:25.361" v="3202" actId="208"/>
          <ac:picMkLst>
            <pc:docMk/>
            <pc:sldMk cId="1117982851" sldId="258"/>
            <ac:picMk id="4" creationId="{952FB6D8-2B76-44AF-8B1B-8BB4F1036650}"/>
          </ac:picMkLst>
        </pc:picChg>
      </pc:sldChg>
      <pc:sldChg chg="modSp mod modTransition">
        <pc:chgData name="Kanchan Kanchan" userId="2e88f5b596d1a0ac" providerId="LiveId" clId="{E88C3D65-E1AB-4146-865E-19272710BDAB}" dt="2021-05-29T09:52:14.680" v="3577"/>
        <pc:sldMkLst>
          <pc:docMk/>
          <pc:sldMk cId="3231886937" sldId="259"/>
        </pc:sldMkLst>
        <pc:spChg chg="mod">
          <ac:chgData name="Kanchan Kanchan" userId="2e88f5b596d1a0ac" providerId="LiveId" clId="{E88C3D65-E1AB-4146-865E-19272710BDAB}" dt="2021-05-27T17:46:50.333" v="3232" actId="207"/>
          <ac:spMkLst>
            <pc:docMk/>
            <pc:sldMk cId="3231886937" sldId="259"/>
            <ac:spMk id="3" creationId="{263C1494-183B-4E21-9757-F6327964BF87}"/>
          </ac:spMkLst>
        </pc:spChg>
        <pc:picChg chg="mod">
          <ac:chgData name="Kanchan Kanchan" userId="2e88f5b596d1a0ac" providerId="LiveId" clId="{E88C3D65-E1AB-4146-865E-19272710BDAB}" dt="2021-05-27T17:40:34.608" v="3203" actId="208"/>
          <ac:picMkLst>
            <pc:docMk/>
            <pc:sldMk cId="3231886937" sldId="259"/>
            <ac:picMk id="4" creationId="{98FBD16E-31D6-47CB-8726-3D437AA23A81}"/>
          </ac:picMkLst>
        </pc:picChg>
      </pc:sldChg>
      <pc:sldChg chg="addSp modSp new mod modTransition">
        <pc:chgData name="Kanchan Kanchan" userId="2e88f5b596d1a0ac" providerId="LiveId" clId="{E88C3D65-E1AB-4146-865E-19272710BDAB}" dt="2021-05-29T09:52:21.357" v="3578"/>
        <pc:sldMkLst>
          <pc:docMk/>
          <pc:sldMk cId="1662418855" sldId="260"/>
        </pc:sldMkLst>
        <pc:spChg chg="mod">
          <ac:chgData name="Kanchan Kanchan" userId="2e88f5b596d1a0ac" providerId="LiveId" clId="{E88C3D65-E1AB-4146-865E-19272710BDAB}" dt="2021-05-27T16:35:30.052" v="534" actId="1076"/>
          <ac:spMkLst>
            <pc:docMk/>
            <pc:sldMk cId="1662418855" sldId="260"/>
            <ac:spMk id="2" creationId="{2ED88F4C-3162-49ED-9771-3C525D960C2B}"/>
          </ac:spMkLst>
        </pc:spChg>
        <pc:spChg chg="mod">
          <ac:chgData name="Kanchan Kanchan" userId="2e88f5b596d1a0ac" providerId="LiveId" clId="{E88C3D65-E1AB-4146-865E-19272710BDAB}" dt="2021-05-27T17:43:53.382" v="3220" actId="207"/>
          <ac:spMkLst>
            <pc:docMk/>
            <pc:sldMk cId="1662418855" sldId="260"/>
            <ac:spMk id="3" creationId="{B818000D-0B6E-4A82-8CE1-BFAD1C0EC03A}"/>
          </ac:spMkLst>
        </pc:spChg>
        <pc:picChg chg="add mod">
          <ac:chgData name="Kanchan Kanchan" userId="2e88f5b596d1a0ac" providerId="LiveId" clId="{E88C3D65-E1AB-4146-865E-19272710BDAB}" dt="2021-05-27T17:40:52.790" v="3205" actId="208"/>
          <ac:picMkLst>
            <pc:docMk/>
            <pc:sldMk cId="1662418855" sldId="260"/>
            <ac:picMk id="4" creationId="{C04850EC-4DDE-411E-B36C-1571ABFF083A}"/>
          </ac:picMkLst>
        </pc:picChg>
      </pc:sldChg>
      <pc:sldChg chg="addSp modSp new mod modTransition">
        <pc:chgData name="Kanchan Kanchan" userId="2e88f5b596d1a0ac" providerId="LiveId" clId="{E88C3D65-E1AB-4146-865E-19272710BDAB}" dt="2021-05-29T09:52:25.282" v="3579"/>
        <pc:sldMkLst>
          <pc:docMk/>
          <pc:sldMk cId="775481555" sldId="261"/>
        </pc:sldMkLst>
        <pc:spChg chg="mod">
          <ac:chgData name="Kanchan Kanchan" userId="2e88f5b596d1a0ac" providerId="LiveId" clId="{E88C3D65-E1AB-4146-865E-19272710BDAB}" dt="2021-05-27T17:45:15.978" v="3226" actId="2085"/>
          <ac:spMkLst>
            <pc:docMk/>
            <pc:sldMk cId="775481555" sldId="261"/>
            <ac:spMk id="2" creationId="{E39F97FB-AE74-40A1-AA96-B817F5DEEF9C}"/>
          </ac:spMkLst>
        </pc:spChg>
        <pc:spChg chg="mod">
          <ac:chgData name="Kanchan Kanchan" userId="2e88f5b596d1a0ac" providerId="LiveId" clId="{E88C3D65-E1AB-4146-865E-19272710BDAB}" dt="2021-05-27T17:46:00.933" v="3231" actId="14100"/>
          <ac:spMkLst>
            <pc:docMk/>
            <pc:sldMk cId="775481555" sldId="261"/>
            <ac:spMk id="3" creationId="{A47577F1-850F-4780-9F36-06B6BD2B2673}"/>
          </ac:spMkLst>
        </pc:spChg>
        <pc:picChg chg="add mod ord">
          <ac:chgData name="Kanchan Kanchan" userId="2e88f5b596d1a0ac" providerId="LiveId" clId="{E88C3D65-E1AB-4146-865E-19272710BDAB}" dt="2021-05-29T08:41:28.019" v="3395" actId="14100"/>
          <ac:picMkLst>
            <pc:docMk/>
            <pc:sldMk cId="775481555" sldId="261"/>
            <ac:picMk id="4" creationId="{6AE5705F-C3CB-454B-A1A5-9621709E826D}"/>
          </ac:picMkLst>
        </pc:picChg>
      </pc:sldChg>
      <pc:sldChg chg="addSp delSp modSp new mod modTransition">
        <pc:chgData name="Kanchan Kanchan" userId="2e88f5b596d1a0ac" providerId="LiveId" clId="{E88C3D65-E1AB-4146-865E-19272710BDAB}" dt="2021-05-29T09:52:29.544" v="3580"/>
        <pc:sldMkLst>
          <pc:docMk/>
          <pc:sldMk cId="2871055698" sldId="262"/>
        </pc:sldMkLst>
        <pc:spChg chg="mod">
          <ac:chgData name="Kanchan Kanchan" userId="2e88f5b596d1a0ac" providerId="LiveId" clId="{E88C3D65-E1AB-4146-865E-19272710BDAB}" dt="2021-05-27T17:03:36.408" v="1956" actId="14100"/>
          <ac:spMkLst>
            <pc:docMk/>
            <pc:sldMk cId="2871055698" sldId="262"/>
            <ac:spMk id="2" creationId="{38758C20-DAD5-4844-8C0E-50CC1FFFB098}"/>
          </ac:spMkLst>
        </pc:spChg>
        <pc:spChg chg="mod">
          <ac:chgData name="Kanchan Kanchan" userId="2e88f5b596d1a0ac" providerId="LiveId" clId="{E88C3D65-E1AB-4146-865E-19272710BDAB}" dt="2021-05-27T17:43:09.534" v="3218" actId="207"/>
          <ac:spMkLst>
            <pc:docMk/>
            <pc:sldMk cId="2871055698" sldId="262"/>
            <ac:spMk id="3" creationId="{81EED50E-77F8-46F5-9216-CB8D6805D300}"/>
          </ac:spMkLst>
        </pc:spChg>
        <pc:picChg chg="add del mod">
          <ac:chgData name="Kanchan Kanchan" userId="2e88f5b596d1a0ac" providerId="LiveId" clId="{E88C3D65-E1AB-4146-865E-19272710BDAB}" dt="2021-05-27T17:07:01.090" v="2042" actId="21"/>
          <ac:picMkLst>
            <pc:docMk/>
            <pc:sldMk cId="2871055698" sldId="262"/>
            <ac:picMk id="4" creationId="{B075F04C-99A7-4DE4-BC4B-145B85E736BA}"/>
          </ac:picMkLst>
        </pc:picChg>
        <pc:picChg chg="add mod">
          <ac:chgData name="Kanchan Kanchan" userId="2e88f5b596d1a0ac" providerId="LiveId" clId="{E88C3D65-E1AB-4146-865E-19272710BDAB}" dt="2021-05-27T17:41:19.157" v="3207" actId="208"/>
          <ac:picMkLst>
            <pc:docMk/>
            <pc:sldMk cId="2871055698" sldId="262"/>
            <ac:picMk id="5" creationId="{31310841-8CC9-4667-B87C-F73F253DA483}"/>
          </ac:picMkLst>
        </pc:picChg>
      </pc:sldChg>
      <pc:sldChg chg="modSp new mod modTransition">
        <pc:chgData name="Kanchan Kanchan" userId="2e88f5b596d1a0ac" providerId="LiveId" clId="{E88C3D65-E1AB-4146-865E-19272710BDAB}" dt="2021-05-29T09:52:35.273" v="3581"/>
        <pc:sldMkLst>
          <pc:docMk/>
          <pc:sldMk cId="937781672" sldId="263"/>
        </pc:sldMkLst>
        <pc:spChg chg="mod">
          <ac:chgData name="Kanchan Kanchan" userId="2e88f5b596d1a0ac" providerId="LiveId" clId="{E88C3D65-E1AB-4146-865E-19272710BDAB}" dt="2021-05-27T17:30:47.735" v="3032" actId="14100"/>
          <ac:spMkLst>
            <pc:docMk/>
            <pc:sldMk cId="937781672" sldId="263"/>
            <ac:spMk id="2" creationId="{06739DAF-E0CD-44FE-8C0E-E74A295F8F84}"/>
          </ac:spMkLst>
        </pc:spChg>
        <pc:spChg chg="mod">
          <ac:chgData name="Kanchan Kanchan" userId="2e88f5b596d1a0ac" providerId="LiveId" clId="{E88C3D65-E1AB-4146-865E-19272710BDAB}" dt="2021-05-27T17:42:54.702" v="3217" actId="207"/>
          <ac:spMkLst>
            <pc:docMk/>
            <pc:sldMk cId="937781672" sldId="263"/>
            <ac:spMk id="3" creationId="{BCE122AE-A48C-45F8-823C-F7920E63FCC9}"/>
          </ac:spMkLst>
        </pc:spChg>
      </pc:sldChg>
      <pc:sldChg chg="addSp modSp new mod modTransition">
        <pc:chgData name="Kanchan Kanchan" userId="2e88f5b596d1a0ac" providerId="LiveId" clId="{E88C3D65-E1AB-4146-865E-19272710BDAB}" dt="2021-05-27T17:42:26.735" v="3215" actId="1076"/>
        <pc:sldMkLst>
          <pc:docMk/>
          <pc:sldMk cId="2211063197" sldId="264"/>
        </pc:sldMkLst>
        <pc:spChg chg="mod">
          <ac:chgData name="Kanchan Kanchan" userId="2e88f5b596d1a0ac" providerId="LiveId" clId="{E88C3D65-E1AB-4146-865E-19272710BDAB}" dt="2021-05-27T17:32:10.739" v="3051" actId="20577"/>
          <ac:spMkLst>
            <pc:docMk/>
            <pc:sldMk cId="2211063197" sldId="264"/>
            <ac:spMk id="2" creationId="{2084ED74-1432-449A-98ED-280F09AEEE31}"/>
          </ac:spMkLst>
        </pc:spChg>
        <pc:spChg chg="mod">
          <ac:chgData name="Kanchan Kanchan" userId="2e88f5b596d1a0ac" providerId="LiveId" clId="{E88C3D65-E1AB-4146-865E-19272710BDAB}" dt="2021-05-27T17:42:26.735" v="3215" actId="1076"/>
          <ac:spMkLst>
            <pc:docMk/>
            <pc:sldMk cId="2211063197" sldId="264"/>
            <ac:spMk id="3" creationId="{52270C58-CAD2-4D37-BF55-0F6213693F44}"/>
          </ac:spMkLst>
        </pc:spChg>
        <pc:spChg chg="add">
          <ac:chgData name="Kanchan Kanchan" userId="2e88f5b596d1a0ac" providerId="LiveId" clId="{E88C3D65-E1AB-4146-865E-19272710BDAB}" dt="2021-05-27T17:37:25.884" v="3187" actId="11529"/>
          <ac:spMkLst>
            <pc:docMk/>
            <pc:sldMk cId="2211063197" sldId="264"/>
            <ac:spMk id="6" creationId="{82A023F9-8C80-4D3C-A350-952DB16F321F}"/>
          </ac:spMkLst>
        </pc:spChg>
        <pc:picChg chg="add mod ord">
          <ac:chgData name="Kanchan Kanchan" userId="2e88f5b596d1a0ac" providerId="LiveId" clId="{E88C3D65-E1AB-4146-865E-19272710BDAB}" dt="2021-05-27T17:42:17.314" v="3211" actId="1076"/>
          <ac:picMkLst>
            <pc:docMk/>
            <pc:sldMk cId="2211063197" sldId="264"/>
            <ac:picMk id="4" creationId="{397F68DD-CD31-4782-A317-A9705A730084}"/>
          </ac:picMkLst>
        </pc:picChg>
        <pc:picChg chg="add mod">
          <ac:chgData name="Kanchan Kanchan" userId="2e88f5b596d1a0ac" providerId="LiveId" clId="{E88C3D65-E1AB-4146-865E-19272710BDAB}" dt="2021-05-27T17:42:25.120" v="3214" actId="1076"/>
          <ac:picMkLst>
            <pc:docMk/>
            <pc:sldMk cId="2211063197" sldId="264"/>
            <ac:picMk id="5" creationId="{00C9FC5C-B5AE-4B6F-8179-5F2313F37F70}"/>
          </ac:picMkLst>
        </pc:picChg>
      </pc:sldChg>
      <pc:sldChg chg="new del">
        <pc:chgData name="Kanchan Kanchan" userId="2e88f5b596d1a0ac" providerId="LiveId" clId="{E88C3D65-E1AB-4146-865E-19272710BDAB}" dt="2021-05-27T17:31:10.144" v="3034" actId="2696"/>
        <pc:sldMkLst>
          <pc:docMk/>
          <pc:sldMk cId="3404440050" sldId="264"/>
        </pc:sldMkLst>
      </pc:sldChg>
      <pc:sldChg chg="addSp modSp new mod ord modTransition">
        <pc:chgData name="Kanchan Kanchan" userId="2e88f5b596d1a0ac" providerId="LiveId" clId="{E88C3D65-E1AB-4146-865E-19272710BDAB}" dt="2021-05-29T09:52:46.563" v="3582"/>
        <pc:sldMkLst>
          <pc:docMk/>
          <pc:sldMk cId="179793514" sldId="265"/>
        </pc:sldMkLst>
        <pc:spChg chg="mod">
          <ac:chgData name="Kanchan Kanchan" userId="2e88f5b596d1a0ac" providerId="LiveId" clId="{E88C3D65-E1AB-4146-865E-19272710BDAB}" dt="2021-05-27T17:54:03.613" v="3257" actId="14100"/>
          <ac:spMkLst>
            <pc:docMk/>
            <pc:sldMk cId="179793514" sldId="265"/>
            <ac:spMk id="2" creationId="{5FB9CE75-3E9B-4E1A-BBA3-9E73E0FCF793}"/>
          </ac:spMkLst>
        </pc:spChg>
        <pc:spChg chg="mod">
          <ac:chgData name="Kanchan Kanchan" userId="2e88f5b596d1a0ac" providerId="LiveId" clId="{E88C3D65-E1AB-4146-865E-19272710BDAB}" dt="2021-05-27T17:55:52.532" v="3268" actId="1076"/>
          <ac:spMkLst>
            <pc:docMk/>
            <pc:sldMk cId="179793514" sldId="265"/>
            <ac:spMk id="3" creationId="{21A2CEF6-36E0-4684-9B04-D123D76A7EDD}"/>
          </ac:spMkLst>
        </pc:spChg>
        <pc:picChg chg="add mod">
          <ac:chgData name="Kanchan Kanchan" userId="2e88f5b596d1a0ac" providerId="LiveId" clId="{E88C3D65-E1AB-4146-865E-19272710BDAB}" dt="2021-05-29T08:37:09.720" v="3394" actId="1076"/>
          <ac:picMkLst>
            <pc:docMk/>
            <pc:sldMk cId="179793514" sldId="265"/>
            <ac:picMk id="4" creationId="{5180EEF6-FBEC-4362-A2DE-3B5274520E8B}"/>
          </ac:picMkLst>
        </pc:picChg>
      </pc:sldChg>
      <pc:sldChg chg="addSp delSp modSp new mod modTransition modAnim">
        <pc:chgData name="Kanchan Kanchan" userId="2e88f5b596d1a0ac" providerId="LiveId" clId="{E88C3D65-E1AB-4146-865E-19272710BDAB}" dt="2021-05-29T09:53:27.532" v="3589"/>
        <pc:sldMkLst>
          <pc:docMk/>
          <pc:sldMk cId="3910328102" sldId="266"/>
        </pc:sldMkLst>
        <pc:spChg chg="mod">
          <ac:chgData name="Kanchan Kanchan" userId="2e88f5b596d1a0ac" providerId="LiveId" clId="{E88C3D65-E1AB-4146-865E-19272710BDAB}" dt="2021-05-27T18:04:17.575" v="3391" actId="255"/>
          <ac:spMkLst>
            <pc:docMk/>
            <pc:sldMk cId="3910328102" sldId="266"/>
            <ac:spMk id="2" creationId="{B22AD280-58B4-49A6-81AB-E19FD2EE5902}"/>
          </ac:spMkLst>
        </pc:spChg>
        <pc:spChg chg="del mod">
          <ac:chgData name="Kanchan Kanchan" userId="2e88f5b596d1a0ac" providerId="LiveId" clId="{E88C3D65-E1AB-4146-865E-19272710BDAB}" dt="2021-05-27T18:03:40.779" v="3387" actId="12084"/>
          <ac:spMkLst>
            <pc:docMk/>
            <pc:sldMk cId="3910328102" sldId="266"/>
            <ac:spMk id="3" creationId="{B1856BEA-29B2-45B7-B462-AD3A371B829D}"/>
          </ac:spMkLst>
        </pc:spChg>
        <pc:graphicFrameChg chg="add mod">
          <ac:chgData name="Kanchan Kanchan" userId="2e88f5b596d1a0ac" providerId="LiveId" clId="{E88C3D65-E1AB-4146-865E-19272710BDAB}" dt="2021-05-27T18:04:31.503" v="3393"/>
          <ac:graphicFrameMkLst>
            <pc:docMk/>
            <pc:sldMk cId="3910328102" sldId="266"/>
            <ac:graphicFrameMk id="4" creationId="{BCC97559-15D0-41D8-8EEF-802E6BE7750F}"/>
          </ac:graphicFrameMkLst>
        </pc:graphicFrameChg>
        <pc:picChg chg="add mod">
          <ac:chgData name="Kanchan Kanchan" userId="2e88f5b596d1a0ac" providerId="LiveId" clId="{E88C3D65-E1AB-4146-865E-19272710BDAB}" dt="2021-05-29T09:14:23.107" v="3485" actId="1076"/>
          <ac:picMkLst>
            <pc:docMk/>
            <pc:sldMk cId="3910328102" sldId="266"/>
            <ac:picMk id="3" creationId="{E0BC105E-FFB2-4C42-970E-83CD25A91A76}"/>
          </ac:picMkLst>
        </pc:picChg>
      </pc:sldChg>
      <pc:sldChg chg="addSp delSp modSp new mod ord modTransition">
        <pc:chgData name="Kanchan Kanchan" userId="2e88f5b596d1a0ac" providerId="LiveId" clId="{E88C3D65-E1AB-4146-865E-19272710BDAB}" dt="2021-05-29T09:50:03.554" v="3569"/>
        <pc:sldMkLst>
          <pc:docMk/>
          <pc:sldMk cId="100393942" sldId="267"/>
        </pc:sldMkLst>
        <pc:spChg chg="add del">
          <ac:chgData name="Kanchan Kanchan" userId="2e88f5b596d1a0ac" providerId="LiveId" clId="{E88C3D65-E1AB-4146-865E-19272710BDAB}" dt="2021-05-29T09:49:20.281" v="3568" actId="21"/>
          <ac:spMkLst>
            <pc:docMk/>
            <pc:sldMk cId="100393942" sldId="267"/>
            <ac:spMk id="10" creationId="{C93D1011-85E6-4BBF-8CBC-BC74B1CE3A46}"/>
          </ac:spMkLst>
        </pc:spChg>
        <pc:graphicFrameChg chg="add del mod modGraphic">
          <ac:chgData name="Kanchan Kanchan" userId="2e88f5b596d1a0ac" providerId="LiveId" clId="{E88C3D65-E1AB-4146-865E-19272710BDAB}" dt="2021-05-29T09:46:21.145" v="3555" actId="21"/>
          <ac:graphicFrameMkLst>
            <pc:docMk/>
            <pc:sldMk cId="100393942" sldId="267"/>
            <ac:graphicFrameMk id="7" creationId="{78DDD46D-F924-488A-BA35-5EC3BC92DEF0}"/>
          </ac:graphicFrameMkLst>
        </pc:graphicFrameChg>
        <pc:graphicFrameChg chg="add del mod modGraphic">
          <ac:chgData name="Kanchan Kanchan" userId="2e88f5b596d1a0ac" providerId="LiveId" clId="{E88C3D65-E1AB-4146-865E-19272710BDAB}" dt="2021-05-29T09:47:05.022" v="3559" actId="21"/>
          <ac:graphicFrameMkLst>
            <pc:docMk/>
            <pc:sldMk cId="100393942" sldId="267"/>
            <ac:graphicFrameMk id="8" creationId="{6A8276A3-5CE9-48AE-89A2-7F6FF17BBAE6}"/>
          </ac:graphicFrameMkLst>
        </pc:graphicFrameChg>
        <pc:graphicFrameChg chg="add del mod modGraphic">
          <ac:chgData name="Kanchan Kanchan" userId="2e88f5b596d1a0ac" providerId="LiveId" clId="{E88C3D65-E1AB-4146-865E-19272710BDAB}" dt="2021-05-29T09:49:06.266" v="3566" actId="21"/>
          <ac:graphicFrameMkLst>
            <pc:docMk/>
            <pc:sldMk cId="100393942" sldId="267"/>
            <ac:graphicFrameMk id="9" creationId="{315E13AC-3485-4C78-A60D-31FBEBFA93D7}"/>
          </ac:graphicFrameMkLst>
        </pc:graphicFrameChg>
        <pc:picChg chg="add del">
          <ac:chgData name="Kanchan Kanchan" userId="2e88f5b596d1a0ac" providerId="LiveId" clId="{E88C3D65-E1AB-4146-865E-19272710BDAB}" dt="2021-05-29T09:26:53.495" v="3494" actId="21"/>
          <ac:picMkLst>
            <pc:docMk/>
            <pc:sldMk cId="100393942" sldId="267"/>
            <ac:picMk id="2" creationId="{AA20BE54-F8F0-4D92-B938-F13F07A87932}"/>
          </ac:picMkLst>
        </pc:picChg>
        <pc:picChg chg="add mod ord">
          <ac:chgData name="Kanchan Kanchan" userId="2e88f5b596d1a0ac" providerId="LiveId" clId="{E88C3D65-E1AB-4146-865E-19272710BDAB}" dt="2021-05-29T09:48:50.662" v="3564" actId="1076"/>
          <ac:picMkLst>
            <pc:docMk/>
            <pc:sldMk cId="100393942" sldId="267"/>
            <ac:picMk id="3" creationId="{E20056A7-29FA-4309-870C-F9443E5ACC22}"/>
          </ac:picMkLst>
        </pc:picChg>
        <pc:picChg chg="add mod">
          <ac:chgData name="Kanchan Kanchan" userId="2e88f5b596d1a0ac" providerId="LiveId" clId="{E88C3D65-E1AB-4146-865E-19272710BDAB}" dt="2021-05-29T09:41:57.244" v="3535" actId="1582"/>
          <ac:picMkLst>
            <pc:docMk/>
            <pc:sldMk cId="100393942" sldId="267"/>
            <ac:picMk id="4" creationId="{5B327283-F5A7-4600-8716-576B95EF9B4A}"/>
          </ac:picMkLst>
        </pc:picChg>
        <pc:picChg chg="add mod">
          <ac:chgData name="Kanchan Kanchan" userId="2e88f5b596d1a0ac" providerId="LiveId" clId="{E88C3D65-E1AB-4146-865E-19272710BDAB}" dt="2021-05-29T09:42:56.260" v="3540" actId="208"/>
          <ac:picMkLst>
            <pc:docMk/>
            <pc:sldMk cId="100393942" sldId="267"/>
            <ac:picMk id="5" creationId="{ACF5179A-A265-4406-A095-5927FD470805}"/>
          </ac:picMkLst>
        </pc:picChg>
        <pc:picChg chg="add mod">
          <ac:chgData name="Kanchan Kanchan" userId="2e88f5b596d1a0ac" providerId="LiveId" clId="{E88C3D65-E1AB-4146-865E-19272710BDAB}" dt="2021-05-29T09:43:15.379" v="3542" actId="1582"/>
          <ac:picMkLst>
            <pc:docMk/>
            <pc:sldMk cId="100393942" sldId="267"/>
            <ac:picMk id="6" creationId="{3CF8EA3B-D839-4868-B32E-8DC4CDB67AE2}"/>
          </ac:picMkLst>
        </pc:picChg>
        <pc:picChg chg="add del mod">
          <ac:chgData name="Kanchan Kanchan" userId="2e88f5b596d1a0ac" providerId="LiveId" clId="{E88C3D65-E1AB-4146-865E-19272710BDAB}" dt="2021-05-29T09:26:56.200" v="3495" actId="21"/>
          <ac:picMkLst>
            <pc:docMk/>
            <pc:sldMk cId="100393942" sldId="267"/>
            <ac:picMk id="1026" creationId="{D5DAD716-D22E-4A6C-BCE9-4CF00DBBDCC1}"/>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9B5116-B23F-4F3E-8C2A-8DDA1EC92984}"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IN"/>
        </a:p>
      </dgm:t>
    </dgm:pt>
    <dgm:pt modelId="{BA81C046-BC53-4E47-8947-BF6E61D6660E}">
      <dgm:prSet/>
      <dgm:spPr/>
      <dgm:t>
        <a:bodyPr/>
        <a:lstStyle/>
        <a:p>
          <a:r>
            <a:rPr lang="en-US" dirty="0"/>
            <a:t>THANK YOU ALL FOR YOUR KIND SUPPORT </a:t>
          </a:r>
          <a:endParaRPr lang="en-IN" dirty="0"/>
        </a:p>
      </dgm:t>
    </dgm:pt>
    <dgm:pt modelId="{3D12B6A3-6E82-43D6-B476-4135DD52761E}" type="parTrans" cxnId="{8E4475B1-E1CF-4576-80AA-9E280F80EF60}">
      <dgm:prSet/>
      <dgm:spPr/>
      <dgm:t>
        <a:bodyPr/>
        <a:lstStyle/>
        <a:p>
          <a:endParaRPr lang="en-IN"/>
        </a:p>
      </dgm:t>
    </dgm:pt>
    <dgm:pt modelId="{D0B814C8-89AB-479F-BAC7-CA749C330BDC}" type="sibTrans" cxnId="{8E4475B1-E1CF-4576-80AA-9E280F80EF60}">
      <dgm:prSet/>
      <dgm:spPr/>
      <dgm:t>
        <a:bodyPr/>
        <a:lstStyle/>
        <a:p>
          <a:endParaRPr lang="en-IN"/>
        </a:p>
      </dgm:t>
    </dgm:pt>
    <dgm:pt modelId="{2C644CA2-7955-4E7E-AD04-F3F6743BAD05}" type="pres">
      <dgm:prSet presAssocID="{D09B5116-B23F-4F3E-8C2A-8DDA1EC92984}" presName="compositeShape" presStyleCnt="0">
        <dgm:presLayoutVars>
          <dgm:chMax val="7"/>
          <dgm:dir/>
          <dgm:resizeHandles val="exact"/>
        </dgm:presLayoutVars>
      </dgm:prSet>
      <dgm:spPr/>
    </dgm:pt>
    <dgm:pt modelId="{53B8DF1D-12E5-434F-910D-3B3AD288269E}" type="pres">
      <dgm:prSet presAssocID="{BA81C046-BC53-4E47-8947-BF6E61D6660E}" presName="circ1TxSh" presStyleLbl="vennNode1" presStyleIdx="0" presStyleCnt="1" custScaleX="133414"/>
      <dgm:spPr/>
    </dgm:pt>
  </dgm:ptLst>
  <dgm:cxnLst>
    <dgm:cxn modelId="{98F9BE64-E8A5-4AF0-98DA-0E0F1A9D4E27}" type="presOf" srcId="{D09B5116-B23F-4F3E-8C2A-8DDA1EC92984}" destId="{2C644CA2-7955-4E7E-AD04-F3F6743BAD05}" srcOrd="0" destOrd="0" presId="urn:microsoft.com/office/officeart/2005/8/layout/venn1"/>
    <dgm:cxn modelId="{8E4475B1-E1CF-4576-80AA-9E280F80EF60}" srcId="{D09B5116-B23F-4F3E-8C2A-8DDA1EC92984}" destId="{BA81C046-BC53-4E47-8947-BF6E61D6660E}" srcOrd="0" destOrd="0" parTransId="{3D12B6A3-6E82-43D6-B476-4135DD52761E}" sibTransId="{D0B814C8-89AB-479F-BAC7-CA749C330BDC}"/>
    <dgm:cxn modelId="{A1DABBE9-3C26-4CA1-986F-E8D55EF6D768}" type="presOf" srcId="{BA81C046-BC53-4E47-8947-BF6E61D6660E}" destId="{53B8DF1D-12E5-434F-910D-3B3AD288269E}" srcOrd="0" destOrd="0" presId="urn:microsoft.com/office/officeart/2005/8/layout/venn1"/>
    <dgm:cxn modelId="{81D03756-63A7-447B-AD0E-836F24FD7E89}" type="presParOf" srcId="{2C644CA2-7955-4E7E-AD04-F3F6743BAD05}" destId="{53B8DF1D-12E5-434F-910D-3B3AD288269E}" srcOrd="0"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B8DF1D-12E5-434F-910D-3B3AD288269E}">
      <dsp:nvSpPr>
        <dsp:cNvPr id="0" name=""/>
        <dsp:cNvSpPr/>
      </dsp:nvSpPr>
      <dsp:spPr>
        <a:xfrm>
          <a:off x="1491185" y="0"/>
          <a:ext cx="5933029" cy="4447082"/>
        </a:xfrm>
        <a:prstGeom prst="ellipse">
          <a:avLst/>
        </a:prstGeom>
        <a:solidFill>
          <a:schemeClr val="accent1">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489200">
            <a:lnSpc>
              <a:spcPct val="90000"/>
            </a:lnSpc>
            <a:spcBef>
              <a:spcPct val="0"/>
            </a:spcBef>
            <a:spcAft>
              <a:spcPct val="35000"/>
            </a:spcAft>
            <a:buNone/>
          </a:pPr>
          <a:r>
            <a:rPr lang="en-US" sz="5600" kern="1200" dirty="0"/>
            <a:t>THANK YOU ALL FOR YOUR KIND SUPPORT </a:t>
          </a:r>
          <a:endParaRPr lang="en-IN" sz="5600" kern="1200" dirty="0"/>
        </a:p>
      </dsp:txBody>
      <dsp:txXfrm>
        <a:off x="2360057" y="651260"/>
        <a:ext cx="4195285" cy="314456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A60C8F2-A7E6-44F9-8011-91BE34B83D3F}" type="datetimeFigureOut">
              <a:rPr lang="en-IN" smtClean="0"/>
              <a:t>29-05-2021</a:t>
            </a:fld>
            <a:endParaRPr lang="en-IN"/>
          </a:p>
        </p:txBody>
      </p:sp>
      <p:sp>
        <p:nvSpPr>
          <p:cNvPr id="5" name="Footer Placeholder 4"/>
          <p:cNvSpPr>
            <a:spLocks noGrp="1"/>
          </p:cNvSpPr>
          <p:nvPr>
            <p:ph type="ftr" sz="quarter" idx="11"/>
          </p:nvPr>
        </p:nvSpPr>
        <p:spPr/>
        <p:txBody>
          <a:bodyPr/>
          <a:lstStyle/>
          <a:p>
            <a:endParaRPr lang="en-IN"/>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72E8772E-7D07-4C47-A551-ED9DFDDBDE76}" type="slidenum">
              <a:rPr lang="en-IN" smtClean="0"/>
              <a:t>‹#›</a:t>
            </a:fld>
            <a:endParaRPr lang="en-IN"/>
          </a:p>
        </p:txBody>
      </p:sp>
    </p:spTree>
    <p:extLst>
      <p:ext uri="{BB962C8B-B14F-4D97-AF65-F5344CB8AC3E}">
        <p14:creationId xmlns:p14="http://schemas.microsoft.com/office/powerpoint/2010/main" val="46860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60C8F2-A7E6-44F9-8011-91BE34B83D3F}" type="datetimeFigureOut">
              <a:rPr lang="en-IN" smtClean="0"/>
              <a:t>29-05-2021</a:t>
            </a:fld>
            <a:endParaRPr lang="en-IN"/>
          </a:p>
        </p:txBody>
      </p:sp>
      <p:sp>
        <p:nvSpPr>
          <p:cNvPr id="5" name="Footer Placeholder 4"/>
          <p:cNvSpPr>
            <a:spLocks noGrp="1"/>
          </p:cNvSpPr>
          <p:nvPr>
            <p:ph type="ftr" sz="quarter" idx="11"/>
          </p:nvPr>
        </p:nvSpPr>
        <p:spPr/>
        <p:txBody>
          <a:bodyPr/>
          <a:lstStyle/>
          <a:p>
            <a:endParaRPr lang="en-IN"/>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2E8772E-7D07-4C47-A551-ED9DFDDBDE76}" type="slidenum">
              <a:rPr lang="en-IN" smtClean="0"/>
              <a:t>‹#›</a:t>
            </a:fld>
            <a:endParaRPr lang="en-IN"/>
          </a:p>
        </p:txBody>
      </p:sp>
    </p:spTree>
    <p:extLst>
      <p:ext uri="{BB962C8B-B14F-4D97-AF65-F5344CB8AC3E}">
        <p14:creationId xmlns:p14="http://schemas.microsoft.com/office/powerpoint/2010/main" val="48654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60C8F2-A7E6-44F9-8011-91BE34B83D3F}" type="datetimeFigureOut">
              <a:rPr lang="en-IN" smtClean="0"/>
              <a:t>29-05-2021</a:t>
            </a:fld>
            <a:endParaRPr lang="en-IN"/>
          </a:p>
        </p:txBody>
      </p:sp>
      <p:sp>
        <p:nvSpPr>
          <p:cNvPr id="5" name="Footer Placeholder 4"/>
          <p:cNvSpPr>
            <a:spLocks noGrp="1"/>
          </p:cNvSpPr>
          <p:nvPr>
            <p:ph type="ftr" sz="quarter" idx="11"/>
          </p:nvPr>
        </p:nvSpPr>
        <p:spPr/>
        <p:txBody>
          <a:bodyPr/>
          <a:lstStyle/>
          <a:p>
            <a:endParaRPr lang="en-IN"/>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2E8772E-7D07-4C47-A551-ED9DFDDBDE76}" type="slidenum">
              <a:rPr lang="en-IN" smtClean="0"/>
              <a:t>‹#›</a:t>
            </a:fld>
            <a:endParaRPr lang="en-IN"/>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2256094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CA60C8F2-A7E6-44F9-8011-91BE34B83D3F}" type="datetimeFigureOut">
              <a:rPr lang="en-IN" smtClean="0"/>
              <a:t>29-05-2021</a:t>
            </a:fld>
            <a:endParaRPr lang="en-IN"/>
          </a:p>
        </p:txBody>
      </p:sp>
      <p:sp>
        <p:nvSpPr>
          <p:cNvPr id="6" name="Footer Placeholder 5"/>
          <p:cNvSpPr>
            <a:spLocks noGrp="1"/>
          </p:cNvSpPr>
          <p:nvPr>
            <p:ph type="ftr" sz="quarter" idx="11"/>
          </p:nvPr>
        </p:nvSpPr>
        <p:spPr/>
        <p:txBody>
          <a:bodyPr/>
          <a:lstStyle/>
          <a:p>
            <a:endParaRPr lang="en-IN"/>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2E8772E-7D07-4C47-A551-ED9DFDDBDE76}" type="slidenum">
              <a:rPr lang="en-IN" smtClean="0"/>
              <a:t>‹#›</a:t>
            </a:fld>
            <a:endParaRPr lang="en-IN"/>
          </a:p>
        </p:txBody>
      </p:sp>
    </p:spTree>
    <p:extLst>
      <p:ext uri="{BB962C8B-B14F-4D97-AF65-F5344CB8AC3E}">
        <p14:creationId xmlns:p14="http://schemas.microsoft.com/office/powerpoint/2010/main" val="2075295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CA60C8F2-A7E6-44F9-8011-91BE34B83D3F}" type="datetimeFigureOut">
              <a:rPr lang="en-IN" smtClean="0"/>
              <a:t>29-05-2021</a:t>
            </a:fld>
            <a:endParaRPr lang="en-IN"/>
          </a:p>
        </p:txBody>
      </p:sp>
      <p:sp>
        <p:nvSpPr>
          <p:cNvPr id="6" name="Footer Placeholder 5"/>
          <p:cNvSpPr>
            <a:spLocks noGrp="1"/>
          </p:cNvSpPr>
          <p:nvPr>
            <p:ph type="ftr" sz="quarter" idx="11"/>
          </p:nvPr>
        </p:nvSpPr>
        <p:spPr/>
        <p:txBody>
          <a:bodyPr/>
          <a:lstStyle/>
          <a:p>
            <a:endParaRPr lang="en-IN"/>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2E8772E-7D07-4C47-A551-ED9DFDDBDE76}" type="slidenum">
              <a:rPr lang="en-IN" smtClean="0"/>
              <a:t>‹#›</a:t>
            </a:fld>
            <a:endParaRPr lang="en-IN"/>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0210062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CA60C8F2-A7E6-44F9-8011-91BE34B83D3F}" type="datetimeFigureOut">
              <a:rPr lang="en-IN" smtClean="0"/>
              <a:t>29-05-2021</a:t>
            </a:fld>
            <a:endParaRPr lang="en-IN"/>
          </a:p>
        </p:txBody>
      </p:sp>
      <p:sp>
        <p:nvSpPr>
          <p:cNvPr id="6" name="Footer Placeholder 5"/>
          <p:cNvSpPr>
            <a:spLocks noGrp="1"/>
          </p:cNvSpPr>
          <p:nvPr>
            <p:ph type="ftr" sz="quarter" idx="11"/>
          </p:nvPr>
        </p:nvSpPr>
        <p:spPr/>
        <p:txBody>
          <a:bodyPr/>
          <a:lstStyle/>
          <a:p>
            <a:endParaRPr lang="en-IN"/>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2E8772E-7D07-4C47-A551-ED9DFDDBDE76}" type="slidenum">
              <a:rPr lang="en-IN" smtClean="0"/>
              <a:t>‹#›</a:t>
            </a:fld>
            <a:endParaRPr lang="en-IN"/>
          </a:p>
        </p:txBody>
      </p:sp>
    </p:spTree>
    <p:extLst>
      <p:ext uri="{BB962C8B-B14F-4D97-AF65-F5344CB8AC3E}">
        <p14:creationId xmlns:p14="http://schemas.microsoft.com/office/powerpoint/2010/main" val="21784615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60C8F2-A7E6-44F9-8011-91BE34B83D3F}" type="datetimeFigureOut">
              <a:rPr lang="en-IN" smtClean="0"/>
              <a:t>29-05-2021</a:t>
            </a:fld>
            <a:endParaRPr lang="en-IN"/>
          </a:p>
        </p:txBody>
      </p:sp>
      <p:sp>
        <p:nvSpPr>
          <p:cNvPr id="5" name="Footer Placeholder 4"/>
          <p:cNvSpPr>
            <a:spLocks noGrp="1"/>
          </p:cNvSpPr>
          <p:nvPr>
            <p:ph type="ftr" sz="quarter" idx="11"/>
          </p:nvPr>
        </p:nvSpPr>
        <p:spPr/>
        <p:txBody>
          <a:bodyPr/>
          <a:lstStyle/>
          <a:p>
            <a:endParaRPr lang="en-IN"/>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2E8772E-7D07-4C47-A551-ED9DFDDBDE76}" type="slidenum">
              <a:rPr lang="en-IN" smtClean="0"/>
              <a:t>‹#›</a:t>
            </a:fld>
            <a:endParaRPr lang="en-IN"/>
          </a:p>
        </p:txBody>
      </p:sp>
    </p:spTree>
    <p:extLst>
      <p:ext uri="{BB962C8B-B14F-4D97-AF65-F5344CB8AC3E}">
        <p14:creationId xmlns:p14="http://schemas.microsoft.com/office/powerpoint/2010/main" val="37003723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60C8F2-A7E6-44F9-8011-91BE34B83D3F}" type="datetimeFigureOut">
              <a:rPr lang="en-IN" smtClean="0"/>
              <a:t>29-05-2021</a:t>
            </a:fld>
            <a:endParaRPr lang="en-IN"/>
          </a:p>
        </p:txBody>
      </p:sp>
      <p:sp>
        <p:nvSpPr>
          <p:cNvPr id="5" name="Footer Placeholder 4"/>
          <p:cNvSpPr>
            <a:spLocks noGrp="1"/>
          </p:cNvSpPr>
          <p:nvPr>
            <p:ph type="ftr" sz="quarter" idx="11"/>
          </p:nvPr>
        </p:nvSpPr>
        <p:spPr/>
        <p:txBody>
          <a:bodyPr/>
          <a:lstStyle/>
          <a:p>
            <a:endParaRPr lang="en-IN"/>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2E8772E-7D07-4C47-A551-ED9DFDDBDE76}" type="slidenum">
              <a:rPr lang="en-IN" smtClean="0"/>
              <a:t>‹#›</a:t>
            </a:fld>
            <a:endParaRPr lang="en-IN"/>
          </a:p>
        </p:txBody>
      </p:sp>
    </p:spTree>
    <p:extLst>
      <p:ext uri="{BB962C8B-B14F-4D97-AF65-F5344CB8AC3E}">
        <p14:creationId xmlns:p14="http://schemas.microsoft.com/office/powerpoint/2010/main" val="2962547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60C8F2-A7E6-44F9-8011-91BE34B83D3F}" type="datetimeFigureOut">
              <a:rPr lang="en-IN" smtClean="0"/>
              <a:t>29-05-2021</a:t>
            </a:fld>
            <a:endParaRPr lang="en-IN"/>
          </a:p>
        </p:txBody>
      </p:sp>
      <p:sp>
        <p:nvSpPr>
          <p:cNvPr id="5" name="Footer Placeholder 4"/>
          <p:cNvSpPr>
            <a:spLocks noGrp="1"/>
          </p:cNvSpPr>
          <p:nvPr>
            <p:ph type="ftr" sz="quarter" idx="11"/>
          </p:nvPr>
        </p:nvSpPr>
        <p:spPr/>
        <p:txBody>
          <a:bodyPr/>
          <a:lstStyle/>
          <a:p>
            <a:endParaRPr lang="en-IN"/>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2E8772E-7D07-4C47-A551-ED9DFDDBDE76}" type="slidenum">
              <a:rPr lang="en-IN" smtClean="0"/>
              <a:t>‹#›</a:t>
            </a:fld>
            <a:endParaRPr lang="en-IN"/>
          </a:p>
        </p:txBody>
      </p:sp>
    </p:spTree>
    <p:extLst>
      <p:ext uri="{BB962C8B-B14F-4D97-AF65-F5344CB8AC3E}">
        <p14:creationId xmlns:p14="http://schemas.microsoft.com/office/powerpoint/2010/main" val="1072365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60C8F2-A7E6-44F9-8011-91BE34B83D3F}" type="datetimeFigureOut">
              <a:rPr lang="en-IN" smtClean="0"/>
              <a:t>29-05-2021</a:t>
            </a:fld>
            <a:endParaRPr lang="en-IN"/>
          </a:p>
        </p:txBody>
      </p:sp>
      <p:sp>
        <p:nvSpPr>
          <p:cNvPr id="5" name="Footer Placeholder 4"/>
          <p:cNvSpPr>
            <a:spLocks noGrp="1"/>
          </p:cNvSpPr>
          <p:nvPr>
            <p:ph type="ftr" sz="quarter" idx="11"/>
          </p:nvPr>
        </p:nvSpPr>
        <p:spPr/>
        <p:txBody>
          <a:bodyPr/>
          <a:lstStyle/>
          <a:p>
            <a:endParaRPr lang="en-IN"/>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2E8772E-7D07-4C47-A551-ED9DFDDBDE76}" type="slidenum">
              <a:rPr lang="en-IN" smtClean="0"/>
              <a:t>‹#›</a:t>
            </a:fld>
            <a:endParaRPr lang="en-IN"/>
          </a:p>
        </p:txBody>
      </p:sp>
    </p:spTree>
    <p:extLst>
      <p:ext uri="{BB962C8B-B14F-4D97-AF65-F5344CB8AC3E}">
        <p14:creationId xmlns:p14="http://schemas.microsoft.com/office/powerpoint/2010/main" val="1426195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60C8F2-A7E6-44F9-8011-91BE34B83D3F}" type="datetimeFigureOut">
              <a:rPr lang="en-IN" smtClean="0"/>
              <a:t>29-05-2021</a:t>
            </a:fld>
            <a:endParaRPr lang="en-IN"/>
          </a:p>
        </p:txBody>
      </p:sp>
      <p:sp>
        <p:nvSpPr>
          <p:cNvPr id="6" name="Footer Placeholder 5"/>
          <p:cNvSpPr>
            <a:spLocks noGrp="1"/>
          </p:cNvSpPr>
          <p:nvPr>
            <p:ph type="ftr" sz="quarter" idx="11"/>
          </p:nvPr>
        </p:nvSpPr>
        <p:spPr/>
        <p:txBody>
          <a:bodyPr/>
          <a:lstStyle/>
          <a:p>
            <a:endParaRPr lang="en-IN"/>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72E8772E-7D07-4C47-A551-ED9DFDDBDE76}" type="slidenum">
              <a:rPr lang="en-IN" smtClean="0"/>
              <a:t>‹#›</a:t>
            </a:fld>
            <a:endParaRPr lang="en-IN"/>
          </a:p>
        </p:txBody>
      </p:sp>
    </p:spTree>
    <p:extLst>
      <p:ext uri="{BB962C8B-B14F-4D97-AF65-F5344CB8AC3E}">
        <p14:creationId xmlns:p14="http://schemas.microsoft.com/office/powerpoint/2010/main" val="880276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A60C8F2-A7E6-44F9-8011-91BE34B83D3F}" type="datetimeFigureOut">
              <a:rPr lang="en-IN" smtClean="0"/>
              <a:t>29-05-2021</a:t>
            </a:fld>
            <a:endParaRPr lang="en-IN"/>
          </a:p>
        </p:txBody>
      </p:sp>
      <p:sp>
        <p:nvSpPr>
          <p:cNvPr id="8" name="Footer Placeholder 7"/>
          <p:cNvSpPr>
            <a:spLocks noGrp="1"/>
          </p:cNvSpPr>
          <p:nvPr>
            <p:ph type="ftr" sz="quarter" idx="11"/>
          </p:nvPr>
        </p:nvSpPr>
        <p:spPr/>
        <p:txBody>
          <a:bodyPr/>
          <a:lstStyle/>
          <a:p>
            <a:endParaRPr lang="en-IN"/>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72E8772E-7D07-4C47-A551-ED9DFDDBDE76}" type="slidenum">
              <a:rPr lang="en-IN" smtClean="0"/>
              <a:t>‹#›</a:t>
            </a:fld>
            <a:endParaRPr lang="en-IN"/>
          </a:p>
        </p:txBody>
      </p:sp>
    </p:spTree>
    <p:extLst>
      <p:ext uri="{BB962C8B-B14F-4D97-AF65-F5344CB8AC3E}">
        <p14:creationId xmlns:p14="http://schemas.microsoft.com/office/powerpoint/2010/main" val="527255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A60C8F2-A7E6-44F9-8011-91BE34B83D3F}" type="datetimeFigureOut">
              <a:rPr lang="en-IN" smtClean="0"/>
              <a:t>29-05-2021</a:t>
            </a:fld>
            <a:endParaRPr lang="en-IN"/>
          </a:p>
        </p:txBody>
      </p:sp>
      <p:sp>
        <p:nvSpPr>
          <p:cNvPr id="4" name="Footer Placeholder 3"/>
          <p:cNvSpPr>
            <a:spLocks noGrp="1"/>
          </p:cNvSpPr>
          <p:nvPr>
            <p:ph type="ftr" sz="quarter" idx="11"/>
          </p:nvPr>
        </p:nvSpPr>
        <p:spPr/>
        <p:txBody>
          <a:bodyPr/>
          <a:lstStyle/>
          <a:p>
            <a:endParaRPr lang="en-IN"/>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72E8772E-7D07-4C47-A551-ED9DFDDBDE76}" type="slidenum">
              <a:rPr lang="en-IN" smtClean="0"/>
              <a:t>‹#›</a:t>
            </a:fld>
            <a:endParaRPr lang="en-IN"/>
          </a:p>
        </p:txBody>
      </p:sp>
    </p:spTree>
    <p:extLst>
      <p:ext uri="{BB962C8B-B14F-4D97-AF65-F5344CB8AC3E}">
        <p14:creationId xmlns:p14="http://schemas.microsoft.com/office/powerpoint/2010/main" val="1408092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60C8F2-A7E6-44F9-8011-91BE34B83D3F}" type="datetimeFigureOut">
              <a:rPr lang="en-IN" smtClean="0"/>
              <a:t>29-05-2021</a:t>
            </a:fld>
            <a:endParaRPr lang="en-IN"/>
          </a:p>
        </p:txBody>
      </p:sp>
      <p:sp>
        <p:nvSpPr>
          <p:cNvPr id="3" name="Footer Placeholder 2"/>
          <p:cNvSpPr>
            <a:spLocks noGrp="1"/>
          </p:cNvSpPr>
          <p:nvPr>
            <p:ph type="ftr" sz="quarter" idx="11"/>
          </p:nvPr>
        </p:nvSpPr>
        <p:spPr/>
        <p:txBody>
          <a:bodyPr/>
          <a:lstStyle/>
          <a:p>
            <a:endParaRPr lang="en-IN"/>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72E8772E-7D07-4C47-A551-ED9DFDDBDE76}" type="slidenum">
              <a:rPr lang="en-IN" smtClean="0"/>
              <a:t>‹#›</a:t>
            </a:fld>
            <a:endParaRPr lang="en-IN"/>
          </a:p>
        </p:txBody>
      </p:sp>
    </p:spTree>
    <p:extLst>
      <p:ext uri="{BB962C8B-B14F-4D97-AF65-F5344CB8AC3E}">
        <p14:creationId xmlns:p14="http://schemas.microsoft.com/office/powerpoint/2010/main" val="3527286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60C8F2-A7E6-44F9-8011-91BE34B83D3F}" type="datetimeFigureOut">
              <a:rPr lang="en-IN" smtClean="0"/>
              <a:t>29-05-2021</a:t>
            </a:fld>
            <a:endParaRPr lang="en-IN"/>
          </a:p>
        </p:txBody>
      </p:sp>
      <p:sp>
        <p:nvSpPr>
          <p:cNvPr id="6" name="Footer Placeholder 5"/>
          <p:cNvSpPr>
            <a:spLocks noGrp="1"/>
          </p:cNvSpPr>
          <p:nvPr>
            <p:ph type="ftr" sz="quarter" idx="11"/>
          </p:nvPr>
        </p:nvSpPr>
        <p:spPr/>
        <p:txBody>
          <a:bodyPr/>
          <a:lstStyle/>
          <a:p>
            <a:endParaRPr lang="en-IN"/>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72E8772E-7D07-4C47-A551-ED9DFDDBDE76}" type="slidenum">
              <a:rPr lang="en-IN" smtClean="0"/>
              <a:t>‹#›</a:t>
            </a:fld>
            <a:endParaRPr lang="en-IN"/>
          </a:p>
        </p:txBody>
      </p:sp>
    </p:spTree>
    <p:extLst>
      <p:ext uri="{BB962C8B-B14F-4D97-AF65-F5344CB8AC3E}">
        <p14:creationId xmlns:p14="http://schemas.microsoft.com/office/powerpoint/2010/main" val="242778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60C8F2-A7E6-44F9-8011-91BE34B83D3F}" type="datetimeFigureOut">
              <a:rPr lang="en-IN" smtClean="0"/>
              <a:t>29-05-2021</a:t>
            </a:fld>
            <a:endParaRPr lang="en-IN"/>
          </a:p>
        </p:txBody>
      </p:sp>
      <p:sp>
        <p:nvSpPr>
          <p:cNvPr id="6" name="Footer Placeholder 5"/>
          <p:cNvSpPr>
            <a:spLocks noGrp="1"/>
          </p:cNvSpPr>
          <p:nvPr>
            <p:ph type="ftr" sz="quarter" idx="11"/>
          </p:nvPr>
        </p:nvSpPr>
        <p:spPr/>
        <p:txBody>
          <a:bodyPr/>
          <a:lstStyle/>
          <a:p>
            <a:endParaRPr lang="en-IN"/>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2E8772E-7D07-4C47-A551-ED9DFDDBDE76}" type="slidenum">
              <a:rPr lang="en-IN" smtClean="0"/>
              <a:t>‹#›</a:t>
            </a:fld>
            <a:endParaRPr lang="en-IN"/>
          </a:p>
        </p:txBody>
      </p:sp>
    </p:spTree>
    <p:extLst>
      <p:ext uri="{BB962C8B-B14F-4D97-AF65-F5344CB8AC3E}">
        <p14:creationId xmlns:p14="http://schemas.microsoft.com/office/powerpoint/2010/main" val="887253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CA60C8F2-A7E6-44F9-8011-91BE34B83D3F}" type="datetimeFigureOut">
              <a:rPr lang="en-IN" smtClean="0"/>
              <a:t>29-05-2021</a:t>
            </a:fld>
            <a:endParaRPr lang="en-IN"/>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IN"/>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72E8772E-7D07-4C47-A551-ED9DFDDBDE76}" type="slidenum">
              <a:rPr lang="en-IN" smtClean="0"/>
              <a:t>‹#›</a:t>
            </a:fld>
            <a:endParaRPr lang="en-IN"/>
          </a:p>
        </p:txBody>
      </p:sp>
    </p:spTree>
    <p:extLst>
      <p:ext uri="{BB962C8B-B14F-4D97-AF65-F5344CB8AC3E}">
        <p14:creationId xmlns:p14="http://schemas.microsoft.com/office/powerpoint/2010/main" val="257127944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B62B2-24BE-4143-8DA7-D79D0B8FCB35}"/>
              </a:ext>
            </a:extLst>
          </p:cNvPr>
          <p:cNvSpPr>
            <a:spLocks noGrp="1"/>
          </p:cNvSpPr>
          <p:nvPr>
            <p:ph type="ctrTitle"/>
          </p:nvPr>
        </p:nvSpPr>
        <p:spPr>
          <a:xfrm>
            <a:off x="2879678" y="279780"/>
            <a:ext cx="8379725" cy="1576316"/>
          </a:xfrm>
        </p:spPr>
        <p:txBody>
          <a:bodyPr/>
          <a:lstStyle/>
          <a:p>
            <a:r>
              <a:rPr lang="en-US" dirty="0">
                <a:latin typeface="Arial Black" panose="020B0A04020102020204" pitchFamily="34" charset="0"/>
              </a:rPr>
              <a:t>What is YOGA ?</a:t>
            </a:r>
            <a:endParaRPr lang="en-IN" dirty="0">
              <a:latin typeface="Arial Black" panose="020B0A04020102020204" pitchFamily="34" charset="0"/>
            </a:endParaRPr>
          </a:p>
        </p:txBody>
      </p:sp>
      <p:sp>
        <p:nvSpPr>
          <p:cNvPr id="3" name="Subtitle 2">
            <a:extLst>
              <a:ext uri="{FF2B5EF4-FFF2-40B4-BE49-F238E27FC236}">
                <a16:creationId xmlns:a16="http://schemas.microsoft.com/office/drawing/2014/main" id="{D98DB5AD-D09B-492A-91D8-D7FC64EA4912}"/>
              </a:ext>
            </a:extLst>
          </p:cNvPr>
          <p:cNvSpPr>
            <a:spLocks noGrp="1"/>
          </p:cNvSpPr>
          <p:nvPr>
            <p:ph type="subTitle" idx="1"/>
          </p:nvPr>
        </p:nvSpPr>
        <p:spPr>
          <a:xfrm>
            <a:off x="2729552" y="2074460"/>
            <a:ext cx="8529851" cy="2224585"/>
          </a:xfrm>
        </p:spPr>
        <p:txBody>
          <a:bodyPr>
            <a:normAutofit/>
          </a:bodyPr>
          <a:lstStyle/>
          <a:p>
            <a:r>
              <a:rPr lang="en-US" sz="2400" dirty="0">
                <a:latin typeface="Gadugi" panose="020B0502040204020203" pitchFamily="34" charset="0"/>
                <a:ea typeface="Gadugi" panose="020B0502040204020203" pitchFamily="34" charset="0"/>
              </a:rPr>
              <a:t>Yoga is essentially a spiritual discipline based on an extremely subtle science , which focuses on bringing harmony between mind and </a:t>
            </a:r>
            <a:r>
              <a:rPr lang="en-US" sz="2400" dirty="0" err="1">
                <a:latin typeface="Gadugi" panose="020B0502040204020203" pitchFamily="34" charset="0"/>
                <a:ea typeface="Gadugi" panose="020B0502040204020203" pitchFamily="34" charset="0"/>
              </a:rPr>
              <a:t>body.It</a:t>
            </a:r>
            <a:r>
              <a:rPr lang="en-US" sz="2400" dirty="0">
                <a:latin typeface="Gadugi" panose="020B0502040204020203" pitchFamily="34" charset="0"/>
                <a:ea typeface="Gadugi" panose="020B0502040204020203" pitchFamily="34" charset="0"/>
              </a:rPr>
              <a:t> is an art and science of healthy living .The word ‘ YOGA’ is derived from Sanskrit root ‘</a:t>
            </a:r>
            <a:r>
              <a:rPr lang="en-US" sz="2400" dirty="0" err="1">
                <a:latin typeface="Gadugi" panose="020B0502040204020203" pitchFamily="34" charset="0"/>
                <a:ea typeface="Gadugi" panose="020B0502040204020203" pitchFamily="34" charset="0"/>
              </a:rPr>
              <a:t>yuj</a:t>
            </a:r>
            <a:r>
              <a:rPr lang="en-US" sz="2400" dirty="0">
                <a:latin typeface="Gadugi" panose="020B0502040204020203" pitchFamily="34" charset="0"/>
                <a:ea typeface="Gadugi" panose="020B0502040204020203" pitchFamily="34" charset="0"/>
              </a:rPr>
              <a:t>’ meaning ‘to join’ or ‘to yoke’ or ‘to unite’.</a:t>
            </a:r>
            <a:endParaRPr lang="en-IN" sz="2400" dirty="0">
              <a:latin typeface="Gadugi" panose="020B0502040204020203" pitchFamily="34" charset="0"/>
              <a:ea typeface="Gadugi" panose="020B0502040204020203" pitchFamily="34" charset="0"/>
            </a:endParaRPr>
          </a:p>
        </p:txBody>
      </p:sp>
      <p:pic>
        <p:nvPicPr>
          <p:cNvPr id="5" name="Picture 4">
            <a:extLst>
              <a:ext uri="{FF2B5EF4-FFF2-40B4-BE49-F238E27FC236}">
                <a16:creationId xmlns:a16="http://schemas.microsoft.com/office/drawing/2014/main" id="{D1FA9333-4806-498D-B24A-92EEDBD9EB94}"/>
              </a:ext>
            </a:extLst>
          </p:cNvPr>
          <p:cNvPicPr>
            <a:picLocks noChangeAspect="1"/>
          </p:cNvPicPr>
          <p:nvPr/>
        </p:nvPicPr>
        <p:blipFill>
          <a:blip r:embed="rId4"/>
          <a:stretch>
            <a:fillRect/>
          </a:stretch>
        </p:blipFill>
        <p:spPr>
          <a:xfrm>
            <a:off x="5194679" y="4080040"/>
            <a:ext cx="3276600" cy="1400175"/>
          </a:xfrm>
          <a:prstGeom prst="rect">
            <a:avLst/>
          </a:prstGeom>
        </p:spPr>
      </p:pic>
      <p:pic>
        <p:nvPicPr>
          <p:cNvPr id="7" name="Picture 6">
            <a:extLst>
              <a:ext uri="{FF2B5EF4-FFF2-40B4-BE49-F238E27FC236}">
                <a16:creationId xmlns:a16="http://schemas.microsoft.com/office/drawing/2014/main" id="{FFA908C3-E991-4CEF-994D-DA823DCEC16E}"/>
              </a:ext>
            </a:extLst>
          </p:cNvPr>
          <p:cNvPicPr>
            <a:picLocks noChangeAspect="1"/>
          </p:cNvPicPr>
          <p:nvPr/>
        </p:nvPicPr>
        <p:blipFill>
          <a:blip r:embed="rId5"/>
          <a:stretch>
            <a:fillRect/>
          </a:stretch>
        </p:blipFill>
        <p:spPr>
          <a:xfrm>
            <a:off x="1856096" y="5037872"/>
            <a:ext cx="2903632" cy="1676400"/>
          </a:xfrm>
          <a:prstGeom prst="rect">
            <a:avLst/>
          </a:prstGeom>
        </p:spPr>
      </p:pic>
      <p:pic>
        <p:nvPicPr>
          <p:cNvPr id="6" name="Picture 5">
            <a:extLst>
              <a:ext uri="{FF2B5EF4-FFF2-40B4-BE49-F238E27FC236}">
                <a16:creationId xmlns:a16="http://schemas.microsoft.com/office/drawing/2014/main" id="{2185DE5C-784C-4014-822B-4FE3780A164C}"/>
              </a:ext>
            </a:extLst>
          </p:cNvPr>
          <p:cNvPicPr>
            <a:picLocks noChangeAspect="1"/>
          </p:cNvPicPr>
          <p:nvPr/>
        </p:nvPicPr>
        <p:blipFill>
          <a:blip r:embed="rId6"/>
          <a:stretch>
            <a:fillRect/>
          </a:stretch>
        </p:blipFill>
        <p:spPr>
          <a:xfrm>
            <a:off x="8906230" y="5037872"/>
            <a:ext cx="2695575" cy="1695450"/>
          </a:xfrm>
          <a:prstGeom prst="rect">
            <a:avLst/>
          </a:prstGeom>
        </p:spPr>
      </p:pic>
      <p:pic>
        <p:nvPicPr>
          <p:cNvPr id="4" name="2019-12-13_-_In_The_Light_-_FesliyanStudios.com_-_David_Renda">
            <a:hlinkClick r:id="" action="ppaction://media"/>
            <a:extLst>
              <a:ext uri="{FF2B5EF4-FFF2-40B4-BE49-F238E27FC236}">
                <a16:creationId xmlns:a16="http://schemas.microsoft.com/office/drawing/2014/main" id="{E0770A44-CB77-4F15-8E3A-7B370776EC0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22997" y="23191"/>
            <a:ext cx="609600" cy="609600"/>
          </a:xfrm>
          <a:prstGeom prst="rect">
            <a:avLst/>
          </a:prstGeom>
        </p:spPr>
      </p:pic>
    </p:spTree>
    <p:extLst>
      <p:ext uri="{BB962C8B-B14F-4D97-AF65-F5344CB8AC3E}">
        <p14:creationId xmlns:p14="http://schemas.microsoft.com/office/powerpoint/2010/main" val="356202137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327283-F5A7-4600-8716-576B95EF9B4A}"/>
              </a:ext>
            </a:extLst>
          </p:cNvPr>
          <p:cNvPicPr>
            <a:picLocks noChangeAspect="1"/>
          </p:cNvPicPr>
          <p:nvPr/>
        </p:nvPicPr>
        <p:blipFill>
          <a:blip r:embed="rId2"/>
          <a:stretch>
            <a:fillRect/>
          </a:stretch>
        </p:blipFill>
        <p:spPr>
          <a:xfrm>
            <a:off x="3079375" y="4339198"/>
            <a:ext cx="4379260" cy="1913684"/>
          </a:xfrm>
          <a:prstGeom prst="rect">
            <a:avLst/>
          </a:prstGeom>
          <a:ln w="7620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5" name="Picture 4">
            <a:extLst>
              <a:ext uri="{FF2B5EF4-FFF2-40B4-BE49-F238E27FC236}">
                <a16:creationId xmlns:a16="http://schemas.microsoft.com/office/drawing/2014/main" id="{ACF5179A-A265-4406-A095-5927FD470805}"/>
              </a:ext>
            </a:extLst>
          </p:cNvPr>
          <p:cNvPicPr>
            <a:picLocks noChangeAspect="1"/>
          </p:cNvPicPr>
          <p:nvPr/>
        </p:nvPicPr>
        <p:blipFill>
          <a:blip r:embed="rId3"/>
          <a:stretch>
            <a:fillRect/>
          </a:stretch>
        </p:blipFill>
        <p:spPr>
          <a:xfrm>
            <a:off x="7901827" y="605118"/>
            <a:ext cx="3689537" cy="3348317"/>
          </a:xfrm>
          <a:prstGeom prst="rect">
            <a:avLst/>
          </a:prstGeom>
          <a:ln w="76200">
            <a:solidFill>
              <a:srgbClr val="CC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 name="Picture 5">
            <a:extLst>
              <a:ext uri="{FF2B5EF4-FFF2-40B4-BE49-F238E27FC236}">
                <a16:creationId xmlns:a16="http://schemas.microsoft.com/office/drawing/2014/main" id="{3CF8EA3B-D839-4868-B32E-8DC4CDB67AE2}"/>
              </a:ext>
            </a:extLst>
          </p:cNvPr>
          <p:cNvPicPr>
            <a:picLocks noChangeAspect="1"/>
          </p:cNvPicPr>
          <p:nvPr/>
        </p:nvPicPr>
        <p:blipFill>
          <a:blip r:embed="rId4"/>
          <a:stretch>
            <a:fillRect/>
          </a:stretch>
        </p:blipFill>
        <p:spPr>
          <a:xfrm>
            <a:off x="7901827" y="4339198"/>
            <a:ext cx="3689537" cy="1962004"/>
          </a:xfrm>
          <a:prstGeom prst="rect">
            <a:avLst/>
          </a:prstGeom>
          <a:solidFill>
            <a:srgbClr val="FFC000"/>
          </a:solidFill>
          <a:ln w="76200">
            <a:solidFill>
              <a:schemeClr val="tx1">
                <a:lumMod val="65000"/>
                <a:lumOff val="35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3" name="Picture 2">
            <a:extLst>
              <a:ext uri="{FF2B5EF4-FFF2-40B4-BE49-F238E27FC236}">
                <a16:creationId xmlns:a16="http://schemas.microsoft.com/office/drawing/2014/main" id="{E20056A7-29FA-4309-870C-F9443E5ACC22}"/>
              </a:ext>
            </a:extLst>
          </p:cNvPr>
          <p:cNvPicPr>
            <a:picLocks noChangeAspect="1"/>
          </p:cNvPicPr>
          <p:nvPr/>
        </p:nvPicPr>
        <p:blipFill>
          <a:blip r:embed="rId5"/>
          <a:stretch>
            <a:fillRect/>
          </a:stretch>
        </p:blipFill>
        <p:spPr>
          <a:xfrm>
            <a:off x="3079375" y="605117"/>
            <a:ext cx="4379260" cy="3348317"/>
          </a:xfrm>
          <a:prstGeom prst="rect">
            <a:avLst/>
          </a:prstGeom>
          <a:ln w="76200">
            <a:solidFill>
              <a:srgbClr val="FFC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0039394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AD280-58B4-49A6-81AB-E19FD2EE5902}"/>
              </a:ext>
            </a:extLst>
          </p:cNvPr>
          <p:cNvSpPr>
            <a:spLocks noGrp="1"/>
          </p:cNvSpPr>
          <p:nvPr>
            <p:ph type="title"/>
          </p:nvPr>
        </p:nvSpPr>
        <p:spPr>
          <a:xfrm>
            <a:off x="1828801" y="624110"/>
            <a:ext cx="9675812" cy="1969188"/>
          </a:xfrm>
        </p:spPr>
        <p:txBody>
          <a:bodyPr anchor="ctr">
            <a:normAutofit/>
          </a:bodyPr>
          <a:lstStyle/>
          <a:p>
            <a:r>
              <a:rPr lang="en-US" sz="4000" dirty="0">
                <a:solidFill>
                  <a:srgbClr val="C00000"/>
                </a:solidFill>
                <a:latin typeface="Brush Script MT" panose="03060802040406070304" pitchFamily="66" charset="0"/>
              </a:rPr>
              <a:t>REPRESENTED BY </a:t>
            </a:r>
            <a:r>
              <a:rPr lang="en-US" sz="4000" dirty="0">
                <a:latin typeface="Brush Script MT" panose="03060802040406070304" pitchFamily="66" charset="0"/>
              </a:rPr>
              <a:t>;</a:t>
            </a:r>
            <a:r>
              <a:rPr lang="en-US" sz="4000" dirty="0">
                <a:latin typeface="Rockwell Extra Bold" panose="02060903040505020403" pitchFamily="18" charset="0"/>
              </a:rPr>
              <a:t>CADET BAISHALI</a:t>
            </a:r>
            <a:endParaRPr lang="en-IN" sz="4000" dirty="0">
              <a:latin typeface="Brush Script MT" panose="03060802040406070304" pitchFamily="66" charset="0"/>
            </a:endParaRPr>
          </a:p>
        </p:txBody>
      </p:sp>
      <p:graphicFrame>
        <p:nvGraphicFramePr>
          <p:cNvPr id="4" name="Content Placeholder 3">
            <a:extLst>
              <a:ext uri="{FF2B5EF4-FFF2-40B4-BE49-F238E27FC236}">
                <a16:creationId xmlns:a16="http://schemas.microsoft.com/office/drawing/2014/main" id="{BCC97559-15D0-41D8-8EEF-802E6BE7750F}"/>
              </a:ext>
            </a:extLst>
          </p:cNvPr>
          <p:cNvGraphicFramePr>
            <a:graphicFrameLocks noGrp="1"/>
          </p:cNvGraphicFramePr>
          <p:nvPr>
            <p:ph idx="1"/>
            <p:extLst>
              <p:ext uri="{D42A27DB-BD31-4B8C-83A1-F6EECF244321}">
                <p14:modId xmlns:p14="http://schemas.microsoft.com/office/powerpoint/2010/main" val="156697307"/>
              </p:ext>
            </p:extLst>
          </p:nvPr>
        </p:nvGraphicFramePr>
        <p:xfrm>
          <a:off x="2589212" y="2133600"/>
          <a:ext cx="8915400" cy="44470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2019-12-13_-_In_The_Light_-_FesliyanStudios.com_-_David_Renda">
            <a:hlinkClick r:id="" action="ppaction://media"/>
            <a:extLst>
              <a:ext uri="{FF2B5EF4-FFF2-40B4-BE49-F238E27FC236}">
                <a16:creationId xmlns:a16="http://schemas.microsoft.com/office/drawing/2014/main" id="{E0BC105E-FFB2-4C42-970E-83CD25A91A7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28801" y="6230577"/>
            <a:ext cx="609600" cy="609600"/>
          </a:xfrm>
          <a:prstGeom prst="rect">
            <a:avLst/>
          </a:prstGeom>
        </p:spPr>
      </p:pic>
    </p:spTree>
    <p:extLst>
      <p:ext uri="{BB962C8B-B14F-4D97-AF65-F5344CB8AC3E}">
        <p14:creationId xmlns:p14="http://schemas.microsoft.com/office/powerpoint/2010/main" val="391032810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8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B019C-E7A1-429F-96E5-9E235D192ACE}"/>
              </a:ext>
            </a:extLst>
          </p:cNvPr>
          <p:cNvSpPr>
            <a:spLocks noGrp="1"/>
          </p:cNvSpPr>
          <p:nvPr>
            <p:ph type="title"/>
          </p:nvPr>
        </p:nvSpPr>
        <p:spPr>
          <a:xfrm>
            <a:off x="2592925" y="199030"/>
            <a:ext cx="8911687" cy="1165746"/>
          </a:xfrm>
        </p:spPr>
        <p:txBody>
          <a:bodyPr>
            <a:normAutofit/>
          </a:bodyPr>
          <a:lstStyle/>
          <a:p>
            <a:r>
              <a:rPr lang="en-US" sz="5400" dirty="0">
                <a:latin typeface="Arial Black" panose="020B0A04020102020204" pitchFamily="34" charset="0"/>
              </a:rPr>
              <a:t>BHUJANGASANA</a:t>
            </a:r>
            <a:endParaRPr lang="en-IN" sz="5400" dirty="0">
              <a:latin typeface="Arial Black" panose="020B0A04020102020204" pitchFamily="34" charset="0"/>
            </a:endParaRPr>
          </a:p>
        </p:txBody>
      </p:sp>
      <p:sp>
        <p:nvSpPr>
          <p:cNvPr id="3" name="Content Placeholder 2">
            <a:extLst>
              <a:ext uri="{FF2B5EF4-FFF2-40B4-BE49-F238E27FC236}">
                <a16:creationId xmlns:a16="http://schemas.microsoft.com/office/drawing/2014/main" id="{2E039CEE-3EC3-4709-8093-4C38DED5AF50}"/>
              </a:ext>
            </a:extLst>
          </p:cNvPr>
          <p:cNvSpPr>
            <a:spLocks noGrp="1"/>
          </p:cNvSpPr>
          <p:nvPr>
            <p:ph idx="1"/>
          </p:nvPr>
        </p:nvSpPr>
        <p:spPr>
          <a:xfrm>
            <a:off x="2592924" y="1528549"/>
            <a:ext cx="9048615" cy="5329451"/>
          </a:xfrm>
        </p:spPr>
        <p:txBody>
          <a:bodyPr>
            <a:normAutofit/>
          </a:bodyPr>
          <a:lstStyle/>
          <a:p>
            <a:r>
              <a:rPr lang="en-US" sz="4000" dirty="0">
                <a:latin typeface="Arial Rounded MT Bold" panose="020F0704030504030204" pitchFamily="34" charset="0"/>
              </a:rPr>
              <a:t>PROCEDURE</a:t>
            </a:r>
          </a:p>
          <a:p>
            <a:r>
              <a:rPr lang="en-IN" dirty="0">
                <a:latin typeface="Arial Rounded MT Bold" panose="020F0704030504030204" pitchFamily="34" charset="0"/>
              </a:rPr>
              <a:t>LIE DOWN ON YOUR STOMACH.</a:t>
            </a:r>
          </a:p>
          <a:p>
            <a:r>
              <a:rPr lang="en-IN" dirty="0">
                <a:latin typeface="Arial Rounded MT Bold" panose="020F0704030504030204" pitchFamily="34" charset="0"/>
              </a:rPr>
              <a:t>BEND YOUR ARMS AT  THE ELBOWS.</a:t>
            </a:r>
          </a:p>
          <a:p>
            <a:r>
              <a:rPr lang="en-IN" dirty="0">
                <a:latin typeface="Arial Rounded MT Bold" panose="020F0704030504030204" pitchFamily="34" charset="0"/>
              </a:rPr>
              <a:t>ARCH YOUR NECK AND LOOK UPWAED GENTLY.</a:t>
            </a:r>
          </a:p>
          <a:p>
            <a:r>
              <a:rPr lang="en-IN" dirty="0">
                <a:latin typeface="Arial Rounded MT Bold" panose="020F0704030504030204" pitchFamily="34" charset="0"/>
              </a:rPr>
              <a:t>MAKE SURE THAT YOUR STOMACH IS PRESSED ON THE FLOOR .</a:t>
            </a:r>
          </a:p>
          <a:p>
            <a:r>
              <a:rPr lang="en-IN" dirty="0">
                <a:latin typeface="Arial Rounded MT Bold" panose="020F0704030504030204" pitchFamily="34" charset="0"/>
              </a:rPr>
              <a:t>PUT PRESSURE ON YOUR TOE BY PRESSING THEM ONTO THE FLOOR.</a:t>
            </a:r>
          </a:p>
          <a:p>
            <a:r>
              <a:rPr lang="en-IN" dirty="0">
                <a:latin typeface="Arial Rounded MT Bold" panose="020F0704030504030204" pitchFamily="34" charset="0"/>
              </a:rPr>
              <a:t>HOLD ASANA FOR  5 SEC. </a:t>
            </a:r>
          </a:p>
          <a:p>
            <a:r>
              <a:rPr lang="en-IN" sz="4000" dirty="0">
                <a:latin typeface="Arial Rounded MT Bold" panose="020F0704030504030204" pitchFamily="34" charset="0"/>
              </a:rPr>
              <a:t>BENEFITS</a:t>
            </a:r>
          </a:p>
          <a:p>
            <a:r>
              <a:rPr lang="en-IN" dirty="0">
                <a:latin typeface="Arial Rounded MT Bold" panose="020F0704030504030204" pitchFamily="34" charset="0"/>
              </a:rPr>
              <a:t>IT TONES YOUR BODY AND THE  SPINAL NERVE ,KEEPING THE SPINE STRONG AND AGILE.</a:t>
            </a:r>
          </a:p>
          <a:p>
            <a:r>
              <a:rPr lang="en-IN" dirty="0">
                <a:latin typeface="Arial Rounded MT Bold" panose="020F0704030504030204" pitchFamily="34" charset="0"/>
              </a:rPr>
              <a:t>IT TONES THE ABDOMINAL.</a:t>
            </a:r>
          </a:p>
          <a:p>
            <a:r>
              <a:rPr lang="en-IN" dirty="0">
                <a:latin typeface="Arial Rounded MT Bold" panose="020F0704030504030204" pitchFamily="34" charset="0"/>
              </a:rPr>
              <a:t>IT IMPROVES DIGESTION NATURALLY.</a:t>
            </a:r>
          </a:p>
          <a:p>
            <a:endParaRPr lang="en-IN" dirty="0">
              <a:latin typeface="Arial Rounded MT Bold" panose="020F0704030504030204" pitchFamily="34" charset="0"/>
            </a:endParaRPr>
          </a:p>
          <a:p>
            <a:endParaRPr lang="en-IN" dirty="0">
              <a:latin typeface="Arial Rounded MT Bold" panose="020F0704030504030204" pitchFamily="34" charset="0"/>
            </a:endParaRPr>
          </a:p>
        </p:txBody>
      </p:sp>
      <p:pic>
        <p:nvPicPr>
          <p:cNvPr id="4" name="Picture 3">
            <a:extLst>
              <a:ext uri="{FF2B5EF4-FFF2-40B4-BE49-F238E27FC236}">
                <a16:creationId xmlns:a16="http://schemas.microsoft.com/office/drawing/2014/main" id="{952FB6D8-2B76-44AF-8B1B-8BB4F1036650}"/>
              </a:ext>
            </a:extLst>
          </p:cNvPr>
          <p:cNvPicPr>
            <a:picLocks noChangeAspect="1"/>
          </p:cNvPicPr>
          <p:nvPr/>
        </p:nvPicPr>
        <p:blipFill>
          <a:blip r:embed="rId2"/>
          <a:stretch>
            <a:fillRect/>
          </a:stretch>
        </p:blipFill>
        <p:spPr>
          <a:xfrm>
            <a:off x="7765576" y="982639"/>
            <a:ext cx="4426424" cy="2088107"/>
          </a:xfrm>
          <a:prstGeom prst="rect">
            <a:avLst/>
          </a:prstGeom>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11798285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A951E-02EB-437F-BC0E-068CA2EB2003}"/>
              </a:ext>
            </a:extLst>
          </p:cNvPr>
          <p:cNvSpPr>
            <a:spLocks noGrp="1"/>
          </p:cNvSpPr>
          <p:nvPr>
            <p:ph type="title"/>
          </p:nvPr>
        </p:nvSpPr>
        <p:spPr>
          <a:xfrm>
            <a:off x="2592925" y="0"/>
            <a:ext cx="8911687" cy="1091821"/>
          </a:xfrm>
        </p:spPr>
        <p:txBody>
          <a:bodyPr>
            <a:normAutofit/>
          </a:bodyPr>
          <a:lstStyle/>
          <a:p>
            <a:r>
              <a:rPr lang="en-US" sz="6000" dirty="0">
                <a:latin typeface="Cooper Black" panose="0208090404030B020404" pitchFamily="18" charset="0"/>
              </a:rPr>
              <a:t>PADAHASTASANA</a:t>
            </a:r>
            <a:endParaRPr lang="en-IN" sz="6000" dirty="0">
              <a:latin typeface="Cooper Black" panose="0208090404030B020404" pitchFamily="18" charset="0"/>
            </a:endParaRPr>
          </a:p>
        </p:txBody>
      </p:sp>
      <p:sp>
        <p:nvSpPr>
          <p:cNvPr id="3" name="Content Placeholder 2">
            <a:extLst>
              <a:ext uri="{FF2B5EF4-FFF2-40B4-BE49-F238E27FC236}">
                <a16:creationId xmlns:a16="http://schemas.microsoft.com/office/drawing/2014/main" id="{263C1494-183B-4E21-9757-F6327964BF87}"/>
              </a:ext>
            </a:extLst>
          </p:cNvPr>
          <p:cNvSpPr>
            <a:spLocks noGrp="1"/>
          </p:cNvSpPr>
          <p:nvPr>
            <p:ph idx="1"/>
          </p:nvPr>
        </p:nvSpPr>
        <p:spPr>
          <a:xfrm>
            <a:off x="2592925" y="1719618"/>
            <a:ext cx="8915400" cy="5261212"/>
          </a:xfrm>
          <a:solidFill>
            <a:srgbClr val="E6E6E6"/>
          </a:solidFill>
        </p:spPr>
        <p:txBody>
          <a:bodyPr>
            <a:normAutofit/>
          </a:bodyPr>
          <a:lstStyle/>
          <a:p>
            <a:r>
              <a:rPr lang="en-US" sz="4000" dirty="0">
                <a:latin typeface="Cooper Black" panose="0208090404030B020404" pitchFamily="18" charset="0"/>
              </a:rPr>
              <a:t>PROCEDURE</a:t>
            </a:r>
          </a:p>
          <a:p>
            <a:r>
              <a:rPr lang="en-US" dirty="0">
                <a:latin typeface="Cooper Black" panose="0208090404030B020404" pitchFamily="18" charset="0"/>
              </a:rPr>
              <a:t>DISTANCE YOUR LEGS HIP-WIDTH APART.</a:t>
            </a:r>
          </a:p>
          <a:p>
            <a:r>
              <a:rPr lang="en-US" dirty="0">
                <a:latin typeface="Cooper Black" panose="0208090404030B020404" pitchFamily="18" charset="0"/>
              </a:rPr>
              <a:t>INHALE AND SLOWELY RAISE YOUR ARMS UPWARDS .STRETCH YOUR BODY UPWARDS AS WELL.</a:t>
            </a:r>
          </a:p>
          <a:p>
            <a:r>
              <a:rPr lang="en-US" dirty="0">
                <a:latin typeface="Cooper Black" panose="0208090404030B020404" pitchFamily="18" charset="0"/>
              </a:rPr>
              <a:t>EXHALE AND SLOWLY BEND THE TRUNK FORWARD FROM YOUR HIP TILL YOUR HANDSREACH YOUR FEET.</a:t>
            </a:r>
          </a:p>
          <a:p>
            <a:r>
              <a:rPr lang="en-US" dirty="0">
                <a:latin typeface="Cooper Black" panose="0208090404030B020404" pitchFamily="18" charset="0"/>
              </a:rPr>
              <a:t>NEXT PLACE THE PALMS OF YOUR HANDSUNDER THE SOLE.</a:t>
            </a:r>
          </a:p>
          <a:p>
            <a:r>
              <a:rPr lang="en-US" dirty="0">
                <a:latin typeface="Cooper Black" panose="0208090404030B020404" pitchFamily="18" charset="0"/>
              </a:rPr>
              <a:t>TAKE A LONG AND DEEP BREATHS.RELAX THE BODY .STAY IN THIS POSITION FOR AS LONG AS YOU FEEL COMFORTABLE.</a:t>
            </a:r>
          </a:p>
          <a:p>
            <a:r>
              <a:rPr lang="en-US" sz="4000" dirty="0">
                <a:latin typeface="Cooper Black" panose="0208090404030B020404" pitchFamily="18" charset="0"/>
              </a:rPr>
              <a:t>BENEFITS</a:t>
            </a:r>
          </a:p>
          <a:p>
            <a:r>
              <a:rPr lang="en-US" dirty="0">
                <a:latin typeface="Cooper Black" panose="0208090404030B020404" pitchFamily="18" charset="0"/>
              </a:rPr>
              <a:t>TONES AND ENERGIZES SPINAL MUSCLES AND NERVES.</a:t>
            </a:r>
          </a:p>
          <a:p>
            <a:r>
              <a:rPr lang="en-US" dirty="0">
                <a:latin typeface="Cooper Black" panose="0208090404030B020404" pitchFamily="18" charset="0"/>
              </a:rPr>
              <a:t>INCREASES CONCENTRATION AND SPEEDS UP METABOLISM.</a:t>
            </a:r>
          </a:p>
          <a:p>
            <a:endParaRPr lang="en-IN" sz="4000" dirty="0">
              <a:latin typeface="Cooper Black" panose="0208090404030B020404" pitchFamily="18" charset="0"/>
            </a:endParaRPr>
          </a:p>
        </p:txBody>
      </p:sp>
      <p:pic>
        <p:nvPicPr>
          <p:cNvPr id="4" name="Picture 3">
            <a:extLst>
              <a:ext uri="{FF2B5EF4-FFF2-40B4-BE49-F238E27FC236}">
                <a16:creationId xmlns:a16="http://schemas.microsoft.com/office/drawing/2014/main" id="{98FBD16E-31D6-47CB-8726-3D437AA23A81}"/>
              </a:ext>
            </a:extLst>
          </p:cNvPr>
          <p:cNvPicPr>
            <a:picLocks noChangeAspect="1"/>
          </p:cNvPicPr>
          <p:nvPr/>
        </p:nvPicPr>
        <p:blipFill>
          <a:blip r:embed="rId2"/>
          <a:stretch>
            <a:fillRect/>
          </a:stretch>
        </p:blipFill>
        <p:spPr>
          <a:xfrm>
            <a:off x="10287000" y="212034"/>
            <a:ext cx="1905000" cy="2574667"/>
          </a:xfrm>
          <a:prstGeom prst="rect">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23188693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88F4C-3162-49ED-9771-3C525D960C2B}"/>
              </a:ext>
            </a:extLst>
          </p:cNvPr>
          <p:cNvSpPr>
            <a:spLocks noGrp="1"/>
          </p:cNvSpPr>
          <p:nvPr>
            <p:ph type="title"/>
          </p:nvPr>
        </p:nvSpPr>
        <p:spPr>
          <a:xfrm>
            <a:off x="980660" y="0"/>
            <a:ext cx="10523952" cy="1139687"/>
          </a:xfrm>
        </p:spPr>
        <p:txBody>
          <a:bodyPr>
            <a:normAutofit/>
          </a:bodyPr>
          <a:lstStyle/>
          <a:p>
            <a:r>
              <a:rPr lang="en-US" sz="6000" dirty="0">
                <a:latin typeface="Rockwell Extra Bold" panose="02060903040505020403" pitchFamily="18" charset="0"/>
              </a:rPr>
              <a:t>SHASHANKASANA</a:t>
            </a:r>
            <a:endParaRPr lang="en-IN" sz="6000" dirty="0">
              <a:latin typeface="Rockwell Extra Bold" panose="02060903040505020403" pitchFamily="18" charset="0"/>
            </a:endParaRPr>
          </a:p>
        </p:txBody>
      </p:sp>
      <p:sp>
        <p:nvSpPr>
          <p:cNvPr id="3" name="Content Placeholder 2">
            <a:extLst>
              <a:ext uri="{FF2B5EF4-FFF2-40B4-BE49-F238E27FC236}">
                <a16:creationId xmlns:a16="http://schemas.microsoft.com/office/drawing/2014/main" id="{B818000D-0B6E-4A82-8CE1-BFAD1C0EC03A}"/>
              </a:ext>
            </a:extLst>
          </p:cNvPr>
          <p:cNvSpPr>
            <a:spLocks noGrp="1"/>
          </p:cNvSpPr>
          <p:nvPr>
            <p:ph idx="1"/>
          </p:nvPr>
        </p:nvSpPr>
        <p:spPr>
          <a:xfrm>
            <a:off x="1815548" y="914400"/>
            <a:ext cx="9689064" cy="5738191"/>
          </a:xfrm>
          <a:solidFill>
            <a:schemeClr val="accent6">
              <a:lumMod val="40000"/>
              <a:lumOff val="60000"/>
            </a:schemeClr>
          </a:solidFill>
        </p:spPr>
        <p:txBody>
          <a:bodyPr>
            <a:normAutofit/>
          </a:bodyPr>
          <a:lstStyle/>
          <a:p>
            <a:r>
              <a:rPr lang="en-US" sz="4000" dirty="0">
                <a:latin typeface="Rockwell Extra Bold" panose="02060903040505020403" pitchFamily="18" charset="0"/>
              </a:rPr>
              <a:t>PROCEDURE</a:t>
            </a:r>
          </a:p>
          <a:p>
            <a:r>
              <a:rPr lang="en-US" dirty="0">
                <a:latin typeface="Rockwell Extra Bold" panose="02060903040505020403" pitchFamily="18" charset="0"/>
              </a:rPr>
              <a:t>SIT IN VAJRASANA.</a:t>
            </a:r>
          </a:p>
          <a:p>
            <a:r>
              <a:rPr lang="en-US" dirty="0">
                <a:latin typeface="Rockwell Extra Bold" panose="02060903040505020403" pitchFamily="18" charset="0"/>
              </a:rPr>
              <a:t>STRAIGHTEN THE BACK.INHALE AND SLOWLY RAISER THE ARMS,KEEPONG THEM STRAIGHT.</a:t>
            </a:r>
          </a:p>
          <a:p>
            <a:r>
              <a:rPr lang="en-US" dirty="0">
                <a:latin typeface="Rockwell Extra Bold" panose="02060903040505020403" pitchFamily="18" charset="0"/>
              </a:rPr>
              <a:t>NOW EXHALE AND BEND FORWARD.</a:t>
            </a:r>
          </a:p>
          <a:p>
            <a:r>
              <a:rPr lang="en-US" dirty="0">
                <a:latin typeface="Rockwell Extra Bold" panose="02060903040505020403" pitchFamily="18" charset="0"/>
              </a:rPr>
              <a:t>THE ARMS,TRUNK,AND  HEAD SHOULS REMAIN IN ONE LINE .</a:t>
            </a:r>
          </a:p>
          <a:p>
            <a:r>
              <a:rPr lang="en-US" dirty="0">
                <a:latin typeface="Rockwell Extra Bold" panose="02060903040505020403" pitchFamily="18" charset="0"/>
              </a:rPr>
              <a:t>THE FOREHEAD AND ARMS SHOULD REST  ON THE FLOOR IN FRONT OF THE KNEES. RELAX THE WHOLE BODY.</a:t>
            </a:r>
          </a:p>
          <a:p>
            <a:r>
              <a:rPr lang="en-US" dirty="0">
                <a:latin typeface="Rockwell Extra Bold" panose="02060903040505020403" pitchFamily="18" charset="0"/>
              </a:rPr>
              <a:t>INHALE AND EXHALE SLOWLY.</a:t>
            </a:r>
          </a:p>
          <a:p>
            <a:r>
              <a:rPr lang="en-US" dirty="0">
                <a:latin typeface="Rockwell Extra Bold" panose="02060903040505020403" pitchFamily="18" charset="0"/>
              </a:rPr>
              <a:t>INHALE AND RAISE YOUR ARMS UP AND SLOWLY BRING IT DOWN.</a:t>
            </a:r>
          </a:p>
          <a:p>
            <a:r>
              <a:rPr lang="en-US" sz="4000" dirty="0">
                <a:latin typeface="Rockwell Extra Bold" panose="02060903040505020403" pitchFamily="18" charset="0"/>
              </a:rPr>
              <a:t>BENEFITS</a:t>
            </a:r>
          </a:p>
          <a:p>
            <a:r>
              <a:rPr lang="en-US" dirty="0">
                <a:latin typeface="Rockwell Extra Bold" panose="02060903040505020403" pitchFamily="18" charset="0"/>
              </a:rPr>
              <a:t>REDUCE STRESS.</a:t>
            </a:r>
          </a:p>
          <a:p>
            <a:r>
              <a:rPr lang="en-US" dirty="0">
                <a:latin typeface="Rockwell Extra Bold" panose="02060903040505020403" pitchFamily="18" charset="0"/>
              </a:rPr>
              <a:t>HELP IN REDUCING PAIN DURING YOUR  MENSURATRION. </a:t>
            </a:r>
            <a:endParaRPr lang="en-IN" dirty="0">
              <a:latin typeface="Rockwell Extra Bold" panose="02060903040505020403" pitchFamily="18" charset="0"/>
            </a:endParaRPr>
          </a:p>
        </p:txBody>
      </p:sp>
      <p:pic>
        <p:nvPicPr>
          <p:cNvPr id="4" name="Picture 3">
            <a:extLst>
              <a:ext uri="{FF2B5EF4-FFF2-40B4-BE49-F238E27FC236}">
                <a16:creationId xmlns:a16="http://schemas.microsoft.com/office/drawing/2014/main" id="{C04850EC-4DDE-411E-B36C-1571ABFF083A}"/>
              </a:ext>
            </a:extLst>
          </p:cNvPr>
          <p:cNvPicPr>
            <a:picLocks noChangeAspect="1"/>
          </p:cNvPicPr>
          <p:nvPr/>
        </p:nvPicPr>
        <p:blipFill>
          <a:blip r:embed="rId2"/>
          <a:stretch>
            <a:fillRect/>
          </a:stretch>
        </p:blipFill>
        <p:spPr>
          <a:xfrm>
            <a:off x="8762939" y="205409"/>
            <a:ext cx="3227026" cy="1675571"/>
          </a:xfrm>
          <a:prstGeom prst="rect">
            <a:avLst/>
          </a:prstGeom>
          <a:ln>
            <a:solidFill>
              <a:schemeClr val="accent2">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66241885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E5705F-C3CB-454B-A1A5-9621709E826D}"/>
              </a:ext>
            </a:extLst>
          </p:cNvPr>
          <p:cNvPicPr>
            <a:picLocks noChangeAspect="1"/>
          </p:cNvPicPr>
          <p:nvPr/>
        </p:nvPicPr>
        <p:blipFill>
          <a:blip r:embed="rId2"/>
          <a:stretch>
            <a:fillRect/>
          </a:stretch>
        </p:blipFill>
        <p:spPr>
          <a:xfrm>
            <a:off x="8127131" y="12481"/>
            <a:ext cx="4064869" cy="2651206"/>
          </a:xfrm>
          <a:prstGeom prst="rect">
            <a:avLst/>
          </a:prstGeom>
          <a:ln>
            <a:solidFill>
              <a:schemeClr val="accent1">
                <a:lumMod val="60000"/>
                <a:lumOff val="4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 name="Title 1">
            <a:extLst>
              <a:ext uri="{FF2B5EF4-FFF2-40B4-BE49-F238E27FC236}">
                <a16:creationId xmlns:a16="http://schemas.microsoft.com/office/drawing/2014/main" id="{E39F97FB-AE74-40A1-AA96-B817F5DEEF9C}"/>
              </a:ext>
            </a:extLst>
          </p:cNvPr>
          <p:cNvSpPr>
            <a:spLocks noGrp="1"/>
          </p:cNvSpPr>
          <p:nvPr>
            <p:ph type="title"/>
          </p:nvPr>
        </p:nvSpPr>
        <p:spPr>
          <a:xfrm>
            <a:off x="1775791" y="0"/>
            <a:ext cx="9728821" cy="1364974"/>
          </a:xfrm>
          <a:ln>
            <a:noFill/>
          </a:ln>
        </p:spPr>
        <p:txBody>
          <a:bodyPr>
            <a:normAutofit/>
          </a:bodyPr>
          <a:lstStyle/>
          <a:p>
            <a:r>
              <a:rPr lang="en-US" sz="6000" dirty="0">
                <a:latin typeface="Impact" panose="020B0806030902050204" pitchFamily="34" charset="0"/>
              </a:rPr>
              <a:t>VIPREET NAUKASANA</a:t>
            </a:r>
            <a:endParaRPr lang="en-IN" sz="6000" dirty="0">
              <a:latin typeface="Impact" panose="020B0806030902050204" pitchFamily="34" charset="0"/>
            </a:endParaRPr>
          </a:p>
        </p:txBody>
      </p:sp>
      <p:sp>
        <p:nvSpPr>
          <p:cNvPr id="3" name="Content Placeholder 2">
            <a:extLst>
              <a:ext uri="{FF2B5EF4-FFF2-40B4-BE49-F238E27FC236}">
                <a16:creationId xmlns:a16="http://schemas.microsoft.com/office/drawing/2014/main" id="{A47577F1-850F-4780-9F36-06B6BD2B2673}"/>
              </a:ext>
            </a:extLst>
          </p:cNvPr>
          <p:cNvSpPr>
            <a:spLocks noGrp="1"/>
          </p:cNvSpPr>
          <p:nvPr>
            <p:ph idx="1"/>
          </p:nvPr>
        </p:nvSpPr>
        <p:spPr>
          <a:xfrm>
            <a:off x="1433015" y="2060812"/>
            <a:ext cx="10071597" cy="4797188"/>
          </a:xfrm>
          <a:noFill/>
        </p:spPr>
        <p:txBody>
          <a:bodyPr>
            <a:normAutofit/>
          </a:bodyPr>
          <a:lstStyle/>
          <a:p>
            <a:r>
              <a:rPr lang="en-US" sz="4000" dirty="0">
                <a:latin typeface="Impact" panose="020B0806030902050204" pitchFamily="34" charset="0"/>
              </a:rPr>
              <a:t>PROCEDURE</a:t>
            </a:r>
          </a:p>
          <a:p>
            <a:r>
              <a:rPr lang="en-US" dirty="0">
                <a:latin typeface="Impact" panose="020B0806030902050204" pitchFamily="34" charset="0"/>
              </a:rPr>
              <a:t>LIE ON THE FLOOR ON THE STOMACH,STRETCH YOUR ARMS BACK ALONG THE SIDE OF YOUR BODY.</a:t>
            </a:r>
          </a:p>
          <a:p>
            <a:r>
              <a:rPr lang="en-US" dirty="0">
                <a:latin typeface="Impact" panose="020B0806030902050204" pitchFamily="34" charset="0"/>
              </a:rPr>
              <a:t>EXHALE AND LIFT THE HEAD,CHEST AND LEGS OFF THE  FLOOR SIMULTANEOUSLY AS HIGH AS POSIBLE.THE HAND SHOULD NOT BE PLACED ON THE GORUND.ONLY THE ABDORMINAL FRONT PORTION SHOULD REST ON FLOOR.</a:t>
            </a:r>
          </a:p>
          <a:p>
            <a:r>
              <a:rPr lang="en-US" dirty="0">
                <a:latin typeface="Impact" panose="020B0806030902050204" pitchFamily="34" charset="0"/>
              </a:rPr>
              <a:t>CONTRACT THE BUTT AND STRETCH THE THIGH MUSCLES. KEEP BOTH LEG FULLY EXTENDED AND STRAIGHT AND TOUCHING AT THE THIGH KNEES AND ANKLE .</a:t>
            </a:r>
          </a:p>
          <a:p>
            <a:r>
              <a:rPr lang="en-US" dirty="0">
                <a:latin typeface="Impact" panose="020B0806030902050204" pitchFamily="34" charset="0"/>
              </a:rPr>
              <a:t>STAY IN THE POSTURE FOR AS LONG YOU CAN WITH NORMAL BREATHING .</a:t>
            </a:r>
          </a:p>
          <a:p>
            <a:r>
              <a:rPr lang="en-US" sz="4000" dirty="0">
                <a:latin typeface="Impact" panose="020B0806030902050204" pitchFamily="34" charset="0"/>
              </a:rPr>
              <a:t>BENEFITS</a:t>
            </a:r>
          </a:p>
          <a:p>
            <a:r>
              <a:rPr lang="en-US" dirty="0">
                <a:latin typeface="Impact" panose="020B0806030902050204" pitchFamily="34" charset="0"/>
              </a:rPr>
              <a:t>HELPS IN DIGESTION,RELIEVES GASTRIC TROUBLES AND FLATULENCE.</a:t>
            </a:r>
          </a:p>
          <a:p>
            <a:r>
              <a:rPr lang="en-US" dirty="0">
                <a:latin typeface="Impact" panose="020B0806030902050204" pitchFamily="34" charset="0"/>
              </a:rPr>
              <a:t>ITS PRACTICE RELIEVES PAIN IN THE LUMBAR THE SACRAL REGION AND LOWER BACK.</a:t>
            </a:r>
          </a:p>
          <a:p>
            <a:endParaRPr lang="en-IN" sz="4000" dirty="0">
              <a:latin typeface="Impact" panose="020B0806030902050204" pitchFamily="34" charset="0"/>
            </a:endParaRPr>
          </a:p>
        </p:txBody>
      </p:sp>
    </p:spTree>
    <p:extLst>
      <p:ext uri="{BB962C8B-B14F-4D97-AF65-F5344CB8AC3E}">
        <p14:creationId xmlns:p14="http://schemas.microsoft.com/office/powerpoint/2010/main" val="77548155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58C20-DAD5-4844-8C0E-50CC1FFFB098}"/>
              </a:ext>
            </a:extLst>
          </p:cNvPr>
          <p:cNvSpPr>
            <a:spLocks noGrp="1"/>
          </p:cNvSpPr>
          <p:nvPr>
            <p:ph type="title"/>
          </p:nvPr>
        </p:nvSpPr>
        <p:spPr>
          <a:xfrm>
            <a:off x="1630017" y="1"/>
            <a:ext cx="9874595" cy="1245704"/>
          </a:xfrm>
        </p:spPr>
        <p:txBody>
          <a:bodyPr>
            <a:noAutofit/>
          </a:bodyPr>
          <a:lstStyle/>
          <a:p>
            <a:r>
              <a:rPr lang="en-US" sz="8000" dirty="0">
                <a:latin typeface="Franklin Gothic Heavy" panose="020B0903020102020204" pitchFamily="34" charset="0"/>
              </a:rPr>
              <a:t>KONASANA</a:t>
            </a:r>
            <a:endParaRPr lang="en-IN" sz="8000" dirty="0">
              <a:latin typeface="Franklin Gothic Heavy" panose="020B0903020102020204" pitchFamily="34" charset="0"/>
            </a:endParaRPr>
          </a:p>
        </p:txBody>
      </p:sp>
      <p:sp>
        <p:nvSpPr>
          <p:cNvPr id="3" name="Content Placeholder 2">
            <a:extLst>
              <a:ext uri="{FF2B5EF4-FFF2-40B4-BE49-F238E27FC236}">
                <a16:creationId xmlns:a16="http://schemas.microsoft.com/office/drawing/2014/main" id="{81EED50E-77F8-46F5-9216-CB8D6805D300}"/>
              </a:ext>
            </a:extLst>
          </p:cNvPr>
          <p:cNvSpPr>
            <a:spLocks noGrp="1"/>
          </p:cNvSpPr>
          <p:nvPr>
            <p:ph idx="1"/>
          </p:nvPr>
        </p:nvSpPr>
        <p:spPr>
          <a:xfrm>
            <a:off x="1272209" y="1245705"/>
            <a:ext cx="10232403" cy="5612295"/>
          </a:xfrm>
          <a:solidFill>
            <a:schemeClr val="tx2">
              <a:lumMod val="20000"/>
              <a:lumOff val="80000"/>
            </a:schemeClr>
          </a:solidFill>
        </p:spPr>
        <p:txBody>
          <a:bodyPr>
            <a:normAutofit lnSpcReduction="10000"/>
          </a:bodyPr>
          <a:lstStyle/>
          <a:p>
            <a:r>
              <a:rPr lang="en-US" sz="4000" dirty="0">
                <a:latin typeface="Bodoni MT Black" panose="02070A03080606020203" pitchFamily="18" charset="0"/>
              </a:rPr>
              <a:t>PROCEDURE</a:t>
            </a:r>
          </a:p>
          <a:p>
            <a:r>
              <a:rPr lang="en-US" dirty="0">
                <a:latin typeface="Bodoni MT Black" panose="02070A03080606020203" pitchFamily="18" charset="0"/>
              </a:rPr>
              <a:t>STAND STRAIGHT WITH FEET ABOUT HIP WIDTH DISTANCE APART AND ARMS ALONG SIDE THE BODY.</a:t>
            </a:r>
          </a:p>
          <a:p>
            <a:r>
              <a:rPr lang="en-US" dirty="0">
                <a:latin typeface="Bodoni MT Black" panose="02070A03080606020203" pitchFamily="18" charset="0"/>
              </a:rPr>
              <a:t>BREATHE IN AND RAISE THE LEFT ARM UP SO THAT THE FINGERS POINT TOWARDS THE CEILING .</a:t>
            </a:r>
          </a:p>
          <a:p>
            <a:r>
              <a:rPr lang="en-US" dirty="0">
                <a:latin typeface="Bodoni MT Black" panose="02070A03080606020203" pitchFamily="18" charset="0"/>
              </a:rPr>
              <a:t>BREATHE OUT AND BEND TO THE RIGHT ,FIRST FROM THE SPINE AND THEN MOVE YOUR PELVIS TO THE LEFT AND BEND A LITTLE MORE.KEEP YOUR LEFT ARM POINTING UP.</a:t>
            </a:r>
          </a:p>
          <a:p>
            <a:r>
              <a:rPr lang="en-US" dirty="0">
                <a:latin typeface="Bodoni MT Black" panose="02070A03080606020203" pitchFamily="18" charset="0"/>
              </a:rPr>
              <a:t>TURN YOUR HEAD TO LOOK UP AT THE LEFT PALM,STRAIGHTEN THE ELBOWS.</a:t>
            </a:r>
          </a:p>
          <a:p>
            <a:r>
              <a:rPr lang="en-US" dirty="0">
                <a:latin typeface="Bodoni MT Black" panose="02070A03080606020203" pitchFamily="18" charset="0"/>
              </a:rPr>
              <a:t>BREATHING IN,STRAIGHTEN YOUR BODY BACKUP.BREATHING OUT , BRING THE LEFT ARM DOWN.</a:t>
            </a:r>
          </a:p>
          <a:p>
            <a:r>
              <a:rPr lang="en-US" dirty="0">
                <a:latin typeface="Bodoni MT Black" panose="02070A03080606020203" pitchFamily="18" charset="0"/>
              </a:rPr>
              <a:t>REPEAT WITH THE RIGHT ARM.</a:t>
            </a:r>
          </a:p>
          <a:p>
            <a:r>
              <a:rPr lang="en-US" sz="4000" dirty="0">
                <a:latin typeface="Bodoni MT Black" panose="02070A03080606020203" pitchFamily="18" charset="0"/>
              </a:rPr>
              <a:t>BENEFITS</a:t>
            </a:r>
          </a:p>
          <a:p>
            <a:r>
              <a:rPr lang="en-US" dirty="0">
                <a:latin typeface="Bodoni MT Black" panose="02070A03080606020203" pitchFamily="18" charset="0"/>
              </a:rPr>
              <a:t>IT HELPS STRETCH  THE SIDES OF THE BODY AND THE SPINE.</a:t>
            </a:r>
          </a:p>
          <a:p>
            <a:endParaRPr lang="en-US" dirty="0">
              <a:latin typeface="Bodoni MT Black" panose="02070A03080606020203" pitchFamily="18" charset="0"/>
            </a:endParaRPr>
          </a:p>
          <a:p>
            <a:endParaRPr lang="en-IN" dirty="0">
              <a:latin typeface="Bodoni MT Black" panose="02070A03080606020203" pitchFamily="18" charset="0"/>
            </a:endParaRPr>
          </a:p>
        </p:txBody>
      </p:sp>
      <p:pic>
        <p:nvPicPr>
          <p:cNvPr id="5" name="Picture 4">
            <a:extLst>
              <a:ext uri="{FF2B5EF4-FFF2-40B4-BE49-F238E27FC236}">
                <a16:creationId xmlns:a16="http://schemas.microsoft.com/office/drawing/2014/main" id="{31310841-8CC9-4667-B87C-F73F253DA483}"/>
              </a:ext>
            </a:extLst>
          </p:cNvPr>
          <p:cNvPicPr>
            <a:picLocks noChangeAspect="1"/>
          </p:cNvPicPr>
          <p:nvPr/>
        </p:nvPicPr>
        <p:blipFill>
          <a:blip r:embed="rId2"/>
          <a:stretch>
            <a:fillRect/>
          </a:stretch>
        </p:blipFill>
        <p:spPr>
          <a:xfrm>
            <a:off x="8188601" y="0"/>
            <a:ext cx="4003399" cy="1908313"/>
          </a:xfrm>
          <a:prstGeom prst="rect">
            <a:avLst/>
          </a:prstGeom>
          <a:ln>
            <a:solidFill>
              <a:schemeClr val="bg2">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87105569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39DAF-E0CD-44FE-8C0E-E74A295F8F84}"/>
              </a:ext>
            </a:extLst>
          </p:cNvPr>
          <p:cNvSpPr>
            <a:spLocks noGrp="1"/>
          </p:cNvSpPr>
          <p:nvPr>
            <p:ph type="title"/>
          </p:nvPr>
        </p:nvSpPr>
        <p:spPr>
          <a:xfrm>
            <a:off x="1789043" y="145774"/>
            <a:ext cx="10402956" cy="1007164"/>
          </a:xfrm>
        </p:spPr>
        <p:txBody>
          <a:bodyPr>
            <a:normAutofit/>
          </a:bodyPr>
          <a:lstStyle/>
          <a:p>
            <a:r>
              <a:rPr lang="en-US" sz="4400" dirty="0">
                <a:latin typeface="Cooper Black" panose="0208090404030B020404" pitchFamily="18" charset="0"/>
              </a:rPr>
              <a:t>SETU BANDHA SARVANGASANA</a:t>
            </a:r>
            <a:endParaRPr lang="en-IN" sz="4400" dirty="0">
              <a:latin typeface="Cooper Black" panose="0208090404030B020404" pitchFamily="18" charset="0"/>
            </a:endParaRPr>
          </a:p>
        </p:txBody>
      </p:sp>
      <p:sp>
        <p:nvSpPr>
          <p:cNvPr id="3" name="Content Placeholder 2">
            <a:extLst>
              <a:ext uri="{FF2B5EF4-FFF2-40B4-BE49-F238E27FC236}">
                <a16:creationId xmlns:a16="http://schemas.microsoft.com/office/drawing/2014/main" id="{BCE122AE-A48C-45F8-823C-F7920E63FCC9}"/>
              </a:ext>
            </a:extLst>
          </p:cNvPr>
          <p:cNvSpPr>
            <a:spLocks noGrp="1"/>
          </p:cNvSpPr>
          <p:nvPr>
            <p:ph idx="1"/>
          </p:nvPr>
        </p:nvSpPr>
        <p:spPr>
          <a:xfrm>
            <a:off x="1630017" y="1152938"/>
            <a:ext cx="9874595" cy="5989983"/>
          </a:xfrm>
          <a:solidFill>
            <a:schemeClr val="accent6">
              <a:lumMod val="20000"/>
              <a:lumOff val="80000"/>
            </a:schemeClr>
          </a:solidFill>
        </p:spPr>
        <p:txBody>
          <a:bodyPr>
            <a:normAutofit/>
          </a:bodyPr>
          <a:lstStyle/>
          <a:p>
            <a:r>
              <a:rPr lang="en-US" sz="3200" dirty="0">
                <a:latin typeface="Cooper Black" panose="0208090404030B020404" pitchFamily="18" charset="0"/>
              </a:rPr>
              <a:t>PROCEDURE</a:t>
            </a:r>
          </a:p>
          <a:p>
            <a:r>
              <a:rPr lang="en-US" dirty="0">
                <a:latin typeface="Cooper Black" panose="0208090404030B020404" pitchFamily="18" charset="0"/>
              </a:rPr>
              <a:t>LIE  DOWN ON YOUR BACK,YOU CAN CUSHION YOUR SHOULDERS AND NECK WITH A FOLDED BLANKET AS WELL.</a:t>
            </a:r>
          </a:p>
          <a:p>
            <a:r>
              <a:rPr lang="en-US" dirty="0">
                <a:latin typeface="Cooper Black" panose="0208090404030B020404" pitchFamily="18" charset="0"/>
              </a:rPr>
              <a:t>FOLD YOUR KNEES AND BRING YOUR FEET AS CLOSE TO YOUR HIPS AS YOU CAN,KEEP YOUR FEET HIP WIDTH APART FROM EACH OTHER.</a:t>
            </a:r>
          </a:p>
          <a:p>
            <a:r>
              <a:rPr lang="en-US" dirty="0">
                <a:latin typeface="Cooper Black" panose="0208090404030B020404" pitchFamily="18" charset="0"/>
              </a:rPr>
              <a:t>KEEP YOUR HANDS ON THE FLOOR BESIDES YOUR BODY,PALMS FACING DOWN.</a:t>
            </a:r>
          </a:p>
          <a:p>
            <a:r>
              <a:rPr lang="en-US" dirty="0">
                <a:latin typeface="Cooper Black" panose="0208090404030B020404" pitchFamily="18" charset="0"/>
              </a:rPr>
              <a:t>WITH INHALATION ,PRESS YOUR PALMS,SHOULDERS AND FEET ON THE GROUND AND SLOWLY LIFT YOUR HIPS, UP ,YOU CAN TIGHTEN YOUR HIPS SO THAT YOU DON’T PUT TOO MUCH PRESSURE ON YOUR BACK.</a:t>
            </a:r>
          </a:p>
          <a:p>
            <a:r>
              <a:rPr lang="en-US" dirty="0">
                <a:latin typeface="Cooper Black" panose="0208090404030B020404" pitchFamily="18" charset="0"/>
              </a:rPr>
              <a:t>USING YOUR THIGHS ,KEEP YOUR KEEP YOUR NECK NEUTRAL .</a:t>
            </a:r>
          </a:p>
          <a:p>
            <a:r>
              <a:rPr lang="en-US" dirty="0">
                <a:latin typeface="Cooper Black" panose="0208090404030B020404" pitchFamily="18" charset="0"/>
              </a:rPr>
              <a:t>YOU CAN CLASP YOUR HANDBEHIND YOUR BACK,KEEP YOUR ARMS STRAIGHT.</a:t>
            </a:r>
          </a:p>
          <a:p>
            <a:r>
              <a:rPr lang="en-US" dirty="0">
                <a:latin typeface="Cooper Black" panose="0208090404030B020404" pitchFamily="18" charset="0"/>
              </a:rPr>
              <a:t>STAY FOR 5-8 BREATHS  OR LONGER IF YOU ARE COMFORTABLE .</a:t>
            </a:r>
          </a:p>
          <a:p>
            <a:r>
              <a:rPr lang="en-US" dirty="0">
                <a:latin typeface="Cooper Black" panose="0208090404030B020404" pitchFamily="18" charset="0"/>
              </a:rPr>
              <a:t>TO RELEASE ,SIMPLY EXHALE ,UNCLASP  YOUR HANDS AND LOWER YOUR HIPS TO THE GROUND RELAX.</a:t>
            </a:r>
          </a:p>
          <a:p>
            <a:endParaRPr lang="en-US" sz="3600" dirty="0">
              <a:latin typeface="Cooper Black" panose="0208090404030B020404" pitchFamily="18" charset="0"/>
            </a:endParaRPr>
          </a:p>
          <a:p>
            <a:endParaRPr lang="en-IN" dirty="0">
              <a:latin typeface="Cooper Black" panose="0208090404030B020404" pitchFamily="18" charset="0"/>
            </a:endParaRPr>
          </a:p>
        </p:txBody>
      </p:sp>
    </p:spTree>
    <p:extLst>
      <p:ext uri="{BB962C8B-B14F-4D97-AF65-F5344CB8AC3E}">
        <p14:creationId xmlns:p14="http://schemas.microsoft.com/office/powerpoint/2010/main" val="93778167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4ED74-1432-449A-98ED-280F09AEEE31}"/>
              </a:ext>
            </a:extLst>
          </p:cNvPr>
          <p:cNvSpPr>
            <a:spLocks noGrp="1"/>
          </p:cNvSpPr>
          <p:nvPr>
            <p:ph type="title"/>
          </p:nvPr>
        </p:nvSpPr>
        <p:spPr>
          <a:xfrm>
            <a:off x="2557671" y="649356"/>
            <a:ext cx="8946942" cy="1255643"/>
          </a:xfrm>
        </p:spPr>
        <p:txBody>
          <a:bodyPr/>
          <a:lstStyle/>
          <a:p>
            <a:r>
              <a:rPr lang="en-US" dirty="0">
                <a:latin typeface="Rockwell Extra Bold" panose="02060903040505020403" pitchFamily="18" charset="0"/>
              </a:rPr>
              <a:t>BENEFITS</a:t>
            </a:r>
            <a:endParaRPr lang="en-IN" dirty="0">
              <a:latin typeface="Rockwell Extra Bold" panose="02060903040505020403" pitchFamily="18" charset="0"/>
            </a:endParaRPr>
          </a:p>
        </p:txBody>
      </p:sp>
      <p:sp>
        <p:nvSpPr>
          <p:cNvPr id="3" name="Content Placeholder 2">
            <a:extLst>
              <a:ext uri="{FF2B5EF4-FFF2-40B4-BE49-F238E27FC236}">
                <a16:creationId xmlns:a16="http://schemas.microsoft.com/office/drawing/2014/main" id="{52270C58-CAD2-4D37-BF55-0F6213693F44}"/>
              </a:ext>
            </a:extLst>
          </p:cNvPr>
          <p:cNvSpPr>
            <a:spLocks noGrp="1"/>
          </p:cNvSpPr>
          <p:nvPr>
            <p:ph idx="1"/>
          </p:nvPr>
        </p:nvSpPr>
        <p:spPr>
          <a:xfrm>
            <a:off x="2425149" y="1345554"/>
            <a:ext cx="9079464" cy="4572752"/>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txBody>
          <a:bodyPr/>
          <a:lstStyle/>
          <a:p>
            <a:r>
              <a:rPr lang="en-US" dirty="0">
                <a:latin typeface="Rockwell Extra Bold" panose="02060903040505020403" pitchFamily="18" charset="0"/>
              </a:rPr>
              <a:t>RELIEVES BACKACHE.</a:t>
            </a:r>
          </a:p>
          <a:p>
            <a:r>
              <a:rPr lang="en-US" dirty="0">
                <a:latin typeface="Rockwell Extra Bold" panose="02060903040505020403" pitchFamily="18" charset="0"/>
              </a:rPr>
              <a:t>GOOD FOR THYROID .</a:t>
            </a:r>
          </a:p>
          <a:p>
            <a:r>
              <a:rPr lang="en-US" dirty="0">
                <a:latin typeface="Rockwell Extra Bold" panose="02060903040505020403" pitchFamily="18" charset="0"/>
              </a:rPr>
              <a:t>KEEPS SPINE HEALTHY .</a:t>
            </a:r>
          </a:p>
          <a:p>
            <a:r>
              <a:rPr lang="en-US" dirty="0">
                <a:latin typeface="Rockwell Extra Bold" panose="02060903040505020403" pitchFamily="18" charset="0"/>
              </a:rPr>
              <a:t>IMPROVES DIGESTION AS IT STRECHES YOUR ABDOMINAL ORGANS.</a:t>
            </a:r>
            <a:endParaRPr lang="en-IN" dirty="0">
              <a:latin typeface="Rockwell Extra Bold" panose="02060903040505020403" pitchFamily="18" charset="0"/>
            </a:endParaRPr>
          </a:p>
        </p:txBody>
      </p:sp>
      <p:pic>
        <p:nvPicPr>
          <p:cNvPr id="5" name="Picture 4">
            <a:extLst>
              <a:ext uri="{FF2B5EF4-FFF2-40B4-BE49-F238E27FC236}">
                <a16:creationId xmlns:a16="http://schemas.microsoft.com/office/drawing/2014/main" id="{00C9FC5C-B5AE-4B6F-8179-5F2313F37F70}"/>
              </a:ext>
            </a:extLst>
          </p:cNvPr>
          <p:cNvPicPr>
            <a:picLocks noChangeAspect="1"/>
          </p:cNvPicPr>
          <p:nvPr/>
        </p:nvPicPr>
        <p:blipFill>
          <a:blip r:embed="rId2"/>
          <a:stretch>
            <a:fillRect/>
          </a:stretch>
        </p:blipFill>
        <p:spPr>
          <a:xfrm>
            <a:off x="2222685" y="3856382"/>
            <a:ext cx="3986627" cy="2652919"/>
          </a:xfrm>
          <a:prstGeom prst="rect">
            <a:avLst/>
          </a:prstGeom>
          <a:ln>
            <a:solidFill>
              <a:srgbClr val="FFFF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4" name="Picture 3">
            <a:extLst>
              <a:ext uri="{FF2B5EF4-FFF2-40B4-BE49-F238E27FC236}">
                <a16:creationId xmlns:a16="http://schemas.microsoft.com/office/drawing/2014/main" id="{397F68DD-CD31-4782-A317-A9705A730084}"/>
              </a:ext>
            </a:extLst>
          </p:cNvPr>
          <p:cNvPicPr>
            <a:picLocks noChangeAspect="1"/>
          </p:cNvPicPr>
          <p:nvPr/>
        </p:nvPicPr>
        <p:blipFill>
          <a:blip r:embed="rId3"/>
          <a:stretch>
            <a:fillRect/>
          </a:stretch>
        </p:blipFill>
        <p:spPr>
          <a:xfrm>
            <a:off x="6806992" y="3856383"/>
            <a:ext cx="3986627" cy="2652919"/>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ln>
            <a:noFill/>
          </a:ln>
          <a:effectLst>
            <a:outerShdw blurRad="44450" dist="27940" dir="5400000" algn="ctr">
              <a:srgbClr val="000000">
                <a:alpha val="32000"/>
              </a:srgbClr>
            </a:outerShdw>
          </a:effectLst>
          <a:scene3d>
            <a:camera prst="orthographicFront"/>
            <a:lightRig rig="balanced" dir="t">
              <a:rot lat="0" lon="0" rev="8700000"/>
            </a:lightRig>
          </a:scene3d>
          <a:sp3d>
            <a:bevelT w="190500" h="38100"/>
          </a:sp3d>
        </p:spPr>
      </p:pic>
      <p:sp>
        <p:nvSpPr>
          <p:cNvPr id="6" name="Oval 5">
            <a:extLst>
              <a:ext uri="{FF2B5EF4-FFF2-40B4-BE49-F238E27FC236}">
                <a16:creationId xmlns:a16="http://schemas.microsoft.com/office/drawing/2014/main" id="{82A023F9-8C80-4D3C-A350-952DB16F321F}"/>
              </a:ext>
            </a:extLst>
          </p:cNvPr>
          <p:cNvSpPr/>
          <p:nvPr/>
        </p:nvSpPr>
        <p:spPr>
          <a:xfrm>
            <a:off x="5380383" y="3856383"/>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2110631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9CE75-3E9B-4E1A-BBA3-9E73E0FCF793}"/>
              </a:ext>
            </a:extLst>
          </p:cNvPr>
          <p:cNvSpPr>
            <a:spLocks noGrp="1"/>
          </p:cNvSpPr>
          <p:nvPr>
            <p:ph type="title"/>
          </p:nvPr>
        </p:nvSpPr>
        <p:spPr>
          <a:xfrm>
            <a:off x="2398643" y="265044"/>
            <a:ext cx="9105969" cy="1639956"/>
          </a:xfrm>
        </p:spPr>
        <p:txBody>
          <a:bodyPr>
            <a:normAutofit/>
          </a:bodyPr>
          <a:lstStyle/>
          <a:p>
            <a:r>
              <a:rPr lang="en-US" sz="6000" dirty="0">
                <a:latin typeface="Rockwell Extra Bold" panose="02060903040505020403" pitchFamily="18" charset="0"/>
              </a:rPr>
              <a:t>DHAYANA</a:t>
            </a:r>
            <a:endParaRPr lang="en-IN" sz="6000" dirty="0">
              <a:latin typeface="Rockwell Extra Bold" panose="02060903040505020403" pitchFamily="18" charset="0"/>
            </a:endParaRPr>
          </a:p>
        </p:txBody>
      </p:sp>
      <p:sp>
        <p:nvSpPr>
          <p:cNvPr id="3" name="Content Placeholder 2">
            <a:extLst>
              <a:ext uri="{FF2B5EF4-FFF2-40B4-BE49-F238E27FC236}">
                <a16:creationId xmlns:a16="http://schemas.microsoft.com/office/drawing/2014/main" id="{21A2CEF6-36E0-4684-9B04-D123D76A7EDD}"/>
              </a:ext>
            </a:extLst>
          </p:cNvPr>
          <p:cNvSpPr>
            <a:spLocks noGrp="1"/>
          </p:cNvSpPr>
          <p:nvPr>
            <p:ph idx="1"/>
          </p:nvPr>
        </p:nvSpPr>
        <p:spPr>
          <a:xfrm>
            <a:off x="2292626" y="1431235"/>
            <a:ext cx="9211986" cy="4479987"/>
          </a:xfrm>
        </p:spPr>
        <p:txBody>
          <a:bodyPr/>
          <a:lstStyle/>
          <a:p>
            <a:pPr algn="just">
              <a:spcAft>
                <a:spcPts val="0"/>
              </a:spcAft>
            </a:pPr>
            <a:r>
              <a:rPr lang="en-US" sz="1800" b="0" i="0" dirty="0">
                <a:solidFill>
                  <a:srgbClr val="333333"/>
                </a:solidFill>
                <a:effectLst/>
                <a:latin typeface="Times New Roman" panose="02020603050405020304" pitchFamily="18" charset="0"/>
              </a:rPr>
              <a:t>Dhyana is the commonly used Sanskrit word that means meditation. Meditation is increasingly seen as an important practice, both by the religious and non-religious. Therefore, it is necessary to know the detailed meaning of this word. This is a Sanskrit word. Sanskrit is a classical language like Greek, Latin, and Persian. And in Sanskrit, as in most classical languages, most words are derived from a stem or root.</a:t>
            </a:r>
            <a:endParaRPr lang="en-US" b="0" i="0" dirty="0">
              <a:solidFill>
                <a:srgbClr val="333333"/>
              </a:solidFill>
              <a:effectLst/>
              <a:latin typeface="Hind Guntur"/>
            </a:endParaRPr>
          </a:p>
          <a:p>
            <a:pPr algn="just">
              <a:spcAft>
                <a:spcPts val="0"/>
              </a:spcAft>
            </a:pPr>
            <a:r>
              <a:rPr lang="en-US" sz="1800" b="0" i="0" dirty="0">
                <a:solidFill>
                  <a:srgbClr val="333333"/>
                </a:solidFill>
                <a:effectLst/>
                <a:latin typeface="Times New Roman" panose="02020603050405020304" pitchFamily="18" charset="0"/>
              </a:rPr>
              <a:t>The word ‘dhyana’ can be derived from the root words </a:t>
            </a:r>
            <a:r>
              <a:rPr lang="en-US" sz="1800" b="0" i="1" dirty="0" err="1">
                <a:solidFill>
                  <a:srgbClr val="333333"/>
                </a:solidFill>
                <a:effectLst/>
                <a:latin typeface="Times New Roman" panose="02020603050405020304" pitchFamily="18" charset="0"/>
              </a:rPr>
              <a:t>dhi</a:t>
            </a:r>
            <a:r>
              <a:rPr lang="en-US" sz="1800" b="0" i="1" dirty="0">
                <a:solidFill>
                  <a:srgbClr val="333333"/>
                </a:solidFill>
                <a:effectLst/>
                <a:latin typeface="Times New Roman" panose="02020603050405020304" pitchFamily="18" charset="0"/>
              </a:rPr>
              <a:t> </a:t>
            </a:r>
            <a:r>
              <a:rPr lang="en-US" sz="1800" b="0" i="0" dirty="0">
                <a:solidFill>
                  <a:srgbClr val="333333"/>
                </a:solidFill>
                <a:effectLst/>
                <a:latin typeface="Times New Roman" panose="02020603050405020304" pitchFamily="18" charset="0"/>
              </a:rPr>
              <a:t>and </a:t>
            </a:r>
            <a:r>
              <a:rPr lang="en-US" sz="1800" b="0" i="1" dirty="0" err="1">
                <a:solidFill>
                  <a:srgbClr val="333333"/>
                </a:solidFill>
                <a:effectLst/>
                <a:latin typeface="Times New Roman" panose="02020603050405020304" pitchFamily="18" charset="0"/>
              </a:rPr>
              <a:t>yana</a:t>
            </a:r>
            <a:r>
              <a:rPr lang="en-US" sz="1800" b="0" i="0" dirty="0">
                <a:solidFill>
                  <a:srgbClr val="333333"/>
                </a:solidFill>
                <a:effectLst/>
                <a:latin typeface="Times New Roman" panose="02020603050405020304" pitchFamily="18" charset="0"/>
              </a:rPr>
              <a:t>. </a:t>
            </a:r>
            <a:r>
              <a:rPr lang="en-US" sz="1800" b="0" i="1" dirty="0" err="1">
                <a:solidFill>
                  <a:srgbClr val="333333"/>
                </a:solidFill>
                <a:effectLst/>
                <a:latin typeface="Times New Roman" panose="02020603050405020304" pitchFamily="18" charset="0"/>
              </a:rPr>
              <a:t>Dhi</a:t>
            </a:r>
            <a:r>
              <a:rPr lang="en-US" sz="1800" b="0" i="0" dirty="0">
                <a:solidFill>
                  <a:srgbClr val="333333"/>
                </a:solidFill>
                <a:effectLst/>
                <a:latin typeface="Times New Roman" panose="02020603050405020304" pitchFamily="18" charset="0"/>
              </a:rPr>
              <a:t> means to perceive, think, reflect, wish, or desire. </a:t>
            </a:r>
            <a:r>
              <a:rPr lang="en-US" sz="1800" b="0" i="1" dirty="0">
                <a:solidFill>
                  <a:srgbClr val="333333"/>
                </a:solidFill>
                <a:effectLst/>
                <a:latin typeface="Times New Roman" panose="02020603050405020304" pitchFamily="18" charset="0"/>
              </a:rPr>
              <a:t>Yana</a:t>
            </a:r>
            <a:r>
              <a:rPr lang="en-US" sz="1800" b="0" i="0" dirty="0">
                <a:solidFill>
                  <a:srgbClr val="333333"/>
                </a:solidFill>
                <a:effectLst/>
                <a:latin typeface="Times New Roman" panose="02020603050405020304" pitchFamily="18" charset="0"/>
              </a:rPr>
              <a:t> means path, course, journey, travel, going, moving, riding, marching, vehicle, carriage, wagon, vessel, or ship. Formed by the words </a:t>
            </a:r>
            <a:r>
              <a:rPr lang="en-US" sz="1800" b="0" i="1" dirty="0" err="1">
                <a:solidFill>
                  <a:srgbClr val="333333"/>
                </a:solidFill>
                <a:effectLst/>
                <a:latin typeface="Times New Roman" panose="02020603050405020304" pitchFamily="18" charset="0"/>
              </a:rPr>
              <a:t>dhi</a:t>
            </a:r>
            <a:r>
              <a:rPr lang="en-US" sz="1800" b="0" i="0" dirty="0">
                <a:solidFill>
                  <a:srgbClr val="333333"/>
                </a:solidFill>
                <a:effectLst/>
                <a:latin typeface="Times New Roman" panose="02020603050405020304" pitchFamily="18" charset="0"/>
              </a:rPr>
              <a:t> and </a:t>
            </a:r>
            <a:r>
              <a:rPr lang="en-US" sz="1800" b="0" i="1" dirty="0" err="1">
                <a:solidFill>
                  <a:srgbClr val="333333"/>
                </a:solidFill>
                <a:effectLst/>
                <a:latin typeface="Times New Roman" panose="02020603050405020304" pitchFamily="18" charset="0"/>
              </a:rPr>
              <a:t>yana</a:t>
            </a:r>
            <a:r>
              <a:rPr lang="en-US" sz="1800" b="0" i="0" dirty="0">
                <a:solidFill>
                  <a:srgbClr val="333333"/>
                </a:solidFill>
                <a:effectLst/>
                <a:latin typeface="Times New Roman" panose="02020603050405020304" pitchFamily="18" charset="0"/>
              </a:rPr>
              <a:t>, dhyana would mean a process, path, or vehicle to properly think or reflect. The word ‘dhyana’ can also be derived from the root </a:t>
            </a:r>
            <a:r>
              <a:rPr lang="en-US" sz="1800" b="0" i="1" dirty="0" err="1">
                <a:solidFill>
                  <a:srgbClr val="333333"/>
                </a:solidFill>
                <a:effectLst/>
                <a:latin typeface="Times New Roman" panose="02020603050405020304" pitchFamily="18" charset="0"/>
              </a:rPr>
              <a:t>dhyai</a:t>
            </a:r>
            <a:r>
              <a:rPr lang="en-US" sz="1800" b="0" i="0" dirty="0">
                <a:solidFill>
                  <a:srgbClr val="333333"/>
                </a:solidFill>
                <a:effectLst/>
                <a:latin typeface="Times New Roman" panose="02020603050405020304" pitchFamily="18" charset="0"/>
              </a:rPr>
              <a:t>, which means to think, imagine, contemplate, meditate, recollect, call to mind, and brood. Then the word ‘dhyana’ would mean to meditate or contemplate</a:t>
            </a:r>
            <a:endParaRPr lang="en-US" b="0" i="0" dirty="0">
              <a:solidFill>
                <a:srgbClr val="333333"/>
              </a:solidFill>
              <a:effectLst/>
              <a:latin typeface="Hind Guntur"/>
            </a:endParaRPr>
          </a:p>
          <a:p>
            <a:endParaRPr lang="en-IN" dirty="0"/>
          </a:p>
        </p:txBody>
      </p:sp>
      <p:pic>
        <p:nvPicPr>
          <p:cNvPr id="4" name="Picture 3">
            <a:extLst>
              <a:ext uri="{FF2B5EF4-FFF2-40B4-BE49-F238E27FC236}">
                <a16:creationId xmlns:a16="http://schemas.microsoft.com/office/drawing/2014/main" id="{5180EEF6-FBEC-4362-A2DE-3B5274520E8B}"/>
              </a:ext>
            </a:extLst>
          </p:cNvPr>
          <p:cNvPicPr>
            <a:picLocks noChangeAspect="1"/>
          </p:cNvPicPr>
          <p:nvPr/>
        </p:nvPicPr>
        <p:blipFill>
          <a:blip r:embed="rId2"/>
          <a:stretch>
            <a:fillRect/>
          </a:stretch>
        </p:blipFill>
        <p:spPr>
          <a:xfrm>
            <a:off x="4532243" y="4896679"/>
            <a:ext cx="3923191" cy="196132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7979351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245</TotalTime>
  <Words>961</Words>
  <Application>Microsoft Office PowerPoint</Application>
  <PresentationFormat>Widescreen</PresentationFormat>
  <Paragraphs>75</Paragraphs>
  <Slides>11</Slides>
  <Notes>0</Notes>
  <HiddenSlides>0</HiddenSlides>
  <MMClips>2</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11</vt:i4>
      </vt:variant>
    </vt:vector>
  </HeadingPairs>
  <TitlesOfParts>
    <vt:vector size="26" baseType="lpstr">
      <vt:lpstr>Arial</vt:lpstr>
      <vt:lpstr>Arial Black</vt:lpstr>
      <vt:lpstr>Arial Rounded MT Bold</vt:lpstr>
      <vt:lpstr>Bodoni MT Black</vt:lpstr>
      <vt:lpstr>Brush Script MT</vt:lpstr>
      <vt:lpstr>Century Gothic</vt:lpstr>
      <vt:lpstr>Cooper Black</vt:lpstr>
      <vt:lpstr>Franklin Gothic Heavy</vt:lpstr>
      <vt:lpstr>Gadugi</vt:lpstr>
      <vt:lpstr>Hind Guntur</vt:lpstr>
      <vt:lpstr>Impact</vt:lpstr>
      <vt:lpstr>Rockwell Extra Bold</vt:lpstr>
      <vt:lpstr>Times New Roman</vt:lpstr>
      <vt:lpstr>Wingdings 3</vt:lpstr>
      <vt:lpstr>Wisp</vt:lpstr>
      <vt:lpstr>What is YOGA ?</vt:lpstr>
      <vt:lpstr>BHUJANGASANA</vt:lpstr>
      <vt:lpstr>PADAHASTASANA</vt:lpstr>
      <vt:lpstr>SHASHANKASANA</vt:lpstr>
      <vt:lpstr>VIPREET NAUKASANA</vt:lpstr>
      <vt:lpstr>KONASANA</vt:lpstr>
      <vt:lpstr>SETU BANDHA SARVANGASANA</vt:lpstr>
      <vt:lpstr>BENEFITS</vt:lpstr>
      <vt:lpstr>DHAYANA</vt:lpstr>
      <vt:lpstr>PowerPoint Presentation</vt:lpstr>
      <vt:lpstr>REPRESENTED BY ;CADET BAISHALI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YOGA ?</dc:title>
  <dc:creator>Kanchan Kanchan</dc:creator>
  <cp:lastModifiedBy>Kanchan Kanchan</cp:lastModifiedBy>
  <cp:revision>24</cp:revision>
  <dcterms:created xsi:type="dcterms:W3CDTF">2021-05-26T17:38:33Z</dcterms:created>
  <dcterms:modified xsi:type="dcterms:W3CDTF">2021-05-29T09:54:53Z</dcterms:modified>
</cp:coreProperties>
</file>