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25"/>
  </p:notesMasterIdLst>
  <p:sldIdLst>
    <p:sldId id="268" r:id="rId5"/>
    <p:sldId id="276" r:id="rId6"/>
    <p:sldId id="256" r:id="rId7"/>
    <p:sldId id="259" r:id="rId8"/>
    <p:sldId id="275" r:id="rId9"/>
    <p:sldId id="270" r:id="rId10"/>
    <p:sldId id="271" r:id="rId11"/>
    <p:sldId id="274" r:id="rId12"/>
    <p:sldId id="272" r:id="rId13"/>
    <p:sldId id="273" r:id="rId14"/>
    <p:sldId id="257" r:id="rId15"/>
    <p:sldId id="260" r:id="rId16"/>
    <p:sldId id="258" r:id="rId17"/>
    <p:sldId id="262" r:id="rId18"/>
    <p:sldId id="261" r:id="rId19"/>
    <p:sldId id="263" r:id="rId20"/>
    <p:sldId id="264" r:id="rId21"/>
    <p:sldId id="265" r:id="rId22"/>
    <p:sldId id="266" r:id="rId23"/>
    <p:sldId id="267" r:id="rId2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000"/>
    <a:srgbClr val="FF0000"/>
    <a:srgbClr val="48F1FE"/>
    <a:srgbClr val="5FF3FE"/>
    <a:srgbClr val="4B332F"/>
    <a:srgbClr val="4C362E"/>
    <a:srgbClr val="CEA286"/>
    <a:srgbClr val="266400"/>
    <a:srgbClr val="3EA000"/>
    <a:srgbClr val="30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007" autoAdjust="0"/>
    <p:restoredTop sz="90000" autoAdjust="0"/>
  </p:normalViewPr>
  <p:slideViewPr>
    <p:cSldViewPr snapToGrid="0">
      <p:cViewPr>
        <p:scale>
          <a:sx n="56" d="100"/>
          <a:sy n="56" d="100"/>
        </p:scale>
        <p:origin x="9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8F364A3-B2AF-49CC-BC33-50D46A649C80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6394944-9FA0-435F-B742-24DB1CF3A6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79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94944-9FA0-435F-B742-24DB1CF3A6C2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523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715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351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144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815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560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192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338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548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617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218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504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93731-3097-41DE-9218-A04425A1B393}" type="datetimeFigureOut">
              <a:rPr lang="he-IL" smtClean="0"/>
              <a:t>י"א/אדר/תשפ"א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0CD68-C76C-4A40-97A2-DD203B60A8D5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B128508-389B-4858-8EF8-56B7B174715B}"/>
              </a:ext>
            </a:extLst>
          </p:cNvPr>
          <p:cNvSpPr/>
          <p:nvPr userDrawn="1"/>
        </p:nvSpPr>
        <p:spPr>
          <a:xfrm rot="16200000">
            <a:off x="-985649" y="4868592"/>
            <a:ext cx="2366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סהר</a:t>
            </a:r>
            <a:r>
              <a:rPr lang="he-IL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ואורי אלון, ארגז הכלים למורה המקוון</a:t>
            </a:r>
          </a:p>
        </p:txBody>
      </p:sp>
    </p:spTree>
    <p:extLst>
      <p:ext uri="{BB962C8B-B14F-4D97-AF65-F5344CB8AC3E}">
        <p14:creationId xmlns:p14="http://schemas.microsoft.com/office/powerpoint/2010/main" val="38970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microsoft.com/office/2007/relationships/hdphoto" Target="../media/hdphoto1.wdp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9.png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23" Type="http://schemas.openxmlformats.org/officeDocument/2006/relationships/image" Target="../media/image4.png"/><Relationship Id="rId10" Type="http://schemas.openxmlformats.org/officeDocument/2006/relationships/audio" Target="../media/media6.mp3"/><Relationship Id="rId19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6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openxmlformats.org/officeDocument/2006/relationships/image" Target="../media/image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slide" Target="slide11.xml"/><Relationship Id="rId2" Type="http://schemas.openxmlformats.org/officeDocument/2006/relationships/audio" Target="../media/media2.mp3"/><Relationship Id="rId16" Type="http://schemas.openxmlformats.org/officeDocument/2006/relationships/image" Target="../media/image8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5F1AFD3B-AA84-40FA-B807-9D66B3A707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15" y="115962"/>
            <a:ext cx="9144793" cy="3414056"/>
          </a:xfrm>
          <a:prstGeom prst="rect">
            <a:avLst/>
          </a:prstGeom>
        </p:spPr>
      </p:pic>
      <p:pic>
        <p:nvPicPr>
          <p:cNvPr id="19" name="תמונה 18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" y="5289385"/>
            <a:ext cx="1057792" cy="1532360"/>
          </a:xfrm>
          <a:prstGeom prst="rect">
            <a:avLst/>
          </a:prstGeom>
        </p:spPr>
      </p:pic>
      <p:pic>
        <p:nvPicPr>
          <p:cNvPr id="20" name="תמונה 19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" y="5254492"/>
            <a:ext cx="866068" cy="1567253"/>
          </a:xfrm>
          <a:prstGeom prst="rect">
            <a:avLst/>
          </a:prstGeom>
        </p:spPr>
      </p:pic>
      <p:pic>
        <p:nvPicPr>
          <p:cNvPr id="21" name="תמונה 20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52" y="5289385"/>
            <a:ext cx="1057792" cy="1532360"/>
          </a:xfrm>
          <a:prstGeom prst="rect">
            <a:avLst/>
          </a:prstGeom>
        </p:spPr>
      </p:pic>
      <p:pic>
        <p:nvPicPr>
          <p:cNvPr id="22" name="תמונה 21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00" y="5254492"/>
            <a:ext cx="866068" cy="1567253"/>
          </a:xfrm>
          <a:prstGeom prst="rect">
            <a:avLst/>
          </a:prstGeom>
        </p:spPr>
      </p:pic>
      <p:pic>
        <p:nvPicPr>
          <p:cNvPr id="23" name="תמונה 22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77" y="5289385"/>
            <a:ext cx="1057792" cy="1532360"/>
          </a:xfrm>
          <a:prstGeom prst="rect">
            <a:avLst/>
          </a:prstGeom>
        </p:spPr>
      </p:pic>
      <p:pic>
        <p:nvPicPr>
          <p:cNvPr id="24" name="תמונה 23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25" y="5254492"/>
            <a:ext cx="866068" cy="1567253"/>
          </a:xfrm>
          <a:prstGeom prst="rect">
            <a:avLst/>
          </a:prstGeom>
        </p:spPr>
      </p:pic>
      <p:pic>
        <p:nvPicPr>
          <p:cNvPr id="25" name="תמונה 2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02" y="5289385"/>
            <a:ext cx="1057792" cy="1532360"/>
          </a:xfrm>
          <a:prstGeom prst="rect">
            <a:avLst/>
          </a:prstGeom>
        </p:spPr>
      </p:pic>
      <p:pic>
        <p:nvPicPr>
          <p:cNvPr id="26" name="תמונה 25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50" y="5254492"/>
            <a:ext cx="866068" cy="1567253"/>
          </a:xfrm>
          <a:prstGeom prst="rect">
            <a:avLst/>
          </a:prstGeom>
        </p:spPr>
      </p:pic>
      <p:pic>
        <p:nvPicPr>
          <p:cNvPr id="27" name="תמונה 26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26" y="5289385"/>
            <a:ext cx="1057792" cy="1532360"/>
          </a:xfrm>
          <a:prstGeom prst="rect">
            <a:avLst/>
          </a:prstGeom>
        </p:spPr>
      </p:pic>
      <p:pic>
        <p:nvPicPr>
          <p:cNvPr id="28" name="תמונה 27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74" y="5254492"/>
            <a:ext cx="866068" cy="1567253"/>
          </a:xfrm>
          <a:prstGeom prst="rect">
            <a:avLst/>
          </a:prstGeom>
        </p:spPr>
      </p:pic>
      <p:pic>
        <p:nvPicPr>
          <p:cNvPr id="29" name="תמונה 28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51" y="5289385"/>
            <a:ext cx="1057792" cy="1532360"/>
          </a:xfrm>
          <a:prstGeom prst="rect">
            <a:avLst/>
          </a:prstGeom>
        </p:spPr>
      </p:pic>
      <p:pic>
        <p:nvPicPr>
          <p:cNvPr id="30" name="תמונה 29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99" y="5254492"/>
            <a:ext cx="866068" cy="1567253"/>
          </a:xfrm>
          <a:prstGeom prst="rect">
            <a:avLst/>
          </a:prstGeom>
        </p:spPr>
      </p:pic>
      <p:pic>
        <p:nvPicPr>
          <p:cNvPr id="31" name="תמונה 30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76" y="5289385"/>
            <a:ext cx="1057792" cy="1532360"/>
          </a:xfrm>
          <a:prstGeom prst="rect">
            <a:avLst/>
          </a:prstGeom>
        </p:spPr>
      </p:pic>
      <p:pic>
        <p:nvPicPr>
          <p:cNvPr id="32" name="תמונה 31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24" y="5254492"/>
            <a:ext cx="866068" cy="1567253"/>
          </a:xfrm>
          <a:prstGeom prst="rect">
            <a:avLst/>
          </a:prstGeom>
        </p:spPr>
      </p:pic>
      <p:pic>
        <p:nvPicPr>
          <p:cNvPr id="33" name="תמונה 32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01" y="5289385"/>
            <a:ext cx="1057792" cy="1532360"/>
          </a:xfrm>
          <a:prstGeom prst="rect">
            <a:avLst/>
          </a:prstGeom>
        </p:spPr>
      </p:pic>
      <p:pic>
        <p:nvPicPr>
          <p:cNvPr id="34" name="תמונה 33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49" y="5254492"/>
            <a:ext cx="866068" cy="1567253"/>
          </a:xfrm>
          <a:prstGeom prst="rect">
            <a:avLst/>
          </a:prstGeom>
        </p:spPr>
      </p:pic>
      <p:pic>
        <p:nvPicPr>
          <p:cNvPr id="35" name="תמונה 3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26" y="5289385"/>
            <a:ext cx="1057792" cy="1532360"/>
          </a:xfrm>
          <a:prstGeom prst="rect">
            <a:avLst/>
          </a:prstGeom>
        </p:spPr>
      </p:pic>
      <p:pic>
        <p:nvPicPr>
          <p:cNvPr id="36" name="תמונה 35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374" y="5254492"/>
            <a:ext cx="866068" cy="1567253"/>
          </a:xfrm>
          <a:prstGeom prst="rect">
            <a:avLst/>
          </a:prstGeom>
        </p:spPr>
      </p:pic>
      <p:pic>
        <p:nvPicPr>
          <p:cNvPr id="37" name="תמונה 36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299" y="5253276"/>
            <a:ext cx="866068" cy="1567253"/>
          </a:xfrm>
          <a:prstGeom prst="rect">
            <a:avLst/>
          </a:prstGeom>
        </p:spPr>
      </p:pic>
      <p:sp>
        <p:nvSpPr>
          <p:cNvPr id="38" name="לחצן פעולה: קדימה או הבא 37">
            <a:hlinkClick r:id="" action="ppaction://hlinkshowjump?jump=nextslide" highlightClick="1"/>
          </p:cNvPr>
          <p:cNvSpPr/>
          <p:nvPr/>
        </p:nvSpPr>
        <p:spPr>
          <a:xfrm>
            <a:off x="5565076" y="3653845"/>
            <a:ext cx="598332" cy="587415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9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3238" y="7118350"/>
            <a:ext cx="609600" cy="6096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9036220-2CEC-4C9F-8C68-A6573136A68C}"/>
              </a:ext>
            </a:extLst>
          </p:cNvPr>
          <p:cNvSpPr txBox="1"/>
          <p:nvPr/>
        </p:nvSpPr>
        <p:spPr>
          <a:xfrm>
            <a:off x="3534411" y="4274938"/>
            <a:ext cx="465966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/>
              <a:t>חידון פורים</a:t>
            </a:r>
          </a:p>
        </p:txBody>
      </p:sp>
    </p:spTree>
    <p:extLst>
      <p:ext uri="{BB962C8B-B14F-4D97-AF65-F5344CB8AC3E}">
        <p14:creationId xmlns:p14="http://schemas.microsoft.com/office/powerpoint/2010/main" val="138259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3FA7AF5C-5748-433C-B6D6-1453072D4A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נסה שוב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לחצן פעולה: חזרה 3">
            <a:hlinkClick r:id="" action="ppaction://hlinkshowjump?jump=lastslideviewed" highlightClick="1"/>
          </p:cNvPr>
          <p:cNvSpPr/>
          <p:nvPr/>
        </p:nvSpPr>
        <p:spPr>
          <a:xfrm>
            <a:off x="3712462" y="1825625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80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מלבן מעוגל 68"/>
          <p:cNvSpPr/>
          <p:nvPr/>
        </p:nvSpPr>
        <p:spPr>
          <a:xfrm>
            <a:off x="475556" y="1372336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5FF3FE">
                  <a:shade val="30000"/>
                  <a:satMod val="115000"/>
                </a:srgbClr>
              </a:gs>
              <a:gs pos="50000">
                <a:srgbClr val="5FF3FE">
                  <a:shade val="67500"/>
                  <a:satMod val="115000"/>
                </a:srgbClr>
              </a:gs>
              <a:gs pos="100000">
                <a:srgbClr val="5FF3FE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8" name="מלבן מעוגל 1027"/>
          <p:cNvSpPr/>
          <p:nvPr/>
        </p:nvSpPr>
        <p:spPr>
          <a:xfrm>
            <a:off x="8985715" y="1334064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25" name="קבוצה 1024"/>
          <p:cNvGrpSpPr/>
          <p:nvPr/>
        </p:nvGrpSpPr>
        <p:grpSpPr>
          <a:xfrm>
            <a:off x="3712463" y="291099"/>
            <a:ext cx="4767075" cy="4201654"/>
            <a:chOff x="4407269" y="197721"/>
            <a:chExt cx="4767075" cy="4201654"/>
          </a:xfrm>
        </p:grpSpPr>
        <p:sp>
          <p:nvSpPr>
            <p:cNvPr id="4" name="טרפז 3"/>
            <p:cNvSpPr/>
            <p:nvPr/>
          </p:nvSpPr>
          <p:spPr>
            <a:xfrm rot="10800000">
              <a:off x="5334982" y="3875673"/>
              <a:ext cx="291219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6" name="טרפז 5"/>
            <p:cNvSpPr/>
            <p:nvPr/>
          </p:nvSpPr>
          <p:spPr>
            <a:xfrm rot="10800000">
              <a:off x="5205382" y="3351971"/>
              <a:ext cx="317546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טרפז 6"/>
            <p:cNvSpPr/>
            <p:nvPr/>
          </p:nvSpPr>
          <p:spPr>
            <a:xfrm rot="10800000">
              <a:off x="5065435" y="2828268"/>
              <a:ext cx="3452923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טרפז 7"/>
            <p:cNvSpPr/>
            <p:nvPr/>
          </p:nvSpPr>
          <p:spPr>
            <a:xfrm rot="10800000">
              <a:off x="4933175" y="2304564"/>
              <a:ext cx="3719430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טרפז 8"/>
            <p:cNvSpPr/>
            <p:nvPr/>
          </p:nvSpPr>
          <p:spPr>
            <a:xfrm rot="10800000">
              <a:off x="4802498" y="1776852"/>
              <a:ext cx="398182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טרפז 9"/>
            <p:cNvSpPr/>
            <p:nvPr/>
          </p:nvSpPr>
          <p:spPr>
            <a:xfrm rot="10800000">
              <a:off x="4680915" y="1278959"/>
              <a:ext cx="4227518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טרפז 10"/>
            <p:cNvSpPr/>
            <p:nvPr/>
          </p:nvSpPr>
          <p:spPr>
            <a:xfrm rot="10800000">
              <a:off x="4542920" y="729446"/>
              <a:ext cx="450202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טרפז 11"/>
            <p:cNvSpPr/>
            <p:nvPr/>
          </p:nvSpPr>
          <p:spPr>
            <a:xfrm rot="10800000">
              <a:off x="4407269" y="197721"/>
              <a:ext cx="4767075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61208" y="3944727"/>
              <a:ext cx="128016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0AFBFF"/>
                  </a:solidFill>
                </a:rPr>
                <a:t>בנק</a:t>
              </a:r>
            </a:p>
          </p:txBody>
        </p:sp>
        <p:cxnSp>
          <p:nvCxnSpPr>
            <p:cNvPr id="19" name="מחבר ישר 18"/>
            <p:cNvCxnSpPr/>
            <p:nvPr/>
          </p:nvCxnSpPr>
          <p:spPr>
            <a:xfrm>
              <a:off x="4676503" y="1253149"/>
              <a:ext cx="4237451" cy="4381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/>
            <p:cNvCxnSpPr/>
            <p:nvPr/>
          </p:nvCxnSpPr>
          <p:spPr>
            <a:xfrm>
              <a:off x="4814227" y="1790092"/>
              <a:ext cx="3964075" cy="5025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/>
            <p:cNvCxnSpPr/>
            <p:nvPr/>
          </p:nvCxnSpPr>
          <p:spPr>
            <a:xfrm flipV="1">
              <a:off x="4934807" y="2304431"/>
              <a:ext cx="3718750" cy="817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/>
            <p:cNvCxnSpPr/>
            <p:nvPr/>
          </p:nvCxnSpPr>
          <p:spPr>
            <a:xfrm flipV="1">
              <a:off x="5070460" y="2831875"/>
              <a:ext cx="3456960" cy="324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/>
            <p:cNvCxnSpPr/>
            <p:nvPr/>
          </p:nvCxnSpPr>
          <p:spPr>
            <a:xfrm flipV="1">
              <a:off x="5201088" y="3352611"/>
              <a:ext cx="3200400" cy="15073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/>
            <p:cNvCxnSpPr/>
            <p:nvPr/>
          </p:nvCxnSpPr>
          <p:spPr>
            <a:xfrm>
              <a:off x="5336741" y="3875125"/>
              <a:ext cx="2919411" cy="549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/>
            <p:cNvCxnSpPr/>
            <p:nvPr/>
          </p:nvCxnSpPr>
          <p:spPr>
            <a:xfrm>
              <a:off x="4527849" y="714919"/>
              <a:ext cx="4517101" cy="18537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מלבן מעוגל 39"/>
          <p:cNvSpPr/>
          <p:nvPr/>
        </p:nvSpPr>
        <p:spPr>
          <a:xfrm>
            <a:off x="393791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זקנים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6835354" y="5600614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גיבורים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5388670" y="5611713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אנשים נזקקים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7917" y="5088055"/>
            <a:ext cx="4312227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בפורים נהוג לתת מתנות לאביונים. מי הם אביונים?</a:t>
            </a:r>
          </a:p>
        </p:txBody>
      </p:sp>
      <p:pic>
        <p:nvPicPr>
          <p:cNvPr id="25" name="תמונה 2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8" y="1919556"/>
            <a:ext cx="1776285" cy="2573198"/>
          </a:xfrm>
          <a:prstGeom prst="rect">
            <a:avLst/>
          </a:prstGeom>
        </p:spPr>
      </p:pic>
      <p:pic>
        <p:nvPicPr>
          <p:cNvPr id="45" name="תמונה 44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9" y="1860962"/>
            <a:ext cx="1454335" cy="2631792"/>
          </a:xfrm>
          <a:prstGeom prst="rect">
            <a:avLst/>
          </a:prstGeom>
        </p:spPr>
      </p:pic>
      <p:pic>
        <p:nvPicPr>
          <p:cNvPr id="49" name="תמונה 48" descr="תמונה שמכילה צעצוע, שולחן, צהוב, עוגה&#10;&#10;התיאור נוצר באופן אוטומטי">
            <a:extLst>
              <a:ext uri="{FF2B5EF4-FFF2-40B4-BE49-F238E27FC236}">
                <a16:creationId xmlns:a16="http://schemas.microsoft.com/office/drawing/2014/main" id="{BB60BAC7-86A7-428E-A3FC-F1A4A12EB8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4" y="1466080"/>
            <a:ext cx="348618" cy="334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1" name="קבוצה 60"/>
          <p:cNvGrpSpPr/>
          <p:nvPr/>
        </p:nvGrpSpPr>
        <p:grpSpPr>
          <a:xfrm>
            <a:off x="9253853" y="1501609"/>
            <a:ext cx="2238276" cy="3067407"/>
            <a:chOff x="10478806" y="3708499"/>
            <a:chExt cx="1083702" cy="1485141"/>
          </a:xfrm>
        </p:grpSpPr>
        <p:grpSp>
          <p:nvGrpSpPr>
            <p:cNvPr id="38" name="קבוצה 37"/>
            <p:cNvGrpSpPr/>
            <p:nvPr/>
          </p:nvGrpSpPr>
          <p:grpSpPr>
            <a:xfrm>
              <a:off x="10478806" y="3708499"/>
              <a:ext cx="1076078" cy="1485141"/>
              <a:chOff x="10999506" y="1312459"/>
              <a:chExt cx="506699" cy="699317"/>
            </a:xfrm>
          </p:grpSpPr>
          <p:grpSp>
            <p:nvGrpSpPr>
              <p:cNvPr id="35" name="קבוצה 34"/>
              <p:cNvGrpSpPr/>
              <p:nvPr/>
            </p:nvGrpSpPr>
            <p:grpSpPr>
              <a:xfrm>
                <a:off x="11079411" y="1447026"/>
                <a:ext cx="426794" cy="564750"/>
                <a:chOff x="11008902" y="1487943"/>
                <a:chExt cx="426794" cy="564750"/>
              </a:xfrm>
            </p:grpSpPr>
            <p:sp>
              <p:nvSpPr>
                <p:cNvPr id="2" name="צורה חופשית 1"/>
                <p:cNvSpPr/>
                <p:nvPr/>
              </p:nvSpPr>
              <p:spPr>
                <a:xfrm>
                  <a:off x="11008902" y="1487943"/>
                  <a:ext cx="426794" cy="559594"/>
                </a:xfrm>
                <a:custGeom>
                  <a:avLst/>
                  <a:gdLst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426794" h="559594">
                      <a:moveTo>
                        <a:pt x="12457" y="169069"/>
                      </a:moveTo>
                      <a:lnTo>
                        <a:pt x="12457" y="169069"/>
                      </a:lnTo>
                      <a:cubicBezTo>
                        <a:pt x="11663" y="177800"/>
                        <a:pt x="10075" y="186496"/>
                        <a:pt x="10075" y="195263"/>
                      </a:cubicBezTo>
                      <a:cubicBezTo>
                        <a:pt x="10075" y="206404"/>
                        <a:pt x="11155" y="217536"/>
                        <a:pt x="12457" y="228600"/>
                      </a:cubicBezTo>
                      <a:cubicBezTo>
                        <a:pt x="12750" y="231093"/>
                        <a:pt x="14229" y="233309"/>
                        <a:pt x="14838" y="235744"/>
                      </a:cubicBezTo>
                      <a:cubicBezTo>
                        <a:pt x="15820" y="239670"/>
                        <a:pt x="16604" y="243650"/>
                        <a:pt x="17219" y="247650"/>
                      </a:cubicBezTo>
                      <a:cubicBezTo>
                        <a:pt x="19533" y="262692"/>
                        <a:pt x="20280" y="275196"/>
                        <a:pt x="21982" y="290513"/>
                      </a:cubicBezTo>
                      <a:cubicBezTo>
                        <a:pt x="25996" y="326639"/>
                        <a:pt x="22183" y="296283"/>
                        <a:pt x="26744" y="319088"/>
                      </a:cubicBezTo>
                      <a:cubicBezTo>
                        <a:pt x="30410" y="337420"/>
                        <a:pt x="25964" y="328634"/>
                        <a:pt x="33888" y="340519"/>
                      </a:cubicBezTo>
                      <a:cubicBezTo>
                        <a:pt x="35475" y="346869"/>
                        <a:pt x="36580" y="353360"/>
                        <a:pt x="38650" y="359569"/>
                      </a:cubicBezTo>
                      <a:cubicBezTo>
                        <a:pt x="39444" y="361950"/>
                        <a:pt x="39909" y="364468"/>
                        <a:pt x="41032" y="366713"/>
                      </a:cubicBezTo>
                      <a:cubicBezTo>
                        <a:pt x="42312" y="369273"/>
                        <a:pt x="44207" y="371476"/>
                        <a:pt x="45794" y="373857"/>
                      </a:cubicBezTo>
                      <a:cubicBezTo>
                        <a:pt x="47382" y="380207"/>
                        <a:pt x="46926" y="387461"/>
                        <a:pt x="50557" y="392907"/>
                      </a:cubicBezTo>
                      <a:lnTo>
                        <a:pt x="60082" y="407194"/>
                      </a:lnTo>
                      <a:cubicBezTo>
                        <a:pt x="62051" y="410147"/>
                        <a:pt x="63018" y="413675"/>
                        <a:pt x="64844" y="416719"/>
                      </a:cubicBezTo>
                      <a:cubicBezTo>
                        <a:pt x="64876" y="416772"/>
                        <a:pt x="76733" y="434552"/>
                        <a:pt x="79132" y="438150"/>
                      </a:cubicBezTo>
                      <a:cubicBezTo>
                        <a:pt x="80720" y="440531"/>
                        <a:pt x="82614" y="442734"/>
                        <a:pt x="83894" y="445294"/>
                      </a:cubicBezTo>
                      <a:lnTo>
                        <a:pt x="93419" y="464344"/>
                      </a:lnTo>
                      <a:cubicBezTo>
                        <a:pt x="97955" y="473415"/>
                        <a:pt x="99350" y="476813"/>
                        <a:pt x="105325" y="485775"/>
                      </a:cubicBezTo>
                      <a:cubicBezTo>
                        <a:pt x="107526" y="489077"/>
                        <a:pt x="110268" y="491998"/>
                        <a:pt x="112469" y="495300"/>
                      </a:cubicBezTo>
                      <a:cubicBezTo>
                        <a:pt x="122809" y="510810"/>
                        <a:pt x="114696" y="503929"/>
                        <a:pt x="126757" y="511969"/>
                      </a:cubicBezTo>
                      <a:cubicBezTo>
                        <a:pt x="128344" y="514350"/>
                        <a:pt x="129495" y="517089"/>
                        <a:pt x="131519" y="519113"/>
                      </a:cubicBezTo>
                      <a:cubicBezTo>
                        <a:pt x="137177" y="524771"/>
                        <a:pt x="145881" y="526282"/>
                        <a:pt x="152950" y="528638"/>
                      </a:cubicBezTo>
                      <a:lnTo>
                        <a:pt x="160094" y="531019"/>
                      </a:lnTo>
                      <a:cubicBezTo>
                        <a:pt x="162475" y="532607"/>
                        <a:pt x="164678" y="534502"/>
                        <a:pt x="167238" y="535782"/>
                      </a:cubicBezTo>
                      <a:cubicBezTo>
                        <a:pt x="171239" y="537782"/>
                        <a:pt x="180093" y="539400"/>
                        <a:pt x="183907" y="540544"/>
                      </a:cubicBezTo>
                      <a:cubicBezTo>
                        <a:pt x="191120" y="542708"/>
                        <a:pt x="198194" y="545307"/>
                        <a:pt x="205338" y="547688"/>
                      </a:cubicBezTo>
                      <a:cubicBezTo>
                        <a:pt x="207719" y="548482"/>
                        <a:pt x="210021" y="549577"/>
                        <a:pt x="212482" y="550069"/>
                      </a:cubicBezTo>
                      <a:cubicBezTo>
                        <a:pt x="216451" y="550863"/>
                        <a:pt x="220483" y="551385"/>
                        <a:pt x="224388" y="552450"/>
                      </a:cubicBezTo>
                      <a:cubicBezTo>
                        <a:pt x="257617" y="561513"/>
                        <a:pt x="221576" y="553794"/>
                        <a:pt x="250582" y="559594"/>
                      </a:cubicBezTo>
                      <a:cubicBezTo>
                        <a:pt x="260107" y="558800"/>
                        <a:pt x="269763" y="558974"/>
                        <a:pt x="279157" y="557213"/>
                      </a:cubicBezTo>
                      <a:cubicBezTo>
                        <a:pt x="282646" y="556559"/>
                        <a:pt x="285419" y="553848"/>
                        <a:pt x="288682" y="552450"/>
                      </a:cubicBezTo>
                      <a:cubicBezTo>
                        <a:pt x="299162" y="547958"/>
                        <a:pt x="298510" y="552147"/>
                        <a:pt x="310113" y="540544"/>
                      </a:cubicBezTo>
                      <a:cubicBezTo>
                        <a:pt x="326424" y="524233"/>
                        <a:pt x="318796" y="529993"/>
                        <a:pt x="331544" y="521494"/>
                      </a:cubicBezTo>
                      <a:cubicBezTo>
                        <a:pt x="333132" y="519113"/>
                        <a:pt x="334283" y="516374"/>
                        <a:pt x="336307" y="514350"/>
                      </a:cubicBezTo>
                      <a:cubicBezTo>
                        <a:pt x="340923" y="509734"/>
                        <a:pt x="344784" y="509143"/>
                        <a:pt x="350594" y="507207"/>
                      </a:cubicBezTo>
                      <a:cubicBezTo>
                        <a:pt x="352975" y="504826"/>
                        <a:pt x="355582" y="502650"/>
                        <a:pt x="357738" y="500063"/>
                      </a:cubicBezTo>
                      <a:cubicBezTo>
                        <a:pt x="359570" y="497864"/>
                        <a:pt x="360476" y="494943"/>
                        <a:pt x="362500" y="492919"/>
                      </a:cubicBezTo>
                      <a:cubicBezTo>
                        <a:pt x="364524" y="490895"/>
                        <a:pt x="367263" y="489744"/>
                        <a:pt x="369644" y="488157"/>
                      </a:cubicBezTo>
                      <a:cubicBezTo>
                        <a:pt x="371232" y="484982"/>
                        <a:pt x="372135" y="481359"/>
                        <a:pt x="374407" y="478632"/>
                      </a:cubicBezTo>
                      <a:cubicBezTo>
                        <a:pt x="390278" y="459585"/>
                        <a:pt x="373615" y="488947"/>
                        <a:pt x="386313" y="466725"/>
                      </a:cubicBezTo>
                      <a:cubicBezTo>
                        <a:pt x="395331" y="450944"/>
                        <a:pt x="387737" y="463404"/>
                        <a:pt x="393457" y="450057"/>
                      </a:cubicBezTo>
                      <a:cubicBezTo>
                        <a:pt x="397085" y="441593"/>
                        <a:pt x="398196" y="440566"/>
                        <a:pt x="402982" y="433388"/>
                      </a:cubicBezTo>
                      <a:lnTo>
                        <a:pt x="407744" y="419100"/>
                      </a:lnTo>
                      <a:cubicBezTo>
                        <a:pt x="408538" y="416719"/>
                        <a:pt x="409516" y="414392"/>
                        <a:pt x="410125" y="411957"/>
                      </a:cubicBezTo>
                      <a:lnTo>
                        <a:pt x="412507" y="402432"/>
                      </a:lnTo>
                      <a:cubicBezTo>
                        <a:pt x="413301" y="395288"/>
                        <a:pt x="413872" y="388116"/>
                        <a:pt x="414888" y="381000"/>
                      </a:cubicBezTo>
                      <a:cubicBezTo>
                        <a:pt x="415895" y="373947"/>
                        <a:pt x="417917" y="366501"/>
                        <a:pt x="419650" y="359569"/>
                      </a:cubicBezTo>
                      <a:cubicBezTo>
                        <a:pt x="420444" y="350838"/>
                        <a:pt x="421667" y="342135"/>
                        <a:pt x="422032" y="333375"/>
                      </a:cubicBezTo>
                      <a:cubicBezTo>
                        <a:pt x="426108" y="235572"/>
                        <a:pt x="417109" y="274487"/>
                        <a:pt x="426794" y="235744"/>
                      </a:cubicBezTo>
                      <a:cubicBezTo>
                        <a:pt x="426000" y="207169"/>
                        <a:pt x="425806" y="178571"/>
                        <a:pt x="424413" y="150019"/>
                      </a:cubicBezTo>
                      <a:cubicBezTo>
                        <a:pt x="424216" y="145977"/>
                        <a:pt x="422910" y="142064"/>
                        <a:pt x="422032" y="138113"/>
                      </a:cubicBezTo>
                      <a:cubicBezTo>
                        <a:pt x="420666" y="131967"/>
                        <a:pt x="417258" y="119040"/>
                        <a:pt x="414888" y="114300"/>
                      </a:cubicBezTo>
                      <a:cubicBezTo>
                        <a:pt x="413300" y="111125"/>
                        <a:pt x="411443" y="108071"/>
                        <a:pt x="410125" y="104775"/>
                      </a:cubicBezTo>
                      <a:cubicBezTo>
                        <a:pt x="408261" y="100114"/>
                        <a:pt x="406950" y="95250"/>
                        <a:pt x="405363" y="90488"/>
                      </a:cubicBezTo>
                      <a:cubicBezTo>
                        <a:pt x="404569" y="88107"/>
                        <a:pt x="403591" y="85779"/>
                        <a:pt x="402982" y="83344"/>
                      </a:cubicBezTo>
                      <a:cubicBezTo>
                        <a:pt x="401394" y="76994"/>
                        <a:pt x="401394" y="69056"/>
                        <a:pt x="398219" y="64294"/>
                      </a:cubicBezTo>
                      <a:cubicBezTo>
                        <a:pt x="395044" y="59532"/>
                        <a:pt x="392741" y="54054"/>
                        <a:pt x="388694" y="50007"/>
                      </a:cubicBezTo>
                      <a:cubicBezTo>
                        <a:pt x="383138" y="44451"/>
                        <a:pt x="376383" y="39876"/>
                        <a:pt x="372025" y="33338"/>
                      </a:cubicBezTo>
                      <a:cubicBezTo>
                        <a:pt x="365871" y="24105"/>
                        <a:pt x="369978" y="27099"/>
                        <a:pt x="360119" y="23813"/>
                      </a:cubicBezTo>
                      <a:cubicBezTo>
                        <a:pt x="357738" y="22225"/>
                        <a:pt x="355655" y="20055"/>
                        <a:pt x="352975" y="19050"/>
                      </a:cubicBezTo>
                      <a:cubicBezTo>
                        <a:pt x="348690" y="17443"/>
                        <a:pt x="326874" y="14641"/>
                        <a:pt x="324400" y="14288"/>
                      </a:cubicBezTo>
                      <a:cubicBezTo>
                        <a:pt x="308449" y="8971"/>
                        <a:pt x="325446" y="14082"/>
                        <a:pt x="295825" y="9525"/>
                      </a:cubicBezTo>
                      <a:cubicBezTo>
                        <a:pt x="292590" y="9027"/>
                        <a:pt x="289520" y="7729"/>
                        <a:pt x="286300" y="7144"/>
                      </a:cubicBezTo>
                      <a:cubicBezTo>
                        <a:pt x="280778" y="6140"/>
                        <a:pt x="275135" y="5864"/>
                        <a:pt x="269632" y="4763"/>
                      </a:cubicBezTo>
                      <a:cubicBezTo>
                        <a:pt x="263214" y="3479"/>
                        <a:pt x="250582" y="0"/>
                        <a:pt x="250582" y="0"/>
                      </a:cubicBezTo>
                      <a:lnTo>
                        <a:pt x="136282" y="2382"/>
                      </a:lnTo>
                      <a:cubicBezTo>
                        <a:pt x="133012" y="2508"/>
                        <a:pt x="129952" y="4053"/>
                        <a:pt x="126757" y="4763"/>
                      </a:cubicBezTo>
                      <a:cubicBezTo>
                        <a:pt x="118022" y="6704"/>
                        <a:pt x="113617" y="7037"/>
                        <a:pt x="105325" y="9525"/>
                      </a:cubicBezTo>
                      <a:cubicBezTo>
                        <a:pt x="100517" y="10968"/>
                        <a:pt x="95800" y="12700"/>
                        <a:pt x="91038" y="14288"/>
                      </a:cubicBezTo>
                      <a:lnTo>
                        <a:pt x="83894" y="16669"/>
                      </a:lnTo>
                      <a:lnTo>
                        <a:pt x="76750" y="19050"/>
                      </a:lnTo>
                      <a:cubicBezTo>
                        <a:pt x="62645" y="29629"/>
                        <a:pt x="70529" y="23991"/>
                        <a:pt x="52938" y="35719"/>
                      </a:cubicBezTo>
                      <a:lnTo>
                        <a:pt x="45794" y="40482"/>
                      </a:lnTo>
                      <a:cubicBezTo>
                        <a:pt x="42024" y="46136"/>
                        <a:pt x="38319" y="51980"/>
                        <a:pt x="33888" y="57150"/>
                      </a:cubicBezTo>
                      <a:cubicBezTo>
                        <a:pt x="31696" y="59707"/>
                        <a:pt x="29125" y="61913"/>
                        <a:pt x="26744" y="64294"/>
                      </a:cubicBezTo>
                      <a:cubicBezTo>
                        <a:pt x="25157" y="67469"/>
                        <a:pt x="23808" y="70775"/>
                        <a:pt x="21982" y="73819"/>
                      </a:cubicBezTo>
                      <a:cubicBezTo>
                        <a:pt x="19037" y="78727"/>
                        <a:pt x="14268" y="82677"/>
                        <a:pt x="12457" y="88107"/>
                      </a:cubicBezTo>
                      <a:cubicBezTo>
                        <a:pt x="11663" y="90488"/>
                        <a:pt x="11198" y="93005"/>
                        <a:pt x="10075" y="95250"/>
                      </a:cubicBezTo>
                      <a:cubicBezTo>
                        <a:pt x="8795" y="97810"/>
                        <a:pt x="6593" y="99834"/>
                        <a:pt x="5313" y="102394"/>
                      </a:cubicBezTo>
                      <a:cubicBezTo>
                        <a:pt x="3857" y="105306"/>
                        <a:pt x="985" y="116669"/>
                        <a:pt x="550" y="119063"/>
                      </a:cubicBezTo>
                      <a:cubicBezTo>
                        <a:pt x="-2841" y="137713"/>
                        <a:pt x="10473" y="160735"/>
                        <a:pt x="12457" y="169069"/>
                      </a:cubicBezTo>
                      <a:close/>
                    </a:path>
                  </a:pathLst>
                </a:custGeom>
                <a:solidFill>
                  <a:srgbClr val="CEA286"/>
                </a:solidFill>
                <a:ln>
                  <a:solidFill>
                    <a:srgbClr val="4B33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8" name="צורה חופשית 17"/>
                <p:cNvSpPr/>
                <p:nvPr/>
              </p:nvSpPr>
              <p:spPr>
                <a:xfrm>
                  <a:off x="11043337" y="1802662"/>
                  <a:ext cx="386165" cy="250031"/>
                </a:xfrm>
                <a:custGeom>
                  <a:avLst/>
                  <a:gdLst>
                    <a:gd name="connsiteX0" fmla="*/ 376237 w 386165"/>
                    <a:gd name="connsiteY0" fmla="*/ 0 h 250031"/>
                    <a:gd name="connsiteX1" fmla="*/ 376237 w 386165"/>
                    <a:gd name="connsiteY1" fmla="*/ 0 h 250031"/>
                    <a:gd name="connsiteX2" fmla="*/ 350043 w 386165"/>
                    <a:gd name="connsiteY2" fmla="*/ 21431 h 250031"/>
                    <a:gd name="connsiteX3" fmla="*/ 333375 w 386165"/>
                    <a:gd name="connsiteY3" fmla="*/ 40481 h 250031"/>
                    <a:gd name="connsiteX4" fmla="*/ 328612 w 386165"/>
                    <a:gd name="connsiteY4" fmla="*/ 47625 h 250031"/>
                    <a:gd name="connsiteX5" fmla="*/ 321468 w 386165"/>
                    <a:gd name="connsiteY5" fmla="*/ 50006 h 250031"/>
                    <a:gd name="connsiteX6" fmla="*/ 304800 w 386165"/>
                    <a:gd name="connsiteY6" fmla="*/ 69056 h 250031"/>
                    <a:gd name="connsiteX7" fmla="*/ 300037 w 386165"/>
                    <a:gd name="connsiteY7" fmla="*/ 76200 h 250031"/>
                    <a:gd name="connsiteX8" fmla="*/ 292893 w 386165"/>
                    <a:gd name="connsiteY8" fmla="*/ 80962 h 250031"/>
                    <a:gd name="connsiteX9" fmla="*/ 290512 w 386165"/>
                    <a:gd name="connsiteY9" fmla="*/ 92868 h 250031"/>
                    <a:gd name="connsiteX10" fmla="*/ 285750 w 386165"/>
                    <a:gd name="connsiteY10" fmla="*/ 107156 h 250031"/>
                    <a:gd name="connsiteX11" fmla="*/ 283368 w 386165"/>
                    <a:gd name="connsiteY11" fmla="*/ 119062 h 250031"/>
                    <a:gd name="connsiteX12" fmla="*/ 254793 w 386165"/>
                    <a:gd name="connsiteY12" fmla="*/ 133350 h 250031"/>
                    <a:gd name="connsiteX13" fmla="*/ 247650 w 386165"/>
                    <a:gd name="connsiteY13" fmla="*/ 135731 h 250031"/>
                    <a:gd name="connsiteX14" fmla="*/ 228600 w 386165"/>
                    <a:gd name="connsiteY14" fmla="*/ 133350 h 250031"/>
                    <a:gd name="connsiteX15" fmla="*/ 216693 w 386165"/>
                    <a:gd name="connsiteY15" fmla="*/ 114300 h 250031"/>
                    <a:gd name="connsiteX16" fmla="*/ 211931 w 386165"/>
                    <a:gd name="connsiteY16" fmla="*/ 107156 h 250031"/>
                    <a:gd name="connsiteX17" fmla="*/ 188118 w 386165"/>
                    <a:gd name="connsiteY17" fmla="*/ 114300 h 250031"/>
                    <a:gd name="connsiteX18" fmla="*/ 185737 w 386165"/>
                    <a:gd name="connsiteY18" fmla="*/ 128587 h 250031"/>
                    <a:gd name="connsiteX19" fmla="*/ 171450 w 386165"/>
                    <a:gd name="connsiteY19" fmla="*/ 135731 h 250031"/>
                    <a:gd name="connsiteX20" fmla="*/ 135731 w 386165"/>
                    <a:gd name="connsiteY20" fmla="*/ 130968 h 250031"/>
                    <a:gd name="connsiteX21" fmla="*/ 128587 w 386165"/>
                    <a:gd name="connsiteY21" fmla="*/ 126206 h 250031"/>
                    <a:gd name="connsiteX22" fmla="*/ 123825 w 386165"/>
                    <a:gd name="connsiteY22" fmla="*/ 119062 h 250031"/>
                    <a:gd name="connsiteX23" fmla="*/ 116681 w 386165"/>
                    <a:gd name="connsiteY23" fmla="*/ 111918 h 250031"/>
                    <a:gd name="connsiteX24" fmla="*/ 102393 w 386165"/>
                    <a:gd name="connsiteY24" fmla="*/ 83343 h 250031"/>
                    <a:gd name="connsiteX25" fmla="*/ 88106 w 386165"/>
                    <a:gd name="connsiteY25" fmla="*/ 73818 h 250031"/>
                    <a:gd name="connsiteX26" fmla="*/ 80962 w 386165"/>
                    <a:gd name="connsiteY26" fmla="*/ 71437 h 250031"/>
                    <a:gd name="connsiteX27" fmla="*/ 64293 w 386165"/>
                    <a:gd name="connsiteY27" fmla="*/ 64293 h 250031"/>
                    <a:gd name="connsiteX28" fmla="*/ 50006 w 386165"/>
                    <a:gd name="connsiteY28" fmla="*/ 57150 h 250031"/>
                    <a:gd name="connsiteX29" fmla="*/ 40481 w 386165"/>
                    <a:gd name="connsiteY29" fmla="*/ 52387 h 250031"/>
                    <a:gd name="connsiteX30" fmla="*/ 30956 w 386165"/>
                    <a:gd name="connsiteY30" fmla="*/ 50006 h 250031"/>
                    <a:gd name="connsiteX31" fmla="*/ 23812 w 386165"/>
                    <a:gd name="connsiteY31" fmla="*/ 47625 h 250031"/>
                    <a:gd name="connsiteX32" fmla="*/ 16668 w 386165"/>
                    <a:gd name="connsiteY32" fmla="*/ 42862 h 250031"/>
                    <a:gd name="connsiteX33" fmla="*/ 2381 w 386165"/>
                    <a:gd name="connsiteY33" fmla="*/ 38100 h 250031"/>
                    <a:gd name="connsiteX34" fmla="*/ 0 w 386165"/>
                    <a:gd name="connsiteY34" fmla="*/ 45243 h 250031"/>
                    <a:gd name="connsiteX35" fmla="*/ 7143 w 386165"/>
                    <a:gd name="connsiteY35" fmla="*/ 59531 h 250031"/>
                    <a:gd name="connsiteX36" fmla="*/ 11906 w 386165"/>
                    <a:gd name="connsiteY36" fmla="*/ 73818 h 250031"/>
                    <a:gd name="connsiteX37" fmla="*/ 16668 w 386165"/>
                    <a:gd name="connsiteY37" fmla="*/ 80962 h 250031"/>
                    <a:gd name="connsiteX38" fmla="*/ 21431 w 386165"/>
                    <a:gd name="connsiteY38" fmla="*/ 95250 h 250031"/>
                    <a:gd name="connsiteX39" fmla="*/ 33337 w 386165"/>
                    <a:gd name="connsiteY39" fmla="*/ 109537 h 250031"/>
                    <a:gd name="connsiteX40" fmla="*/ 35718 w 386165"/>
                    <a:gd name="connsiteY40" fmla="*/ 116681 h 250031"/>
                    <a:gd name="connsiteX41" fmla="*/ 45243 w 386165"/>
                    <a:gd name="connsiteY41" fmla="*/ 130968 h 250031"/>
                    <a:gd name="connsiteX42" fmla="*/ 50006 w 386165"/>
                    <a:gd name="connsiteY42" fmla="*/ 138112 h 250031"/>
                    <a:gd name="connsiteX43" fmla="*/ 52387 w 386165"/>
                    <a:gd name="connsiteY43" fmla="*/ 145256 h 250031"/>
                    <a:gd name="connsiteX44" fmla="*/ 57150 w 386165"/>
                    <a:gd name="connsiteY44" fmla="*/ 152400 h 250031"/>
                    <a:gd name="connsiteX45" fmla="*/ 66675 w 386165"/>
                    <a:gd name="connsiteY45" fmla="*/ 173831 h 250031"/>
                    <a:gd name="connsiteX46" fmla="*/ 69056 w 386165"/>
                    <a:gd name="connsiteY46" fmla="*/ 180975 h 250031"/>
                    <a:gd name="connsiteX47" fmla="*/ 78581 w 386165"/>
                    <a:gd name="connsiteY47" fmla="*/ 195262 h 250031"/>
                    <a:gd name="connsiteX48" fmla="*/ 80962 w 386165"/>
                    <a:gd name="connsiteY48" fmla="*/ 202406 h 250031"/>
                    <a:gd name="connsiteX49" fmla="*/ 100012 w 386165"/>
                    <a:gd name="connsiteY49" fmla="*/ 219075 h 250031"/>
                    <a:gd name="connsiteX50" fmla="*/ 114300 w 386165"/>
                    <a:gd name="connsiteY50" fmla="*/ 221456 h 250031"/>
                    <a:gd name="connsiteX51" fmla="*/ 128587 w 386165"/>
                    <a:gd name="connsiteY51" fmla="*/ 226218 h 250031"/>
                    <a:gd name="connsiteX52" fmla="*/ 152400 w 386165"/>
                    <a:gd name="connsiteY52" fmla="*/ 233362 h 250031"/>
                    <a:gd name="connsiteX53" fmla="*/ 173831 w 386165"/>
                    <a:gd name="connsiteY53" fmla="*/ 240506 h 250031"/>
                    <a:gd name="connsiteX54" fmla="*/ 190500 w 386165"/>
                    <a:gd name="connsiteY54" fmla="*/ 245268 h 250031"/>
                    <a:gd name="connsiteX55" fmla="*/ 226218 w 386165"/>
                    <a:gd name="connsiteY55" fmla="*/ 250031 h 250031"/>
                    <a:gd name="connsiteX56" fmla="*/ 252412 w 386165"/>
                    <a:gd name="connsiteY56" fmla="*/ 247650 h 250031"/>
                    <a:gd name="connsiteX57" fmla="*/ 273843 w 386165"/>
                    <a:gd name="connsiteY57" fmla="*/ 235743 h 250031"/>
                    <a:gd name="connsiteX58" fmla="*/ 280987 w 386165"/>
                    <a:gd name="connsiteY58" fmla="*/ 228600 h 250031"/>
                    <a:gd name="connsiteX59" fmla="*/ 288131 w 386165"/>
                    <a:gd name="connsiteY59" fmla="*/ 223837 h 250031"/>
                    <a:gd name="connsiteX60" fmla="*/ 307181 w 386165"/>
                    <a:gd name="connsiteY60" fmla="*/ 202406 h 250031"/>
                    <a:gd name="connsiteX61" fmla="*/ 321468 w 386165"/>
                    <a:gd name="connsiteY61" fmla="*/ 192881 h 250031"/>
                    <a:gd name="connsiteX62" fmla="*/ 335756 w 386165"/>
                    <a:gd name="connsiteY62" fmla="*/ 178593 h 250031"/>
                    <a:gd name="connsiteX63" fmla="*/ 347662 w 386165"/>
                    <a:gd name="connsiteY63" fmla="*/ 166687 h 250031"/>
                    <a:gd name="connsiteX64" fmla="*/ 354806 w 386165"/>
                    <a:gd name="connsiteY64" fmla="*/ 152400 h 250031"/>
                    <a:gd name="connsiteX65" fmla="*/ 359568 w 386165"/>
                    <a:gd name="connsiteY65" fmla="*/ 145256 h 250031"/>
                    <a:gd name="connsiteX66" fmla="*/ 361950 w 386165"/>
                    <a:gd name="connsiteY66" fmla="*/ 138112 h 250031"/>
                    <a:gd name="connsiteX67" fmla="*/ 371475 w 386165"/>
                    <a:gd name="connsiteY67" fmla="*/ 121443 h 250031"/>
                    <a:gd name="connsiteX68" fmla="*/ 381000 w 386165"/>
                    <a:gd name="connsiteY68" fmla="*/ 100012 h 250031"/>
                    <a:gd name="connsiteX69" fmla="*/ 383381 w 386165"/>
                    <a:gd name="connsiteY69" fmla="*/ 78581 h 250031"/>
                    <a:gd name="connsiteX70" fmla="*/ 385762 w 386165"/>
                    <a:gd name="connsiteY70" fmla="*/ 30956 h 250031"/>
                    <a:gd name="connsiteX71" fmla="*/ 376237 w 386165"/>
                    <a:gd name="connsiteY71" fmla="*/ 0 h 25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386165" h="250031">
                      <a:moveTo>
                        <a:pt x="376237" y="0"/>
                      </a:moveTo>
                      <a:lnTo>
                        <a:pt x="376237" y="0"/>
                      </a:lnTo>
                      <a:cubicBezTo>
                        <a:pt x="367506" y="7144"/>
                        <a:pt x="358020" y="13454"/>
                        <a:pt x="350043" y="21431"/>
                      </a:cubicBezTo>
                      <a:cubicBezTo>
                        <a:pt x="322254" y="49219"/>
                        <a:pt x="353618" y="26983"/>
                        <a:pt x="333375" y="40481"/>
                      </a:cubicBezTo>
                      <a:cubicBezTo>
                        <a:pt x="331787" y="42862"/>
                        <a:pt x="330847" y="45837"/>
                        <a:pt x="328612" y="47625"/>
                      </a:cubicBezTo>
                      <a:cubicBezTo>
                        <a:pt x="326652" y="49193"/>
                        <a:pt x="323243" y="48231"/>
                        <a:pt x="321468" y="50006"/>
                      </a:cubicBezTo>
                      <a:cubicBezTo>
                        <a:pt x="293677" y="77796"/>
                        <a:pt x="325044" y="55557"/>
                        <a:pt x="304800" y="69056"/>
                      </a:cubicBezTo>
                      <a:cubicBezTo>
                        <a:pt x="303212" y="71437"/>
                        <a:pt x="302061" y="74176"/>
                        <a:pt x="300037" y="76200"/>
                      </a:cubicBezTo>
                      <a:cubicBezTo>
                        <a:pt x="298013" y="78224"/>
                        <a:pt x="294313" y="78477"/>
                        <a:pt x="292893" y="80962"/>
                      </a:cubicBezTo>
                      <a:cubicBezTo>
                        <a:pt x="290885" y="84476"/>
                        <a:pt x="291577" y="88963"/>
                        <a:pt x="290512" y="92868"/>
                      </a:cubicBezTo>
                      <a:cubicBezTo>
                        <a:pt x="289191" y="97711"/>
                        <a:pt x="286735" y="102233"/>
                        <a:pt x="285750" y="107156"/>
                      </a:cubicBezTo>
                      <a:cubicBezTo>
                        <a:pt x="284956" y="111125"/>
                        <a:pt x="285853" y="115867"/>
                        <a:pt x="283368" y="119062"/>
                      </a:cubicBezTo>
                      <a:cubicBezTo>
                        <a:pt x="276905" y="127371"/>
                        <a:pt x="263984" y="130286"/>
                        <a:pt x="254793" y="133350"/>
                      </a:cubicBezTo>
                      <a:lnTo>
                        <a:pt x="247650" y="135731"/>
                      </a:lnTo>
                      <a:cubicBezTo>
                        <a:pt x="241300" y="134937"/>
                        <a:pt x="234774" y="135034"/>
                        <a:pt x="228600" y="133350"/>
                      </a:cubicBezTo>
                      <a:cubicBezTo>
                        <a:pt x="216965" y="130177"/>
                        <a:pt x="222912" y="123629"/>
                        <a:pt x="216693" y="114300"/>
                      </a:cubicBezTo>
                      <a:lnTo>
                        <a:pt x="211931" y="107156"/>
                      </a:lnTo>
                      <a:cubicBezTo>
                        <a:pt x="209061" y="107566"/>
                        <a:pt x="191451" y="107635"/>
                        <a:pt x="188118" y="114300"/>
                      </a:cubicBezTo>
                      <a:cubicBezTo>
                        <a:pt x="185959" y="118618"/>
                        <a:pt x="187896" y="124269"/>
                        <a:pt x="185737" y="128587"/>
                      </a:cubicBezTo>
                      <a:cubicBezTo>
                        <a:pt x="183890" y="132280"/>
                        <a:pt x="174832" y="134604"/>
                        <a:pt x="171450" y="135731"/>
                      </a:cubicBezTo>
                      <a:cubicBezTo>
                        <a:pt x="165050" y="135198"/>
                        <a:pt x="145462" y="135833"/>
                        <a:pt x="135731" y="130968"/>
                      </a:cubicBezTo>
                      <a:cubicBezTo>
                        <a:pt x="133171" y="129688"/>
                        <a:pt x="130968" y="127793"/>
                        <a:pt x="128587" y="126206"/>
                      </a:cubicBezTo>
                      <a:cubicBezTo>
                        <a:pt x="127000" y="123825"/>
                        <a:pt x="125657" y="121261"/>
                        <a:pt x="123825" y="119062"/>
                      </a:cubicBezTo>
                      <a:cubicBezTo>
                        <a:pt x="121669" y="116475"/>
                        <a:pt x="118317" y="114862"/>
                        <a:pt x="116681" y="111918"/>
                      </a:cubicBezTo>
                      <a:cubicBezTo>
                        <a:pt x="111088" y="101851"/>
                        <a:pt x="113585" y="90805"/>
                        <a:pt x="102393" y="83343"/>
                      </a:cubicBezTo>
                      <a:cubicBezTo>
                        <a:pt x="97631" y="80168"/>
                        <a:pt x="93536" y="75628"/>
                        <a:pt x="88106" y="73818"/>
                      </a:cubicBezTo>
                      <a:cubicBezTo>
                        <a:pt x="85725" y="73024"/>
                        <a:pt x="83207" y="72559"/>
                        <a:pt x="80962" y="71437"/>
                      </a:cubicBezTo>
                      <a:cubicBezTo>
                        <a:pt x="64514" y="63214"/>
                        <a:pt x="84120" y="69251"/>
                        <a:pt x="64293" y="64293"/>
                      </a:cubicBezTo>
                      <a:cubicBezTo>
                        <a:pt x="50563" y="55140"/>
                        <a:pt x="63811" y="63066"/>
                        <a:pt x="50006" y="57150"/>
                      </a:cubicBezTo>
                      <a:cubicBezTo>
                        <a:pt x="46743" y="55752"/>
                        <a:pt x="43805" y="53633"/>
                        <a:pt x="40481" y="52387"/>
                      </a:cubicBezTo>
                      <a:cubicBezTo>
                        <a:pt x="37417" y="51238"/>
                        <a:pt x="34103" y="50905"/>
                        <a:pt x="30956" y="50006"/>
                      </a:cubicBezTo>
                      <a:cubicBezTo>
                        <a:pt x="28542" y="49316"/>
                        <a:pt x="26193" y="48419"/>
                        <a:pt x="23812" y="47625"/>
                      </a:cubicBezTo>
                      <a:cubicBezTo>
                        <a:pt x="21431" y="46037"/>
                        <a:pt x="19283" y="44024"/>
                        <a:pt x="16668" y="42862"/>
                      </a:cubicBezTo>
                      <a:cubicBezTo>
                        <a:pt x="12081" y="40823"/>
                        <a:pt x="2381" y="38100"/>
                        <a:pt x="2381" y="38100"/>
                      </a:cubicBezTo>
                      <a:cubicBezTo>
                        <a:pt x="1587" y="40481"/>
                        <a:pt x="0" y="42733"/>
                        <a:pt x="0" y="45243"/>
                      </a:cubicBezTo>
                      <a:cubicBezTo>
                        <a:pt x="0" y="51756"/>
                        <a:pt x="4735" y="54113"/>
                        <a:pt x="7143" y="59531"/>
                      </a:cubicBezTo>
                      <a:cubicBezTo>
                        <a:pt x="9182" y="64118"/>
                        <a:pt x="9122" y="69641"/>
                        <a:pt x="11906" y="73818"/>
                      </a:cubicBezTo>
                      <a:cubicBezTo>
                        <a:pt x="13493" y="76199"/>
                        <a:pt x="15506" y="78347"/>
                        <a:pt x="16668" y="80962"/>
                      </a:cubicBezTo>
                      <a:cubicBezTo>
                        <a:pt x="18707" y="85550"/>
                        <a:pt x="17881" y="91700"/>
                        <a:pt x="21431" y="95250"/>
                      </a:cubicBezTo>
                      <a:cubicBezTo>
                        <a:pt x="26699" y="100518"/>
                        <a:pt x="30021" y="102904"/>
                        <a:pt x="33337" y="109537"/>
                      </a:cubicBezTo>
                      <a:cubicBezTo>
                        <a:pt x="34459" y="111782"/>
                        <a:pt x="34499" y="114487"/>
                        <a:pt x="35718" y="116681"/>
                      </a:cubicBezTo>
                      <a:cubicBezTo>
                        <a:pt x="38498" y="121684"/>
                        <a:pt x="42068" y="126206"/>
                        <a:pt x="45243" y="130968"/>
                      </a:cubicBezTo>
                      <a:lnTo>
                        <a:pt x="50006" y="138112"/>
                      </a:lnTo>
                      <a:cubicBezTo>
                        <a:pt x="50800" y="140493"/>
                        <a:pt x="51264" y="143011"/>
                        <a:pt x="52387" y="145256"/>
                      </a:cubicBezTo>
                      <a:cubicBezTo>
                        <a:pt x="53667" y="147816"/>
                        <a:pt x="55988" y="149785"/>
                        <a:pt x="57150" y="152400"/>
                      </a:cubicBezTo>
                      <a:cubicBezTo>
                        <a:pt x="68485" y="177904"/>
                        <a:pt x="55896" y="157663"/>
                        <a:pt x="66675" y="173831"/>
                      </a:cubicBezTo>
                      <a:cubicBezTo>
                        <a:pt x="67469" y="176212"/>
                        <a:pt x="67837" y="178781"/>
                        <a:pt x="69056" y="180975"/>
                      </a:cubicBezTo>
                      <a:cubicBezTo>
                        <a:pt x="71836" y="185978"/>
                        <a:pt x="78581" y="195262"/>
                        <a:pt x="78581" y="195262"/>
                      </a:cubicBezTo>
                      <a:cubicBezTo>
                        <a:pt x="79375" y="197643"/>
                        <a:pt x="79839" y="200161"/>
                        <a:pt x="80962" y="202406"/>
                      </a:cubicBezTo>
                      <a:cubicBezTo>
                        <a:pt x="84461" y="209405"/>
                        <a:pt x="92220" y="217777"/>
                        <a:pt x="100012" y="219075"/>
                      </a:cubicBezTo>
                      <a:lnTo>
                        <a:pt x="114300" y="221456"/>
                      </a:lnTo>
                      <a:cubicBezTo>
                        <a:pt x="119062" y="223043"/>
                        <a:pt x="123717" y="225000"/>
                        <a:pt x="128587" y="226218"/>
                      </a:cubicBezTo>
                      <a:cubicBezTo>
                        <a:pt x="142980" y="229817"/>
                        <a:pt x="135010" y="227566"/>
                        <a:pt x="152400" y="233362"/>
                      </a:cubicBezTo>
                      <a:lnTo>
                        <a:pt x="173831" y="240506"/>
                      </a:lnTo>
                      <a:cubicBezTo>
                        <a:pt x="179953" y="242546"/>
                        <a:pt x="183920" y="244072"/>
                        <a:pt x="190500" y="245268"/>
                      </a:cubicBezTo>
                      <a:cubicBezTo>
                        <a:pt x="197751" y="246587"/>
                        <a:pt x="219560" y="249199"/>
                        <a:pt x="226218" y="250031"/>
                      </a:cubicBezTo>
                      <a:cubicBezTo>
                        <a:pt x="234949" y="249237"/>
                        <a:pt x="243733" y="248890"/>
                        <a:pt x="252412" y="247650"/>
                      </a:cubicBezTo>
                      <a:cubicBezTo>
                        <a:pt x="259398" y="246652"/>
                        <a:pt x="270209" y="239377"/>
                        <a:pt x="273843" y="235743"/>
                      </a:cubicBezTo>
                      <a:cubicBezTo>
                        <a:pt x="276224" y="233362"/>
                        <a:pt x="278400" y="230756"/>
                        <a:pt x="280987" y="228600"/>
                      </a:cubicBezTo>
                      <a:cubicBezTo>
                        <a:pt x="283186" y="226768"/>
                        <a:pt x="285750" y="225425"/>
                        <a:pt x="288131" y="223837"/>
                      </a:cubicBezTo>
                      <a:cubicBezTo>
                        <a:pt x="293858" y="215246"/>
                        <a:pt x="297391" y="208933"/>
                        <a:pt x="307181" y="202406"/>
                      </a:cubicBezTo>
                      <a:cubicBezTo>
                        <a:pt x="311943" y="199231"/>
                        <a:pt x="317421" y="196928"/>
                        <a:pt x="321468" y="192881"/>
                      </a:cubicBezTo>
                      <a:cubicBezTo>
                        <a:pt x="326231" y="188118"/>
                        <a:pt x="332020" y="184197"/>
                        <a:pt x="335756" y="178593"/>
                      </a:cubicBezTo>
                      <a:cubicBezTo>
                        <a:pt x="342106" y="169069"/>
                        <a:pt x="338137" y="173037"/>
                        <a:pt x="347662" y="166687"/>
                      </a:cubicBezTo>
                      <a:cubicBezTo>
                        <a:pt x="361307" y="146221"/>
                        <a:pt x="344952" y="172109"/>
                        <a:pt x="354806" y="152400"/>
                      </a:cubicBezTo>
                      <a:cubicBezTo>
                        <a:pt x="356086" y="149840"/>
                        <a:pt x="358288" y="147816"/>
                        <a:pt x="359568" y="145256"/>
                      </a:cubicBezTo>
                      <a:cubicBezTo>
                        <a:pt x="360691" y="143011"/>
                        <a:pt x="360827" y="140357"/>
                        <a:pt x="361950" y="138112"/>
                      </a:cubicBezTo>
                      <a:cubicBezTo>
                        <a:pt x="370536" y="120940"/>
                        <a:pt x="363131" y="142302"/>
                        <a:pt x="371475" y="121443"/>
                      </a:cubicBezTo>
                      <a:cubicBezTo>
                        <a:pt x="379977" y="100189"/>
                        <a:pt x="371836" y="113757"/>
                        <a:pt x="381000" y="100012"/>
                      </a:cubicBezTo>
                      <a:cubicBezTo>
                        <a:pt x="381794" y="92868"/>
                        <a:pt x="382887" y="85752"/>
                        <a:pt x="383381" y="78581"/>
                      </a:cubicBezTo>
                      <a:cubicBezTo>
                        <a:pt x="384474" y="62724"/>
                        <a:pt x="384442" y="46796"/>
                        <a:pt x="385762" y="30956"/>
                      </a:cubicBezTo>
                      <a:cubicBezTo>
                        <a:pt x="388335" y="71"/>
                        <a:pt x="377824" y="5159"/>
                        <a:pt x="376237" y="0"/>
                      </a:cubicBezTo>
                      <a:close/>
                    </a:path>
                  </a:pathLst>
                </a:custGeom>
                <a:solidFill>
                  <a:srgbClr val="4B332F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22" name="צורה חופשית 21"/>
                <p:cNvSpPr/>
                <p:nvPr/>
              </p:nvSpPr>
              <p:spPr>
                <a:xfrm>
                  <a:off x="11114774" y="1819330"/>
                  <a:ext cx="238939" cy="69057"/>
                </a:xfrm>
                <a:custGeom>
                  <a:avLst/>
                  <a:gdLst>
                    <a:gd name="connsiteX0" fmla="*/ 0 w 238939"/>
                    <a:gd name="connsiteY0" fmla="*/ 40482 h 69057"/>
                    <a:gd name="connsiteX1" fmla="*/ 0 w 238939"/>
                    <a:gd name="connsiteY1" fmla="*/ 40482 h 69057"/>
                    <a:gd name="connsiteX2" fmla="*/ 26194 w 238939"/>
                    <a:gd name="connsiteY2" fmla="*/ 33338 h 69057"/>
                    <a:gd name="connsiteX3" fmla="*/ 33338 w 238939"/>
                    <a:gd name="connsiteY3" fmla="*/ 28575 h 69057"/>
                    <a:gd name="connsiteX4" fmla="*/ 50006 w 238939"/>
                    <a:gd name="connsiteY4" fmla="*/ 19050 h 69057"/>
                    <a:gd name="connsiteX5" fmla="*/ 57150 w 238939"/>
                    <a:gd name="connsiteY5" fmla="*/ 11907 h 69057"/>
                    <a:gd name="connsiteX6" fmla="*/ 78581 w 238939"/>
                    <a:gd name="connsiteY6" fmla="*/ 4763 h 69057"/>
                    <a:gd name="connsiteX7" fmla="*/ 85725 w 238939"/>
                    <a:gd name="connsiteY7" fmla="*/ 2382 h 69057"/>
                    <a:gd name="connsiteX8" fmla="*/ 92869 w 238939"/>
                    <a:gd name="connsiteY8" fmla="*/ 0 h 69057"/>
                    <a:gd name="connsiteX9" fmla="*/ 135731 w 238939"/>
                    <a:gd name="connsiteY9" fmla="*/ 2382 h 69057"/>
                    <a:gd name="connsiteX10" fmla="*/ 159544 w 238939"/>
                    <a:gd name="connsiteY10" fmla="*/ 9525 h 69057"/>
                    <a:gd name="connsiteX11" fmla="*/ 166688 w 238939"/>
                    <a:gd name="connsiteY11" fmla="*/ 11907 h 69057"/>
                    <a:gd name="connsiteX12" fmla="*/ 173831 w 238939"/>
                    <a:gd name="connsiteY12" fmla="*/ 16669 h 69057"/>
                    <a:gd name="connsiteX13" fmla="*/ 188119 w 238939"/>
                    <a:gd name="connsiteY13" fmla="*/ 21432 h 69057"/>
                    <a:gd name="connsiteX14" fmla="*/ 202406 w 238939"/>
                    <a:gd name="connsiteY14" fmla="*/ 30957 h 69057"/>
                    <a:gd name="connsiteX15" fmla="*/ 209550 w 238939"/>
                    <a:gd name="connsiteY15" fmla="*/ 33338 h 69057"/>
                    <a:gd name="connsiteX16" fmla="*/ 230981 w 238939"/>
                    <a:gd name="connsiteY16" fmla="*/ 45244 h 69057"/>
                    <a:gd name="connsiteX17" fmla="*/ 238125 w 238939"/>
                    <a:gd name="connsiteY17" fmla="*/ 50007 h 69057"/>
                    <a:gd name="connsiteX18" fmla="*/ 228600 w 238939"/>
                    <a:gd name="connsiteY18" fmla="*/ 61913 h 69057"/>
                    <a:gd name="connsiteX19" fmla="*/ 200025 w 238939"/>
                    <a:gd name="connsiteY19" fmla="*/ 57150 h 69057"/>
                    <a:gd name="connsiteX20" fmla="*/ 185738 w 238939"/>
                    <a:gd name="connsiteY20" fmla="*/ 47625 h 69057"/>
                    <a:gd name="connsiteX21" fmla="*/ 171450 w 238939"/>
                    <a:gd name="connsiteY21" fmla="*/ 42863 h 69057"/>
                    <a:gd name="connsiteX22" fmla="*/ 164306 w 238939"/>
                    <a:gd name="connsiteY22" fmla="*/ 40482 h 69057"/>
                    <a:gd name="connsiteX23" fmla="*/ 111919 w 238939"/>
                    <a:gd name="connsiteY23" fmla="*/ 42863 h 69057"/>
                    <a:gd name="connsiteX24" fmla="*/ 104775 w 238939"/>
                    <a:gd name="connsiteY24" fmla="*/ 45244 h 69057"/>
                    <a:gd name="connsiteX25" fmla="*/ 80963 w 238939"/>
                    <a:gd name="connsiteY25" fmla="*/ 52388 h 69057"/>
                    <a:gd name="connsiteX26" fmla="*/ 73819 w 238939"/>
                    <a:gd name="connsiteY26" fmla="*/ 57150 h 69057"/>
                    <a:gd name="connsiteX27" fmla="*/ 64294 w 238939"/>
                    <a:gd name="connsiteY27" fmla="*/ 59532 h 69057"/>
                    <a:gd name="connsiteX28" fmla="*/ 50006 w 238939"/>
                    <a:gd name="connsiteY28" fmla="*/ 64294 h 69057"/>
                    <a:gd name="connsiteX29" fmla="*/ 42863 w 238939"/>
                    <a:gd name="connsiteY29" fmla="*/ 66675 h 69057"/>
                    <a:gd name="connsiteX30" fmla="*/ 35719 w 238939"/>
                    <a:gd name="connsiteY30" fmla="*/ 69057 h 69057"/>
                    <a:gd name="connsiteX31" fmla="*/ 14288 w 238939"/>
                    <a:gd name="connsiteY31" fmla="*/ 64294 h 69057"/>
                    <a:gd name="connsiteX32" fmla="*/ 7144 w 238939"/>
                    <a:gd name="connsiteY32" fmla="*/ 59532 h 69057"/>
                    <a:gd name="connsiteX33" fmla="*/ 0 w 238939"/>
                    <a:gd name="connsiteY33" fmla="*/ 40482 h 6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38939" h="69057">
                      <a:moveTo>
                        <a:pt x="0" y="40482"/>
                      </a:moveTo>
                      <a:lnTo>
                        <a:pt x="0" y="40482"/>
                      </a:lnTo>
                      <a:cubicBezTo>
                        <a:pt x="8731" y="38101"/>
                        <a:pt x="17671" y="36382"/>
                        <a:pt x="26194" y="33338"/>
                      </a:cubicBezTo>
                      <a:cubicBezTo>
                        <a:pt x="28889" y="32375"/>
                        <a:pt x="30853" y="29995"/>
                        <a:pt x="33338" y="28575"/>
                      </a:cubicBezTo>
                      <a:cubicBezTo>
                        <a:pt x="40758" y="24335"/>
                        <a:pt x="43671" y="24330"/>
                        <a:pt x="50006" y="19050"/>
                      </a:cubicBezTo>
                      <a:cubicBezTo>
                        <a:pt x="52593" y="16894"/>
                        <a:pt x="54206" y="13542"/>
                        <a:pt x="57150" y="11907"/>
                      </a:cubicBezTo>
                      <a:cubicBezTo>
                        <a:pt x="57151" y="11906"/>
                        <a:pt x="75008" y="5954"/>
                        <a:pt x="78581" y="4763"/>
                      </a:cubicBezTo>
                      <a:lnTo>
                        <a:pt x="85725" y="2382"/>
                      </a:lnTo>
                      <a:lnTo>
                        <a:pt x="92869" y="0"/>
                      </a:lnTo>
                      <a:cubicBezTo>
                        <a:pt x="107156" y="794"/>
                        <a:pt x="121480" y="1086"/>
                        <a:pt x="135731" y="2382"/>
                      </a:cubicBezTo>
                      <a:cubicBezTo>
                        <a:pt x="140679" y="2832"/>
                        <a:pt x="156643" y="8558"/>
                        <a:pt x="159544" y="9525"/>
                      </a:cubicBezTo>
                      <a:cubicBezTo>
                        <a:pt x="161925" y="10319"/>
                        <a:pt x="164599" y="10515"/>
                        <a:pt x="166688" y="11907"/>
                      </a:cubicBezTo>
                      <a:cubicBezTo>
                        <a:pt x="169069" y="13494"/>
                        <a:pt x="171216" y="15507"/>
                        <a:pt x="173831" y="16669"/>
                      </a:cubicBezTo>
                      <a:cubicBezTo>
                        <a:pt x="178419" y="18708"/>
                        <a:pt x="183942" y="18647"/>
                        <a:pt x="188119" y="21432"/>
                      </a:cubicBezTo>
                      <a:cubicBezTo>
                        <a:pt x="192881" y="24607"/>
                        <a:pt x="196976" y="29147"/>
                        <a:pt x="202406" y="30957"/>
                      </a:cubicBezTo>
                      <a:cubicBezTo>
                        <a:pt x="204787" y="31751"/>
                        <a:pt x="207356" y="32119"/>
                        <a:pt x="209550" y="33338"/>
                      </a:cubicBezTo>
                      <a:cubicBezTo>
                        <a:pt x="234116" y="46985"/>
                        <a:pt x="214817" y="39856"/>
                        <a:pt x="230981" y="45244"/>
                      </a:cubicBezTo>
                      <a:cubicBezTo>
                        <a:pt x="233362" y="46832"/>
                        <a:pt x="237220" y="47292"/>
                        <a:pt x="238125" y="50007"/>
                      </a:cubicBezTo>
                      <a:cubicBezTo>
                        <a:pt x="241414" y="59874"/>
                        <a:pt x="234033" y="60102"/>
                        <a:pt x="228600" y="61913"/>
                      </a:cubicBezTo>
                      <a:cubicBezTo>
                        <a:pt x="224657" y="61475"/>
                        <a:pt x="207009" y="61030"/>
                        <a:pt x="200025" y="57150"/>
                      </a:cubicBezTo>
                      <a:cubicBezTo>
                        <a:pt x="195022" y="54370"/>
                        <a:pt x="191168" y="49435"/>
                        <a:pt x="185738" y="47625"/>
                      </a:cubicBezTo>
                      <a:lnTo>
                        <a:pt x="171450" y="42863"/>
                      </a:lnTo>
                      <a:lnTo>
                        <a:pt x="164306" y="40482"/>
                      </a:lnTo>
                      <a:cubicBezTo>
                        <a:pt x="146844" y="41276"/>
                        <a:pt x="129344" y="41469"/>
                        <a:pt x="111919" y="42863"/>
                      </a:cubicBezTo>
                      <a:cubicBezTo>
                        <a:pt x="109417" y="43063"/>
                        <a:pt x="107189" y="44554"/>
                        <a:pt x="104775" y="45244"/>
                      </a:cubicBezTo>
                      <a:cubicBezTo>
                        <a:pt x="98949" y="46908"/>
                        <a:pt x="85211" y="49556"/>
                        <a:pt x="80963" y="52388"/>
                      </a:cubicBezTo>
                      <a:cubicBezTo>
                        <a:pt x="78582" y="53975"/>
                        <a:pt x="76449" y="56023"/>
                        <a:pt x="73819" y="57150"/>
                      </a:cubicBezTo>
                      <a:cubicBezTo>
                        <a:pt x="70811" y="58439"/>
                        <a:pt x="67429" y="58592"/>
                        <a:pt x="64294" y="59532"/>
                      </a:cubicBezTo>
                      <a:cubicBezTo>
                        <a:pt x="59486" y="60975"/>
                        <a:pt x="54769" y="62707"/>
                        <a:pt x="50006" y="64294"/>
                      </a:cubicBezTo>
                      <a:lnTo>
                        <a:pt x="42863" y="66675"/>
                      </a:lnTo>
                      <a:lnTo>
                        <a:pt x="35719" y="69057"/>
                      </a:lnTo>
                      <a:cubicBezTo>
                        <a:pt x="30233" y="68142"/>
                        <a:pt x="20150" y="67225"/>
                        <a:pt x="14288" y="64294"/>
                      </a:cubicBezTo>
                      <a:cubicBezTo>
                        <a:pt x="11728" y="63014"/>
                        <a:pt x="9525" y="61119"/>
                        <a:pt x="7144" y="59532"/>
                      </a:cubicBezTo>
                      <a:cubicBezTo>
                        <a:pt x="1758" y="51454"/>
                        <a:pt x="1191" y="43657"/>
                        <a:pt x="0" y="40482"/>
                      </a:cubicBezTo>
                      <a:close/>
                    </a:path>
                  </a:pathLst>
                </a:custGeom>
                <a:solidFill>
                  <a:srgbClr val="4C362E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pic>
            <p:nvPicPr>
              <p:cNvPr id="36" name="Picture 2" descr="תוצאת תמונה עבור ‪barrett hat free clipart‬‏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30705" flipH="1">
                <a:off x="10999506" y="1312459"/>
                <a:ext cx="500586" cy="36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טבעת 51"/>
            <p:cNvSpPr/>
            <p:nvPr/>
          </p:nvSpPr>
          <p:spPr>
            <a:xfrm>
              <a:off x="11172378" y="431829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60" name="טבעת 59"/>
            <p:cNvSpPr/>
            <p:nvPr/>
          </p:nvSpPr>
          <p:spPr>
            <a:xfrm>
              <a:off x="10823983" y="433411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53" name="מלבן 52"/>
            <p:cNvSpPr/>
            <p:nvPr/>
          </p:nvSpPr>
          <p:spPr>
            <a:xfrm>
              <a:off x="11071633" y="4432961"/>
              <a:ext cx="117800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2" name="מלבן 61"/>
            <p:cNvSpPr/>
            <p:nvPr/>
          </p:nvSpPr>
          <p:spPr>
            <a:xfrm rot="1279031">
              <a:off x="11400286" y="4420873"/>
              <a:ext cx="162222" cy="51448"/>
            </a:xfrm>
            <a:custGeom>
              <a:avLst/>
              <a:gdLst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2222 w 162222"/>
                <a:gd name="connsiteY2" fmla="*/ 45719 h 45719"/>
                <a:gd name="connsiteX3" fmla="*/ 0 w 162222"/>
                <a:gd name="connsiteY3" fmla="*/ 45719 h 45719"/>
                <a:gd name="connsiteX4" fmla="*/ 0 w 162222"/>
                <a:gd name="connsiteY4" fmla="*/ 0 h 45719"/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1385 w 162222"/>
                <a:gd name="connsiteY2" fmla="*/ 13370 h 45719"/>
                <a:gd name="connsiteX3" fmla="*/ 162222 w 162222"/>
                <a:gd name="connsiteY3" fmla="*/ 45719 h 45719"/>
                <a:gd name="connsiteX4" fmla="*/ 0 w 162222"/>
                <a:gd name="connsiteY4" fmla="*/ 45719 h 45719"/>
                <a:gd name="connsiteX5" fmla="*/ 0 w 162222"/>
                <a:gd name="connsiteY5" fmla="*/ 0 h 45719"/>
                <a:gd name="connsiteX0" fmla="*/ 0 w 162222"/>
                <a:gd name="connsiteY0" fmla="*/ 2057 h 47776"/>
                <a:gd name="connsiteX1" fmla="*/ 128190 w 162222"/>
                <a:gd name="connsiteY1" fmla="*/ 0 h 47776"/>
                <a:gd name="connsiteX2" fmla="*/ 161385 w 162222"/>
                <a:gd name="connsiteY2" fmla="*/ 15427 h 47776"/>
                <a:gd name="connsiteX3" fmla="*/ 162222 w 162222"/>
                <a:gd name="connsiteY3" fmla="*/ 47776 h 47776"/>
                <a:gd name="connsiteX4" fmla="*/ 0 w 162222"/>
                <a:gd name="connsiteY4" fmla="*/ 47776 h 47776"/>
                <a:gd name="connsiteX5" fmla="*/ 0 w 162222"/>
                <a:gd name="connsiteY5" fmla="*/ 2057 h 47776"/>
                <a:gd name="connsiteX0" fmla="*/ 0 w 162222"/>
                <a:gd name="connsiteY0" fmla="*/ 5729 h 51448"/>
                <a:gd name="connsiteX1" fmla="*/ 128190 w 162222"/>
                <a:gd name="connsiteY1" fmla="*/ 3672 h 51448"/>
                <a:gd name="connsiteX2" fmla="*/ 151376 w 162222"/>
                <a:gd name="connsiteY2" fmla="*/ 0 h 51448"/>
                <a:gd name="connsiteX3" fmla="*/ 162222 w 162222"/>
                <a:gd name="connsiteY3" fmla="*/ 51448 h 51448"/>
                <a:gd name="connsiteX4" fmla="*/ 0 w 162222"/>
                <a:gd name="connsiteY4" fmla="*/ 51448 h 51448"/>
                <a:gd name="connsiteX5" fmla="*/ 0 w 162222"/>
                <a:gd name="connsiteY5" fmla="*/ 5729 h 5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22" h="51448">
                  <a:moveTo>
                    <a:pt x="0" y="5729"/>
                  </a:moveTo>
                  <a:lnTo>
                    <a:pt x="128190" y="3672"/>
                  </a:lnTo>
                  <a:lnTo>
                    <a:pt x="151376" y="0"/>
                  </a:lnTo>
                  <a:lnTo>
                    <a:pt x="162222" y="51448"/>
                  </a:lnTo>
                  <a:lnTo>
                    <a:pt x="0" y="51448"/>
                  </a:lnTo>
                  <a:lnTo>
                    <a:pt x="0" y="5729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מלבן 62"/>
            <p:cNvSpPr/>
            <p:nvPr/>
          </p:nvSpPr>
          <p:spPr>
            <a:xfrm rot="20434956">
              <a:off x="10681854" y="4452400"/>
              <a:ext cx="162222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4" name="צורה חופשית 83"/>
          <p:cNvSpPr/>
          <p:nvPr/>
        </p:nvSpPr>
        <p:spPr>
          <a:xfrm>
            <a:off x="5397958" y="5618265"/>
            <a:ext cx="1408738" cy="163622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צורה חופשית 84"/>
          <p:cNvSpPr/>
          <p:nvPr/>
        </p:nvSpPr>
        <p:spPr>
          <a:xfrm flipV="1">
            <a:off x="5394782" y="5788437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6839423" y="5788431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3943823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grpSp>
        <p:nvGrpSpPr>
          <p:cNvPr id="64" name="קבוצה 63"/>
          <p:cNvGrpSpPr/>
          <p:nvPr/>
        </p:nvGrpSpPr>
        <p:grpSpPr>
          <a:xfrm>
            <a:off x="3727375" y="291975"/>
            <a:ext cx="4767075" cy="1030726"/>
            <a:chOff x="3712463" y="298801"/>
            <a:chExt cx="4767075" cy="1030726"/>
          </a:xfrm>
        </p:grpSpPr>
        <p:grpSp>
          <p:nvGrpSpPr>
            <p:cNvPr id="65" name="קבוצה 64"/>
            <p:cNvGrpSpPr/>
            <p:nvPr/>
          </p:nvGrpSpPr>
          <p:grpSpPr>
            <a:xfrm>
              <a:off x="3913690" y="838276"/>
              <a:ext cx="4336454" cy="491251"/>
              <a:chOff x="2319251" y="853913"/>
              <a:chExt cx="4503129" cy="600888"/>
            </a:xfrm>
          </p:grpSpPr>
          <p:sp>
            <p:nvSpPr>
              <p:cNvPr id="67" name="משולש שווה-שוקיים 66"/>
              <p:cNvSpPr/>
              <p:nvPr/>
            </p:nvSpPr>
            <p:spPr>
              <a:xfrm rot="10800000">
                <a:off x="2319251" y="853913"/>
                <a:ext cx="4503129" cy="600888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8" name="משולש שווה-שוקיים 67"/>
              <p:cNvSpPr/>
              <p:nvPr/>
            </p:nvSpPr>
            <p:spPr>
              <a:xfrm rot="10800000">
                <a:off x="2780607" y="865785"/>
                <a:ext cx="3574472" cy="467411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66" name="טרפז 65"/>
            <p:cNvSpPr/>
            <p:nvPr/>
          </p:nvSpPr>
          <p:spPr>
            <a:xfrm rot="10800000">
              <a:off x="3712463" y="298801"/>
              <a:ext cx="4767075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3855406" y="805294"/>
            <a:ext cx="4496763" cy="958606"/>
            <a:chOff x="3844048" y="805037"/>
            <a:chExt cx="4496763" cy="958606"/>
          </a:xfrm>
        </p:grpSpPr>
        <p:grpSp>
          <p:nvGrpSpPr>
            <p:cNvPr id="70" name="קבוצה 69"/>
            <p:cNvGrpSpPr/>
            <p:nvPr/>
          </p:nvGrpSpPr>
          <p:grpSpPr>
            <a:xfrm>
              <a:off x="3915773" y="830604"/>
              <a:ext cx="4336454" cy="933039"/>
              <a:chOff x="2319251" y="853913"/>
              <a:chExt cx="4503129" cy="1141274"/>
            </a:xfrm>
          </p:grpSpPr>
          <p:sp>
            <p:nvSpPr>
              <p:cNvPr id="71" name="משולש שווה-שוקיים 70"/>
              <p:cNvSpPr/>
              <p:nvPr/>
            </p:nvSpPr>
            <p:spPr>
              <a:xfrm rot="10800000">
                <a:off x="2319251" y="853913"/>
                <a:ext cx="4503129" cy="600888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2" name="משולש שווה-שוקיים 71"/>
              <p:cNvSpPr/>
              <p:nvPr/>
            </p:nvSpPr>
            <p:spPr>
              <a:xfrm rot="10800000">
                <a:off x="2380033" y="1527776"/>
                <a:ext cx="4402264" cy="467411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74" name="טרפז 73"/>
            <p:cNvSpPr/>
            <p:nvPr/>
          </p:nvSpPr>
          <p:spPr>
            <a:xfrm rot="10800000">
              <a:off x="3844048" y="805037"/>
              <a:ext cx="4496763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sp>
        <p:nvSpPr>
          <p:cNvPr id="3" name="לחצן פעולה: חזרה 2">
            <a:hlinkClick r:id="" action="ppaction://hlinkshowjump?jump=lastslideviewed" highlightClick="1"/>
          </p:cNvPr>
          <p:cNvSpPr/>
          <p:nvPr/>
        </p:nvSpPr>
        <p:spPr>
          <a:xfrm>
            <a:off x="3710234" y="291098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לחצן פעולה: קדימה או הבא 13">
            <a:hlinkClick r:id="" action="ppaction://hlinkshowjump?jump=nextslide" highlightClick="1"/>
          </p:cNvPr>
          <p:cNvSpPr/>
          <p:nvPr/>
        </p:nvSpPr>
        <p:spPr>
          <a:xfrm>
            <a:off x="3721786" y="291098"/>
            <a:ext cx="4767075" cy="4201656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7D4DA808-E852-4D9A-9B1E-0BDB485D8429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37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039 0.0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6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9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76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85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6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85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6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3" grpId="0" animBg="1"/>
      <p:bldP spid="3" grpId="1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81A542C-E9F9-4F86-864F-3E20F4B839FC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29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מלבן מעוגל 68"/>
          <p:cNvSpPr/>
          <p:nvPr/>
        </p:nvSpPr>
        <p:spPr>
          <a:xfrm>
            <a:off x="475556" y="1372336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5FF3FE">
                  <a:shade val="30000"/>
                  <a:satMod val="115000"/>
                </a:srgbClr>
              </a:gs>
              <a:gs pos="50000">
                <a:srgbClr val="5FF3FE">
                  <a:shade val="67500"/>
                  <a:satMod val="115000"/>
                </a:srgbClr>
              </a:gs>
              <a:gs pos="100000">
                <a:srgbClr val="5FF3FE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8" name="מלבן מעוגל 1027"/>
          <p:cNvSpPr/>
          <p:nvPr/>
        </p:nvSpPr>
        <p:spPr>
          <a:xfrm>
            <a:off x="8985715" y="1334064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25" name="קבוצה 1024"/>
          <p:cNvGrpSpPr/>
          <p:nvPr/>
        </p:nvGrpSpPr>
        <p:grpSpPr>
          <a:xfrm>
            <a:off x="3712463" y="291099"/>
            <a:ext cx="4767075" cy="4201654"/>
            <a:chOff x="4407269" y="197721"/>
            <a:chExt cx="4767075" cy="4201654"/>
          </a:xfrm>
        </p:grpSpPr>
        <p:sp>
          <p:nvSpPr>
            <p:cNvPr id="4" name="טרפז 3"/>
            <p:cNvSpPr/>
            <p:nvPr/>
          </p:nvSpPr>
          <p:spPr>
            <a:xfrm rot="10800000">
              <a:off x="5334982" y="3875673"/>
              <a:ext cx="291219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6" name="טרפז 5"/>
            <p:cNvSpPr/>
            <p:nvPr/>
          </p:nvSpPr>
          <p:spPr>
            <a:xfrm rot="10800000">
              <a:off x="5205382" y="3351971"/>
              <a:ext cx="317546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טרפז 6"/>
            <p:cNvSpPr/>
            <p:nvPr/>
          </p:nvSpPr>
          <p:spPr>
            <a:xfrm rot="10800000">
              <a:off x="5065435" y="2828268"/>
              <a:ext cx="3452923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טרפז 7"/>
            <p:cNvSpPr/>
            <p:nvPr/>
          </p:nvSpPr>
          <p:spPr>
            <a:xfrm rot="10800000">
              <a:off x="4933175" y="2304564"/>
              <a:ext cx="3719430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טרפז 8"/>
            <p:cNvSpPr/>
            <p:nvPr/>
          </p:nvSpPr>
          <p:spPr>
            <a:xfrm rot="10800000">
              <a:off x="4802498" y="1776852"/>
              <a:ext cx="398182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טרפז 9"/>
            <p:cNvSpPr/>
            <p:nvPr/>
          </p:nvSpPr>
          <p:spPr>
            <a:xfrm rot="10800000">
              <a:off x="4680915" y="1278959"/>
              <a:ext cx="4227518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טרפז 10"/>
            <p:cNvSpPr/>
            <p:nvPr/>
          </p:nvSpPr>
          <p:spPr>
            <a:xfrm rot="10800000">
              <a:off x="4542920" y="729446"/>
              <a:ext cx="450202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טרפז 11"/>
            <p:cNvSpPr/>
            <p:nvPr/>
          </p:nvSpPr>
          <p:spPr>
            <a:xfrm rot="10800000">
              <a:off x="4407269" y="197721"/>
              <a:ext cx="4767075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61208" y="3944727"/>
              <a:ext cx="128016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0AFBFF"/>
                  </a:solidFill>
                </a:rPr>
                <a:t>בנק</a:t>
              </a:r>
            </a:p>
          </p:txBody>
        </p:sp>
        <p:cxnSp>
          <p:nvCxnSpPr>
            <p:cNvPr id="19" name="מחבר ישר 18"/>
            <p:cNvCxnSpPr/>
            <p:nvPr/>
          </p:nvCxnSpPr>
          <p:spPr>
            <a:xfrm>
              <a:off x="4676503" y="1253149"/>
              <a:ext cx="4237451" cy="4381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/>
            <p:cNvCxnSpPr/>
            <p:nvPr/>
          </p:nvCxnSpPr>
          <p:spPr>
            <a:xfrm>
              <a:off x="4814227" y="1790092"/>
              <a:ext cx="3964075" cy="5025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/>
            <p:cNvCxnSpPr/>
            <p:nvPr/>
          </p:nvCxnSpPr>
          <p:spPr>
            <a:xfrm flipV="1">
              <a:off x="4934807" y="2304431"/>
              <a:ext cx="3718750" cy="817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/>
            <p:cNvCxnSpPr/>
            <p:nvPr/>
          </p:nvCxnSpPr>
          <p:spPr>
            <a:xfrm flipV="1">
              <a:off x="5070460" y="2831875"/>
              <a:ext cx="3456960" cy="324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/>
            <p:cNvCxnSpPr/>
            <p:nvPr/>
          </p:nvCxnSpPr>
          <p:spPr>
            <a:xfrm flipV="1">
              <a:off x="5201088" y="3352611"/>
              <a:ext cx="3200400" cy="15073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/>
            <p:cNvCxnSpPr/>
            <p:nvPr/>
          </p:nvCxnSpPr>
          <p:spPr>
            <a:xfrm>
              <a:off x="5336741" y="3875125"/>
              <a:ext cx="2919411" cy="549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/>
            <p:cNvCxnSpPr/>
            <p:nvPr/>
          </p:nvCxnSpPr>
          <p:spPr>
            <a:xfrm>
              <a:off x="4527849" y="714919"/>
              <a:ext cx="4517101" cy="18537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מלבן מעוגל 39"/>
          <p:cNvSpPr/>
          <p:nvPr/>
        </p:nvSpPr>
        <p:spPr>
          <a:xfrm>
            <a:off x="6840512" y="5592828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אחים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5381567" y="559796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בת ואבא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3915957" y="559872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דוד ואחיינית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7917" y="5088055"/>
            <a:ext cx="4312227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מה היה הקשר המשפחתי בין אסתר למרדכי?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pic>
        <p:nvPicPr>
          <p:cNvPr id="25" name="תמונה 2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8" y="1919556"/>
            <a:ext cx="1776285" cy="2573198"/>
          </a:xfrm>
          <a:prstGeom prst="rect">
            <a:avLst/>
          </a:prstGeom>
        </p:spPr>
      </p:pic>
      <p:pic>
        <p:nvPicPr>
          <p:cNvPr id="45" name="תמונה 44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9" y="1860962"/>
            <a:ext cx="1454335" cy="2631792"/>
          </a:xfrm>
          <a:prstGeom prst="rect">
            <a:avLst/>
          </a:prstGeom>
        </p:spPr>
      </p:pic>
      <p:pic>
        <p:nvPicPr>
          <p:cNvPr id="49" name="תמונה 48" descr="תמונה שמכילה צעצוע, שולחן, צהוב, עוגה&#10;&#10;התיאור נוצר באופן אוטומטי">
            <a:extLst>
              <a:ext uri="{FF2B5EF4-FFF2-40B4-BE49-F238E27FC236}">
                <a16:creationId xmlns:a16="http://schemas.microsoft.com/office/drawing/2014/main" id="{BB60BAC7-86A7-428E-A3FC-F1A4A12EB8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4" y="1959305"/>
            <a:ext cx="348618" cy="334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1" name="קבוצה 60"/>
          <p:cNvGrpSpPr/>
          <p:nvPr/>
        </p:nvGrpSpPr>
        <p:grpSpPr>
          <a:xfrm>
            <a:off x="9253853" y="1501609"/>
            <a:ext cx="2238276" cy="3067407"/>
            <a:chOff x="10478806" y="3708499"/>
            <a:chExt cx="1083702" cy="1485141"/>
          </a:xfrm>
        </p:grpSpPr>
        <p:grpSp>
          <p:nvGrpSpPr>
            <p:cNvPr id="38" name="קבוצה 37"/>
            <p:cNvGrpSpPr/>
            <p:nvPr/>
          </p:nvGrpSpPr>
          <p:grpSpPr>
            <a:xfrm>
              <a:off x="10478806" y="3708499"/>
              <a:ext cx="1076078" cy="1485141"/>
              <a:chOff x="10999506" y="1312459"/>
              <a:chExt cx="506699" cy="699317"/>
            </a:xfrm>
          </p:grpSpPr>
          <p:grpSp>
            <p:nvGrpSpPr>
              <p:cNvPr id="35" name="קבוצה 34"/>
              <p:cNvGrpSpPr/>
              <p:nvPr/>
            </p:nvGrpSpPr>
            <p:grpSpPr>
              <a:xfrm>
                <a:off x="11079411" y="1447026"/>
                <a:ext cx="426794" cy="564750"/>
                <a:chOff x="11008902" y="1487943"/>
                <a:chExt cx="426794" cy="564750"/>
              </a:xfrm>
            </p:grpSpPr>
            <p:sp>
              <p:nvSpPr>
                <p:cNvPr id="2" name="צורה חופשית 1"/>
                <p:cNvSpPr/>
                <p:nvPr/>
              </p:nvSpPr>
              <p:spPr>
                <a:xfrm>
                  <a:off x="11008902" y="1487943"/>
                  <a:ext cx="426794" cy="559594"/>
                </a:xfrm>
                <a:custGeom>
                  <a:avLst/>
                  <a:gdLst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426794" h="559594">
                      <a:moveTo>
                        <a:pt x="12457" y="169069"/>
                      </a:moveTo>
                      <a:lnTo>
                        <a:pt x="12457" y="169069"/>
                      </a:lnTo>
                      <a:cubicBezTo>
                        <a:pt x="11663" y="177800"/>
                        <a:pt x="10075" y="186496"/>
                        <a:pt x="10075" y="195263"/>
                      </a:cubicBezTo>
                      <a:cubicBezTo>
                        <a:pt x="10075" y="206404"/>
                        <a:pt x="11155" y="217536"/>
                        <a:pt x="12457" y="228600"/>
                      </a:cubicBezTo>
                      <a:cubicBezTo>
                        <a:pt x="12750" y="231093"/>
                        <a:pt x="14229" y="233309"/>
                        <a:pt x="14838" y="235744"/>
                      </a:cubicBezTo>
                      <a:cubicBezTo>
                        <a:pt x="15820" y="239670"/>
                        <a:pt x="16604" y="243650"/>
                        <a:pt x="17219" y="247650"/>
                      </a:cubicBezTo>
                      <a:cubicBezTo>
                        <a:pt x="19533" y="262692"/>
                        <a:pt x="20280" y="275196"/>
                        <a:pt x="21982" y="290513"/>
                      </a:cubicBezTo>
                      <a:cubicBezTo>
                        <a:pt x="25996" y="326639"/>
                        <a:pt x="22183" y="296283"/>
                        <a:pt x="26744" y="319088"/>
                      </a:cubicBezTo>
                      <a:cubicBezTo>
                        <a:pt x="30410" y="337420"/>
                        <a:pt x="25964" y="328634"/>
                        <a:pt x="33888" y="340519"/>
                      </a:cubicBezTo>
                      <a:cubicBezTo>
                        <a:pt x="35475" y="346869"/>
                        <a:pt x="36580" y="353360"/>
                        <a:pt x="38650" y="359569"/>
                      </a:cubicBezTo>
                      <a:cubicBezTo>
                        <a:pt x="39444" y="361950"/>
                        <a:pt x="39909" y="364468"/>
                        <a:pt x="41032" y="366713"/>
                      </a:cubicBezTo>
                      <a:cubicBezTo>
                        <a:pt x="42312" y="369273"/>
                        <a:pt x="44207" y="371476"/>
                        <a:pt x="45794" y="373857"/>
                      </a:cubicBezTo>
                      <a:cubicBezTo>
                        <a:pt x="47382" y="380207"/>
                        <a:pt x="46926" y="387461"/>
                        <a:pt x="50557" y="392907"/>
                      </a:cubicBezTo>
                      <a:lnTo>
                        <a:pt x="60082" y="407194"/>
                      </a:lnTo>
                      <a:cubicBezTo>
                        <a:pt x="62051" y="410147"/>
                        <a:pt x="63018" y="413675"/>
                        <a:pt x="64844" y="416719"/>
                      </a:cubicBezTo>
                      <a:cubicBezTo>
                        <a:pt x="64876" y="416772"/>
                        <a:pt x="76733" y="434552"/>
                        <a:pt x="79132" y="438150"/>
                      </a:cubicBezTo>
                      <a:cubicBezTo>
                        <a:pt x="80720" y="440531"/>
                        <a:pt x="82614" y="442734"/>
                        <a:pt x="83894" y="445294"/>
                      </a:cubicBezTo>
                      <a:lnTo>
                        <a:pt x="93419" y="464344"/>
                      </a:lnTo>
                      <a:cubicBezTo>
                        <a:pt x="97955" y="473415"/>
                        <a:pt x="99350" y="476813"/>
                        <a:pt x="105325" y="485775"/>
                      </a:cubicBezTo>
                      <a:cubicBezTo>
                        <a:pt x="107526" y="489077"/>
                        <a:pt x="110268" y="491998"/>
                        <a:pt x="112469" y="495300"/>
                      </a:cubicBezTo>
                      <a:cubicBezTo>
                        <a:pt x="122809" y="510810"/>
                        <a:pt x="114696" y="503929"/>
                        <a:pt x="126757" y="511969"/>
                      </a:cubicBezTo>
                      <a:cubicBezTo>
                        <a:pt x="128344" y="514350"/>
                        <a:pt x="129495" y="517089"/>
                        <a:pt x="131519" y="519113"/>
                      </a:cubicBezTo>
                      <a:cubicBezTo>
                        <a:pt x="137177" y="524771"/>
                        <a:pt x="145881" y="526282"/>
                        <a:pt x="152950" y="528638"/>
                      </a:cubicBezTo>
                      <a:lnTo>
                        <a:pt x="160094" y="531019"/>
                      </a:lnTo>
                      <a:cubicBezTo>
                        <a:pt x="162475" y="532607"/>
                        <a:pt x="164678" y="534502"/>
                        <a:pt x="167238" y="535782"/>
                      </a:cubicBezTo>
                      <a:cubicBezTo>
                        <a:pt x="171239" y="537782"/>
                        <a:pt x="180093" y="539400"/>
                        <a:pt x="183907" y="540544"/>
                      </a:cubicBezTo>
                      <a:cubicBezTo>
                        <a:pt x="191120" y="542708"/>
                        <a:pt x="198194" y="545307"/>
                        <a:pt x="205338" y="547688"/>
                      </a:cubicBezTo>
                      <a:cubicBezTo>
                        <a:pt x="207719" y="548482"/>
                        <a:pt x="210021" y="549577"/>
                        <a:pt x="212482" y="550069"/>
                      </a:cubicBezTo>
                      <a:cubicBezTo>
                        <a:pt x="216451" y="550863"/>
                        <a:pt x="220483" y="551385"/>
                        <a:pt x="224388" y="552450"/>
                      </a:cubicBezTo>
                      <a:cubicBezTo>
                        <a:pt x="257617" y="561513"/>
                        <a:pt x="221576" y="553794"/>
                        <a:pt x="250582" y="559594"/>
                      </a:cubicBezTo>
                      <a:cubicBezTo>
                        <a:pt x="260107" y="558800"/>
                        <a:pt x="269763" y="558974"/>
                        <a:pt x="279157" y="557213"/>
                      </a:cubicBezTo>
                      <a:cubicBezTo>
                        <a:pt x="282646" y="556559"/>
                        <a:pt x="285419" y="553848"/>
                        <a:pt x="288682" y="552450"/>
                      </a:cubicBezTo>
                      <a:cubicBezTo>
                        <a:pt x="299162" y="547958"/>
                        <a:pt x="298510" y="552147"/>
                        <a:pt x="310113" y="540544"/>
                      </a:cubicBezTo>
                      <a:cubicBezTo>
                        <a:pt x="326424" y="524233"/>
                        <a:pt x="318796" y="529993"/>
                        <a:pt x="331544" y="521494"/>
                      </a:cubicBezTo>
                      <a:cubicBezTo>
                        <a:pt x="333132" y="519113"/>
                        <a:pt x="334283" y="516374"/>
                        <a:pt x="336307" y="514350"/>
                      </a:cubicBezTo>
                      <a:cubicBezTo>
                        <a:pt x="340923" y="509734"/>
                        <a:pt x="344784" y="509143"/>
                        <a:pt x="350594" y="507207"/>
                      </a:cubicBezTo>
                      <a:cubicBezTo>
                        <a:pt x="352975" y="504826"/>
                        <a:pt x="355582" y="502650"/>
                        <a:pt x="357738" y="500063"/>
                      </a:cubicBezTo>
                      <a:cubicBezTo>
                        <a:pt x="359570" y="497864"/>
                        <a:pt x="360476" y="494943"/>
                        <a:pt x="362500" y="492919"/>
                      </a:cubicBezTo>
                      <a:cubicBezTo>
                        <a:pt x="364524" y="490895"/>
                        <a:pt x="367263" y="489744"/>
                        <a:pt x="369644" y="488157"/>
                      </a:cubicBezTo>
                      <a:cubicBezTo>
                        <a:pt x="371232" y="484982"/>
                        <a:pt x="372135" y="481359"/>
                        <a:pt x="374407" y="478632"/>
                      </a:cubicBezTo>
                      <a:cubicBezTo>
                        <a:pt x="390278" y="459585"/>
                        <a:pt x="373615" y="488947"/>
                        <a:pt x="386313" y="466725"/>
                      </a:cubicBezTo>
                      <a:cubicBezTo>
                        <a:pt x="395331" y="450944"/>
                        <a:pt x="387737" y="463404"/>
                        <a:pt x="393457" y="450057"/>
                      </a:cubicBezTo>
                      <a:cubicBezTo>
                        <a:pt x="397085" y="441593"/>
                        <a:pt x="398196" y="440566"/>
                        <a:pt x="402982" y="433388"/>
                      </a:cubicBezTo>
                      <a:lnTo>
                        <a:pt x="407744" y="419100"/>
                      </a:lnTo>
                      <a:cubicBezTo>
                        <a:pt x="408538" y="416719"/>
                        <a:pt x="409516" y="414392"/>
                        <a:pt x="410125" y="411957"/>
                      </a:cubicBezTo>
                      <a:lnTo>
                        <a:pt x="412507" y="402432"/>
                      </a:lnTo>
                      <a:cubicBezTo>
                        <a:pt x="413301" y="395288"/>
                        <a:pt x="413872" y="388116"/>
                        <a:pt x="414888" y="381000"/>
                      </a:cubicBezTo>
                      <a:cubicBezTo>
                        <a:pt x="415895" y="373947"/>
                        <a:pt x="417917" y="366501"/>
                        <a:pt x="419650" y="359569"/>
                      </a:cubicBezTo>
                      <a:cubicBezTo>
                        <a:pt x="420444" y="350838"/>
                        <a:pt x="421667" y="342135"/>
                        <a:pt x="422032" y="333375"/>
                      </a:cubicBezTo>
                      <a:cubicBezTo>
                        <a:pt x="426108" y="235572"/>
                        <a:pt x="417109" y="274487"/>
                        <a:pt x="426794" y="235744"/>
                      </a:cubicBezTo>
                      <a:cubicBezTo>
                        <a:pt x="426000" y="207169"/>
                        <a:pt x="425806" y="178571"/>
                        <a:pt x="424413" y="150019"/>
                      </a:cubicBezTo>
                      <a:cubicBezTo>
                        <a:pt x="424216" y="145977"/>
                        <a:pt x="422910" y="142064"/>
                        <a:pt x="422032" y="138113"/>
                      </a:cubicBezTo>
                      <a:cubicBezTo>
                        <a:pt x="420666" y="131967"/>
                        <a:pt x="417258" y="119040"/>
                        <a:pt x="414888" y="114300"/>
                      </a:cubicBezTo>
                      <a:cubicBezTo>
                        <a:pt x="413300" y="111125"/>
                        <a:pt x="411443" y="108071"/>
                        <a:pt x="410125" y="104775"/>
                      </a:cubicBezTo>
                      <a:cubicBezTo>
                        <a:pt x="408261" y="100114"/>
                        <a:pt x="406950" y="95250"/>
                        <a:pt x="405363" y="90488"/>
                      </a:cubicBezTo>
                      <a:cubicBezTo>
                        <a:pt x="404569" y="88107"/>
                        <a:pt x="403591" y="85779"/>
                        <a:pt x="402982" y="83344"/>
                      </a:cubicBezTo>
                      <a:cubicBezTo>
                        <a:pt x="401394" y="76994"/>
                        <a:pt x="401394" y="69056"/>
                        <a:pt x="398219" y="64294"/>
                      </a:cubicBezTo>
                      <a:cubicBezTo>
                        <a:pt x="395044" y="59532"/>
                        <a:pt x="392741" y="54054"/>
                        <a:pt x="388694" y="50007"/>
                      </a:cubicBezTo>
                      <a:cubicBezTo>
                        <a:pt x="383138" y="44451"/>
                        <a:pt x="376383" y="39876"/>
                        <a:pt x="372025" y="33338"/>
                      </a:cubicBezTo>
                      <a:cubicBezTo>
                        <a:pt x="365871" y="24105"/>
                        <a:pt x="369978" y="27099"/>
                        <a:pt x="360119" y="23813"/>
                      </a:cubicBezTo>
                      <a:cubicBezTo>
                        <a:pt x="357738" y="22225"/>
                        <a:pt x="355655" y="20055"/>
                        <a:pt x="352975" y="19050"/>
                      </a:cubicBezTo>
                      <a:cubicBezTo>
                        <a:pt x="348690" y="17443"/>
                        <a:pt x="326874" y="14641"/>
                        <a:pt x="324400" y="14288"/>
                      </a:cubicBezTo>
                      <a:cubicBezTo>
                        <a:pt x="308449" y="8971"/>
                        <a:pt x="325446" y="14082"/>
                        <a:pt x="295825" y="9525"/>
                      </a:cubicBezTo>
                      <a:cubicBezTo>
                        <a:pt x="292590" y="9027"/>
                        <a:pt x="289520" y="7729"/>
                        <a:pt x="286300" y="7144"/>
                      </a:cubicBezTo>
                      <a:cubicBezTo>
                        <a:pt x="280778" y="6140"/>
                        <a:pt x="275135" y="5864"/>
                        <a:pt x="269632" y="4763"/>
                      </a:cubicBezTo>
                      <a:cubicBezTo>
                        <a:pt x="263214" y="3479"/>
                        <a:pt x="250582" y="0"/>
                        <a:pt x="250582" y="0"/>
                      </a:cubicBezTo>
                      <a:lnTo>
                        <a:pt x="136282" y="2382"/>
                      </a:lnTo>
                      <a:cubicBezTo>
                        <a:pt x="133012" y="2508"/>
                        <a:pt x="129952" y="4053"/>
                        <a:pt x="126757" y="4763"/>
                      </a:cubicBezTo>
                      <a:cubicBezTo>
                        <a:pt x="118022" y="6704"/>
                        <a:pt x="113617" y="7037"/>
                        <a:pt x="105325" y="9525"/>
                      </a:cubicBezTo>
                      <a:cubicBezTo>
                        <a:pt x="100517" y="10968"/>
                        <a:pt x="95800" y="12700"/>
                        <a:pt x="91038" y="14288"/>
                      </a:cubicBezTo>
                      <a:lnTo>
                        <a:pt x="83894" y="16669"/>
                      </a:lnTo>
                      <a:lnTo>
                        <a:pt x="76750" y="19050"/>
                      </a:lnTo>
                      <a:cubicBezTo>
                        <a:pt x="62645" y="29629"/>
                        <a:pt x="70529" y="23991"/>
                        <a:pt x="52938" y="35719"/>
                      </a:cubicBezTo>
                      <a:lnTo>
                        <a:pt x="45794" y="40482"/>
                      </a:lnTo>
                      <a:cubicBezTo>
                        <a:pt x="42024" y="46136"/>
                        <a:pt x="38319" y="51980"/>
                        <a:pt x="33888" y="57150"/>
                      </a:cubicBezTo>
                      <a:cubicBezTo>
                        <a:pt x="31696" y="59707"/>
                        <a:pt x="29125" y="61913"/>
                        <a:pt x="26744" y="64294"/>
                      </a:cubicBezTo>
                      <a:cubicBezTo>
                        <a:pt x="25157" y="67469"/>
                        <a:pt x="23808" y="70775"/>
                        <a:pt x="21982" y="73819"/>
                      </a:cubicBezTo>
                      <a:cubicBezTo>
                        <a:pt x="19037" y="78727"/>
                        <a:pt x="14268" y="82677"/>
                        <a:pt x="12457" y="88107"/>
                      </a:cubicBezTo>
                      <a:cubicBezTo>
                        <a:pt x="11663" y="90488"/>
                        <a:pt x="11198" y="93005"/>
                        <a:pt x="10075" y="95250"/>
                      </a:cubicBezTo>
                      <a:cubicBezTo>
                        <a:pt x="8795" y="97810"/>
                        <a:pt x="6593" y="99834"/>
                        <a:pt x="5313" y="102394"/>
                      </a:cubicBezTo>
                      <a:cubicBezTo>
                        <a:pt x="3857" y="105306"/>
                        <a:pt x="985" y="116669"/>
                        <a:pt x="550" y="119063"/>
                      </a:cubicBezTo>
                      <a:cubicBezTo>
                        <a:pt x="-2841" y="137713"/>
                        <a:pt x="10473" y="160735"/>
                        <a:pt x="12457" y="169069"/>
                      </a:cubicBezTo>
                      <a:close/>
                    </a:path>
                  </a:pathLst>
                </a:custGeom>
                <a:solidFill>
                  <a:srgbClr val="CEA286"/>
                </a:solidFill>
                <a:ln>
                  <a:solidFill>
                    <a:srgbClr val="4B33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8" name="צורה חופשית 17"/>
                <p:cNvSpPr/>
                <p:nvPr/>
              </p:nvSpPr>
              <p:spPr>
                <a:xfrm>
                  <a:off x="11043337" y="1802662"/>
                  <a:ext cx="386165" cy="250031"/>
                </a:xfrm>
                <a:custGeom>
                  <a:avLst/>
                  <a:gdLst>
                    <a:gd name="connsiteX0" fmla="*/ 376237 w 386165"/>
                    <a:gd name="connsiteY0" fmla="*/ 0 h 250031"/>
                    <a:gd name="connsiteX1" fmla="*/ 376237 w 386165"/>
                    <a:gd name="connsiteY1" fmla="*/ 0 h 250031"/>
                    <a:gd name="connsiteX2" fmla="*/ 350043 w 386165"/>
                    <a:gd name="connsiteY2" fmla="*/ 21431 h 250031"/>
                    <a:gd name="connsiteX3" fmla="*/ 333375 w 386165"/>
                    <a:gd name="connsiteY3" fmla="*/ 40481 h 250031"/>
                    <a:gd name="connsiteX4" fmla="*/ 328612 w 386165"/>
                    <a:gd name="connsiteY4" fmla="*/ 47625 h 250031"/>
                    <a:gd name="connsiteX5" fmla="*/ 321468 w 386165"/>
                    <a:gd name="connsiteY5" fmla="*/ 50006 h 250031"/>
                    <a:gd name="connsiteX6" fmla="*/ 304800 w 386165"/>
                    <a:gd name="connsiteY6" fmla="*/ 69056 h 250031"/>
                    <a:gd name="connsiteX7" fmla="*/ 300037 w 386165"/>
                    <a:gd name="connsiteY7" fmla="*/ 76200 h 250031"/>
                    <a:gd name="connsiteX8" fmla="*/ 292893 w 386165"/>
                    <a:gd name="connsiteY8" fmla="*/ 80962 h 250031"/>
                    <a:gd name="connsiteX9" fmla="*/ 290512 w 386165"/>
                    <a:gd name="connsiteY9" fmla="*/ 92868 h 250031"/>
                    <a:gd name="connsiteX10" fmla="*/ 285750 w 386165"/>
                    <a:gd name="connsiteY10" fmla="*/ 107156 h 250031"/>
                    <a:gd name="connsiteX11" fmla="*/ 283368 w 386165"/>
                    <a:gd name="connsiteY11" fmla="*/ 119062 h 250031"/>
                    <a:gd name="connsiteX12" fmla="*/ 254793 w 386165"/>
                    <a:gd name="connsiteY12" fmla="*/ 133350 h 250031"/>
                    <a:gd name="connsiteX13" fmla="*/ 247650 w 386165"/>
                    <a:gd name="connsiteY13" fmla="*/ 135731 h 250031"/>
                    <a:gd name="connsiteX14" fmla="*/ 228600 w 386165"/>
                    <a:gd name="connsiteY14" fmla="*/ 133350 h 250031"/>
                    <a:gd name="connsiteX15" fmla="*/ 216693 w 386165"/>
                    <a:gd name="connsiteY15" fmla="*/ 114300 h 250031"/>
                    <a:gd name="connsiteX16" fmla="*/ 211931 w 386165"/>
                    <a:gd name="connsiteY16" fmla="*/ 107156 h 250031"/>
                    <a:gd name="connsiteX17" fmla="*/ 188118 w 386165"/>
                    <a:gd name="connsiteY17" fmla="*/ 114300 h 250031"/>
                    <a:gd name="connsiteX18" fmla="*/ 185737 w 386165"/>
                    <a:gd name="connsiteY18" fmla="*/ 128587 h 250031"/>
                    <a:gd name="connsiteX19" fmla="*/ 171450 w 386165"/>
                    <a:gd name="connsiteY19" fmla="*/ 135731 h 250031"/>
                    <a:gd name="connsiteX20" fmla="*/ 135731 w 386165"/>
                    <a:gd name="connsiteY20" fmla="*/ 130968 h 250031"/>
                    <a:gd name="connsiteX21" fmla="*/ 128587 w 386165"/>
                    <a:gd name="connsiteY21" fmla="*/ 126206 h 250031"/>
                    <a:gd name="connsiteX22" fmla="*/ 123825 w 386165"/>
                    <a:gd name="connsiteY22" fmla="*/ 119062 h 250031"/>
                    <a:gd name="connsiteX23" fmla="*/ 116681 w 386165"/>
                    <a:gd name="connsiteY23" fmla="*/ 111918 h 250031"/>
                    <a:gd name="connsiteX24" fmla="*/ 102393 w 386165"/>
                    <a:gd name="connsiteY24" fmla="*/ 83343 h 250031"/>
                    <a:gd name="connsiteX25" fmla="*/ 88106 w 386165"/>
                    <a:gd name="connsiteY25" fmla="*/ 73818 h 250031"/>
                    <a:gd name="connsiteX26" fmla="*/ 80962 w 386165"/>
                    <a:gd name="connsiteY26" fmla="*/ 71437 h 250031"/>
                    <a:gd name="connsiteX27" fmla="*/ 64293 w 386165"/>
                    <a:gd name="connsiteY27" fmla="*/ 64293 h 250031"/>
                    <a:gd name="connsiteX28" fmla="*/ 50006 w 386165"/>
                    <a:gd name="connsiteY28" fmla="*/ 57150 h 250031"/>
                    <a:gd name="connsiteX29" fmla="*/ 40481 w 386165"/>
                    <a:gd name="connsiteY29" fmla="*/ 52387 h 250031"/>
                    <a:gd name="connsiteX30" fmla="*/ 30956 w 386165"/>
                    <a:gd name="connsiteY30" fmla="*/ 50006 h 250031"/>
                    <a:gd name="connsiteX31" fmla="*/ 23812 w 386165"/>
                    <a:gd name="connsiteY31" fmla="*/ 47625 h 250031"/>
                    <a:gd name="connsiteX32" fmla="*/ 16668 w 386165"/>
                    <a:gd name="connsiteY32" fmla="*/ 42862 h 250031"/>
                    <a:gd name="connsiteX33" fmla="*/ 2381 w 386165"/>
                    <a:gd name="connsiteY33" fmla="*/ 38100 h 250031"/>
                    <a:gd name="connsiteX34" fmla="*/ 0 w 386165"/>
                    <a:gd name="connsiteY34" fmla="*/ 45243 h 250031"/>
                    <a:gd name="connsiteX35" fmla="*/ 7143 w 386165"/>
                    <a:gd name="connsiteY35" fmla="*/ 59531 h 250031"/>
                    <a:gd name="connsiteX36" fmla="*/ 11906 w 386165"/>
                    <a:gd name="connsiteY36" fmla="*/ 73818 h 250031"/>
                    <a:gd name="connsiteX37" fmla="*/ 16668 w 386165"/>
                    <a:gd name="connsiteY37" fmla="*/ 80962 h 250031"/>
                    <a:gd name="connsiteX38" fmla="*/ 21431 w 386165"/>
                    <a:gd name="connsiteY38" fmla="*/ 95250 h 250031"/>
                    <a:gd name="connsiteX39" fmla="*/ 33337 w 386165"/>
                    <a:gd name="connsiteY39" fmla="*/ 109537 h 250031"/>
                    <a:gd name="connsiteX40" fmla="*/ 35718 w 386165"/>
                    <a:gd name="connsiteY40" fmla="*/ 116681 h 250031"/>
                    <a:gd name="connsiteX41" fmla="*/ 45243 w 386165"/>
                    <a:gd name="connsiteY41" fmla="*/ 130968 h 250031"/>
                    <a:gd name="connsiteX42" fmla="*/ 50006 w 386165"/>
                    <a:gd name="connsiteY42" fmla="*/ 138112 h 250031"/>
                    <a:gd name="connsiteX43" fmla="*/ 52387 w 386165"/>
                    <a:gd name="connsiteY43" fmla="*/ 145256 h 250031"/>
                    <a:gd name="connsiteX44" fmla="*/ 57150 w 386165"/>
                    <a:gd name="connsiteY44" fmla="*/ 152400 h 250031"/>
                    <a:gd name="connsiteX45" fmla="*/ 66675 w 386165"/>
                    <a:gd name="connsiteY45" fmla="*/ 173831 h 250031"/>
                    <a:gd name="connsiteX46" fmla="*/ 69056 w 386165"/>
                    <a:gd name="connsiteY46" fmla="*/ 180975 h 250031"/>
                    <a:gd name="connsiteX47" fmla="*/ 78581 w 386165"/>
                    <a:gd name="connsiteY47" fmla="*/ 195262 h 250031"/>
                    <a:gd name="connsiteX48" fmla="*/ 80962 w 386165"/>
                    <a:gd name="connsiteY48" fmla="*/ 202406 h 250031"/>
                    <a:gd name="connsiteX49" fmla="*/ 100012 w 386165"/>
                    <a:gd name="connsiteY49" fmla="*/ 219075 h 250031"/>
                    <a:gd name="connsiteX50" fmla="*/ 114300 w 386165"/>
                    <a:gd name="connsiteY50" fmla="*/ 221456 h 250031"/>
                    <a:gd name="connsiteX51" fmla="*/ 128587 w 386165"/>
                    <a:gd name="connsiteY51" fmla="*/ 226218 h 250031"/>
                    <a:gd name="connsiteX52" fmla="*/ 152400 w 386165"/>
                    <a:gd name="connsiteY52" fmla="*/ 233362 h 250031"/>
                    <a:gd name="connsiteX53" fmla="*/ 173831 w 386165"/>
                    <a:gd name="connsiteY53" fmla="*/ 240506 h 250031"/>
                    <a:gd name="connsiteX54" fmla="*/ 190500 w 386165"/>
                    <a:gd name="connsiteY54" fmla="*/ 245268 h 250031"/>
                    <a:gd name="connsiteX55" fmla="*/ 226218 w 386165"/>
                    <a:gd name="connsiteY55" fmla="*/ 250031 h 250031"/>
                    <a:gd name="connsiteX56" fmla="*/ 252412 w 386165"/>
                    <a:gd name="connsiteY56" fmla="*/ 247650 h 250031"/>
                    <a:gd name="connsiteX57" fmla="*/ 273843 w 386165"/>
                    <a:gd name="connsiteY57" fmla="*/ 235743 h 250031"/>
                    <a:gd name="connsiteX58" fmla="*/ 280987 w 386165"/>
                    <a:gd name="connsiteY58" fmla="*/ 228600 h 250031"/>
                    <a:gd name="connsiteX59" fmla="*/ 288131 w 386165"/>
                    <a:gd name="connsiteY59" fmla="*/ 223837 h 250031"/>
                    <a:gd name="connsiteX60" fmla="*/ 307181 w 386165"/>
                    <a:gd name="connsiteY60" fmla="*/ 202406 h 250031"/>
                    <a:gd name="connsiteX61" fmla="*/ 321468 w 386165"/>
                    <a:gd name="connsiteY61" fmla="*/ 192881 h 250031"/>
                    <a:gd name="connsiteX62" fmla="*/ 335756 w 386165"/>
                    <a:gd name="connsiteY62" fmla="*/ 178593 h 250031"/>
                    <a:gd name="connsiteX63" fmla="*/ 347662 w 386165"/>
                    <a:gd name="connsiteY63" fmla="*/ 166687 h 250031"/>
                    <a:gd name="connsiteX64" fmla="*/ 354806 w 386165"/>
                    <a:gd name="connsiteY64" fmla="*/ 152400 h 250031"/>
                    <a:gd name="connsiteX65" fmla="*/ 359568 w 386165"/>
                    <a:gd name="connsiteY65" fmla="*/ 145256 h 250031"/>
                    <a:gd name="connsiteX66" fmla="*/ 361950 w 386165"/>
                    <a:gd name="connsiteY66" fmla="*/ 138112 h 250031"/>
                    <a:gd name="connsiteX67" fmla="*/ 371475 w 386165"/>
                    <a:gd name="connsiteY67" fmla="*/ 121443 h 250031"/>
                    <a:gd name="connsiteX68" fmla="*/ 381000 w 386165"/>
                    <a:gd name="connsiteY68" fmla="*/ 100012 h 250031"/>
                    <a:gd name="connsiteX69" fmla="*/ 383381 w 386165"/>
                    <a:gd name="connsiteY69" fmla="*/ 78581 h 250031"/>
                    <a:gd name="connsiteX70" fmla="*/ 385762 w 386165"/>
                    <a:gd name="connsiteY70" fmla="*/ 30956 h 250031"/>
                    <a:gd name="connsiteX71" fmla="*/ 376237 w 386165"/>
                    <a:gd name="connsiteY71" fmla="*/ 0 h 25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386165" h="250031">
                      <a:moveTo>
                        <a:pt x="376237" y="0"/>
                      </a:moveTo>
                      <a:lnTo>
                        <a:pt x="376237" y="0"/>
                      </a:lnTo>
                      <a:cubicBezTo>
                        <a:pt x="367506" y="7144"/>
                        <a:pt x="358020" y="13454"/>
                        <a:pt x="350043" y="21431"/>
                      </a:cubicBezTo>
                      <a:cubicBezTo>
                        <a:pt x="322254" y="49219"/>
                        <a:pt x="353618" y="26983"/>
                        <a:pt x="333375" y="40481"/>
                      </a:cubicBezTo>
                      <a:cubicBezTo>
                        <a:pt x="331787" y="42862"/>
                        <a:pt x="330847" y="45837"/>
                        <a:pt x="328612" y="47625"/>
                      </a:cubicBezTo>
                      <a:cubicBezTo>
                        <a:pt x="326652" y="49193"/>
                        <a:pt x="323243" y="48231"/>
                        <a:pt x="321468" y="50006"/>
                      </a:cubicBezTo>
                      <a:cubicBezTo>
                        <a:pt x="293677" y="77796"/>
                        <a:pt x="325044" y="55557"/>
                        <a:pt x="304800" y="69056"/>
                      </a:cubicBezTo>
                      <a:cubicBezTo>
                        <a:pt x="303212" y="71437"/>
                        <a:pt x="302061" y="74176"/>
                        <a:pt x="300037" y="76200"/>
                      </a:cubicBezTo>
                      <a:cubicBezTo>
                        <a:pt x="298013" y="78224"/>
                        <a:pt x="294313" y="78477"/>
                        <a:pt x="292893" y="80962"/>
                      </a:cubicBezTo>
                      <a:cubicBezTo>
                        <a:pt x="290885" y="84476"/>
                        <a:pt x="291577" y="88963"/>
                        <a:pt x="290512" y="92868"/>
                      </a:cubicBezTo>
                      <a:cubicBezTo>
                        <a:pt x="289191" y="97711"/>
                        <a:pt x="286735" y="102233"/>
                        <a:pt x="285750" y="107156"/>
                      </a:cubicBezTo>
                      <a:cubicBezTo>
                        <a:pt x="284956" y="111125"/>
                        <a:pt x="285853" y="115867"/>
                        <a:pt x="283368" y="119062"/>
                      </a:cubicBezTo>
                      <a:cubicBezTo>
                        <a:pt x="276905" y="127371"/>
                        <a:pt x="263984" y="130286"/>
                        <a:pt x="254793" y="133350"/>
                      </a:cubicBezTo>
                      <a:lnTo>
                        <a:pt x="247650" y="135731"/>
                      </a:lnTo>
                      <a:cubicBezTo>
                        <a:pt x="241300" y="134937"/>
                        <a:pt x="234774" y="135034"/>
                        <a:pt x="228600" y="133350"/>
                      </a:cubicBezTo>
                      <a:cubicBezTo>
                        <a:pt x="216965" y="130177"/>
                        <a:pt x="222912" y="123629"/>
                        <a:pt x="216693" y="114300"/>
                      </a:cubicBezTo>
                      <a:lnTo>
                        <a:pt x="211931" y="107156"/>
                      </a:lnTo>
                      <a:cubicBezTo>
                        <a:pt x="209061" y="107566"/>
                        <a:pt x="191451" y="107635"/>
                        <a:pt x="188118" y="114300"/>
                      </a:cubicBezTo>
                      <a:cubicBezTo>
                        <a:pt x="185959" y="118618"/>
                        <a:pt x="187896" y="124269"/>
                        <a:pt x="185737" y="128587"/>
                      </a:cubicBezTo>
                      <a:cubicBezTo>
                        <a:pt x="183890" y="132280"/>
                        <a:pt x="174832" y="134604"/>
                        <a:pt x="171450" y="135731"/>
                      </a:cubicBezTo>
                      <a:cubicBezTo>
                        <a:pt x="165050" y="135198"/>
                        <a:pt x="145462" y="135833"/>
                        <a:pt x="135731" y="130968"/>
                      </a:cubicBezTo>
                      <a:cubicBezTo>
                        <a:pt x="133171" y="129688"/>
                        <a:pt x="130968" y="127793"/>
                        <a:pt x="128587" y="126206"/>
                      </a:cubicBezTo>
                      <a:cubicBezTo>
                        <a:pt x="127000" y="123825"/>
                        <a:pt x="125657" y="121261"/>
                        <a:pt x="123825" y="119062"/>
                      </a:cubicBezTo>
                      <a:cubicBezTo>
                        <a:pt x="121669" y="116475"/>
                        <a:pt x="118317" y="114862"/>
                        <a:pt x="116681" y="111918"/>
                      </a:cubicBezTo>
                      <a:cubicBezTo>
                        <a:pt x="111088" y="101851"/>
                        <a:pt x="113585" y="90805"/>
                        <a:pt x="102393" y="83343"/>
                      </a:cubicBezTo>
                      <a:cubicBezTo>
                        <a:pt x="97631" y="80168"/>
                        <a:pt x="93536" y="75628"/>
                        <a:pt x="88106" y="73818"/>
                      </a:cubicBezTo>
                      <a:cubicBezTo>
                        <a:pt x="85725" y="73024"/>
                        <a:pt x="83207" y="72559"/>
                        <a:pt x="80962" y="71437"/>
                      </a:cubicBezTo>
                      <a:cubicBezTo>
                        <a:pt x="64514" y="63214"/>
                        <a:pt x="84120" y="69251"/>
                        <a:pt x="64293" y="64293"/>
                      </a:cubicBezTo>
                      <a:cubicBezTo>
                        <a:pt x="50563" y="55140"/>
                        <a:pt x="63811" y="63066"/>
                        <a:pt x="50006" y="57150"/>
                      </a:cubicBezTo>
                      <a:cubicBezTo>
                        <a:pt x="46743" y="55752"/>
                        <a:pt x="43805" y="53633"/>
                        <a:pt x="40481" y="52387"/>
                      </a:cubicBezTo>
                      <a:cubicBezTo>
                        <a:pt x="37417" y="51238"/>
                        <a:pt x="34103" y="50905"/>
                        <a:pt x="30956" y="50006"/>
                      </a:cubicBezTo>
                      <a:cubicBezTo>
                        <a:pt x="28542" y="49316"/>
                        <a:pt x="26193" y="48419"/>
                        <a:pt x="23812" y="47625"/>
                      </a:cubicBezTo>
                      <a:cubicBezTo>
                        <a:pt x="21431" y="46037"/>
                        <a:pt x="19283" y="44024"/>
                        <a:pt x="16668" y="42862"/>
                      </a:cubicBezTo>
                      <a:cubicBezTo>
                        <a:pt x="12081" y="40823"/>
                        <a:pt x="2381" y="38100"/>
                        <a:pt x="2381" y="38100"/>
                      </a:cubicBezTo>
                      <a:cubicBezTo>
                        <a:pt x="1587" y="40481"/>
                        <a:pt x="0" y="42733"/>
                        <a:pt x="0" y="45243"/>
                      </a:cubicBezTo>
                      <a:cubicBezTo>
                        <a:pt x="0" y="51756"/>
                        <a:pt x="4735" y="54113"/>
                        <a:pt x="7143" y="59531"/>
                      </a:cubicBezTo>
                      <a:cubicBezTo>
                        <a:pt x="9182" y="64118"/>
                        <a:pt x="9122" y="69641"/>
                        <a:pt x="11906" y="73818"/>
                      </a:cubicBezTo>
                      <a:cubicBezTo>
                        <a:pt x="13493" y="76199"/>
                        <a:pt x="15506" y="78347"/>
                        <a:pt x="16668" y="80962"/>
                      </a:cubicBezTo>
                      <a:cubicBezTo>
                        <a:pt x="18707" y="85550"/>
                        <a:pt x="17881" y="91700"/>
                        <a:pt x="21431" y="95250"/>
                      </a:cubicBezTo>
                      <a:cubicBezTo>
                        <a:pt x="26699" y="100518"/>
                        <a:pt x="30021" y="102904"/>
                        <a:pt x="33337" y="109537"/>
                      </a:cubicBezTo>
                      <a:cubicBezTo>
                        <a:pt x="34459" y="111782"/>
                        <a:pt x="34499" y="114487"/>
                        <a:pt x="35718" y="116681"/>
                      </a:cubicBezTo>
                      <a:cubicBezTo>
                        <a:pt x="38498" y="121684"/>
                        <a:pt x="42068" y="126206"/>
                        <a:pt x="45243" y="130968"/>
                      </a:cubicBezTo>
                      <a:lnTo>
                        <a:pt x="50006" y="138112"/>
                      </a:lnTo>
                      <a:cubicBezTo>
                        <a:pt x="50800" y="140493"/>
                        <a:pt x="51264" y="143011"/>
                        <a:pt x="52387" y="145256"/>
                      </a:cubicBezTo>
                      <a:cubicBezTo>
                        <a:pt x="53667" y="147816"/>
                        <a:pt x="55988" y="149785"/>
                        <a:pt x="57150" y="152400"/>
                      </a:cubicBezTo>
                      <a:cubicBezTo>
                        <a:pt x="68485" y="177904"/>
                        <a:pt x="55896" y="157663"/>
                        <a:pt x="66675" y="173831"/>
                      </a:cubicBezTo>
                      <a:cubicBezTo>
                        <a:pt x="67469" y="176212"/>
                        <a:pt x="67837" y="178781"/>
                        <a:pt x="69056" y="180975"/>
                      </a:cubicBezTo>
                      <a:cubicBezTo>
                        <a:pt x="71836" y="185978"/>
                        <a:pt x="78581" y="195262"/>
                        <a:pt x="78581" y="195262"/>
                      </a:cubicBezTo>
                      <a:cubicBezTo>
                        <a:pt x="79375" y="197643"/>
                        <a:pt x="79839" y="200161"/>
                        <a:pt x="80962" y="202406"/>
                      </a:cubicBezTo>
                      <a:cubicBezTo>
                        <a:pt x="84461" y="209405"/>
                        <a:pt x="92220" y="217777"/>
                        <a:pt x="100012" y="219075"/>
                      </a:cubicBezTo>
                      <a:lnTo>
                        <a:pt x="114300" y="221456"/>
                      </a:lnTo>
                      <a:cubicBezTo>
                        <a:pt x="119062" y="223043"/>
                        <a:pt x="123717" y="225000"/>
                        <a:pt x="128587" y="226218"/>
                      </a:cubicBezTo>
                      <a:cubicBezTo>
                        <a:pt x="142980" y="229817"/>
                        <a:pt x="135010" y="227566"/>
                        <a:pt x="152400" y="233362"/>
                      </a:cubicBezTo>
                      <a:lnTo>
                        <a:pt x="173831" y="240506"/>
                      </a:lnTo>
                      <a:cubicBezTo>
                        <a:pt x="179953" y="242546"/>
                        <a:pt x="183920" y="244072"/>
                        <a:pt x="190500" y="245268"/>
                      </a:cubicBezTo>
                      <a:cubicBezTo>
                        <a:pt x="197751" y="246587"/>
                        <a:pt x="219560" y="249199"/>
                        <a:pt x="226218" y="250031"/>
                      </a:cubicBezTo>
                      <a:cubicBezTo>
                        <a:pt x="234949" y="249237"/>
                        <a:pt x="243733" y="248890"/>
                        <a:pt x="252412" y="247650"/>
                      </a:cubicBezTo>
                      <a:cubicBezTo>
                        <a:pt x="259398" y="246652"/>
                        <a:pt x="270209" y="239377"/>
                        <a:pt x="273843" y="235743"/>
                      </a:cubicBezTo>
                      <a:cubicBezTo>
                        <a:pt x="276224" y="233362"/>
                        <a:pt x="278400" y="230756"/>
                        <a:pt x="280987" y="228600"/>
                      </a:cubicBezTo>
                      <a:cubicBezTo>
                        <a:pt x="283186" y="226768"/>
                        <a:pt x="285750" y="225425"/>
                        <a:pt x="288131" y="223837"/>
                      </a:cubicBezTo>
                      <a:cubicBezTo>
                        <a:pt x="293858" y="215246"/>
                        <a:pt x="297391" y="208933"/>
                        <a:pt x="307181" y="202406"/>
                      </a:cubicBezTo>
                      <a:cubicBezTo>
                        <a:pt x="311943" y="199231"/>
                        <a:pt x="317421" y="196928"/>
                        <a:pt x="321468" y="192881"/>
                      </a:cubicBezTo>
                      <a:cubicBezTo>
                        <a:pt x="326231" y="188118"/>
                        <a:pt x="332020" y="184197"/>
                        <a:pt x="335756" y="178593"/>
                      </a:cubicBezTo>
                      <a:cubicBezTo>
                        <a:pt x="342106" y="169069"/>
                        <a:pt x="338137" y="173037"/>
                        <a:pt x="347662" y="166687"/>
                      </a:cubicBezTo>
                      <a:cubicBezTo>
                        <a:pt x="361307" y="146221"/>
                        <a:pt x="344952" y="172109"/>
                        <a:pt x="354806" y="152400"/>
                      </a:cubicBezTo>
                      <a:cubicBezTo>
                        <a:pt x="356086" y="149840"/>
                        <a:pt x="358288" y="147816"/>
                        <a:pt x="359568" y="145256"/>
                      </a:cubicBezTo>
                      <a:cubicBezTo>
                        <a:pt x="360691" y="143011"/>
                        <a:pt x="360827" y="140357"/>
                        <a:pt x="361950" y="138112"/>
                      </a:cubicBezTo>
                      <a:cubicBezTo>
                        <a:pt x="370536" y="120940"/>
                        <a:pt x="363131" y="142302"/>
                        <a:pt x="371475" y="121443"/>
                      </a:cubicBezTo>
                      <a:cubicBezTo>
                        <a:pt x="379977" y="100189"/>
                        <a:pt x="371836" y="113757"/>
                        <a:pt x="381000" y="100012"/>
                      </a:cubicBezTo>
                      <a:cubicBezTo>
                        <a:pt x="381794" y="92868"/>
                        <a:pt x="382887" y="85752"/>
                        <a:pt x="383381" y="78581"/>
                      </a:cubicBezTo>
                      <a:cubicBezTo>
                        <a:pt x="384474" y="62724"/>
                        <a:pt x="384442" y="46796"/>
                        <a:pt x="385762" y="30956"/>
                      </a:cubicBezTo>
                      <a:cubicBezTo>
                        <a:pt x="388335" y="71"/>
                        <a:pt x="377824" y="5159"/>
                        <a:pt x="376237" y="0"/>
                      </a:cubicBezTo>
                      <a:close/>
                    </a:path>
                  </a:pathLst>
                </a:custGeom>
                <a:solidFill>
                  <a:srgbClr val="4B332F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22" name="צורה חופשית 21"/>
                <p:cNvSpPr/>
                <p:nvPr/>
              </p:nvSpPr>
              <p:spPr>
                <a:xfrm>
                  <a:off x="11114774" y="1819330"/>
                  <a:ext cx="238939" cy="69057"/>
                </a:xfrm>
                <a:custGeom>
                  <a:avLst/>
                  <a:gdLst>
                    <a:gd name="connsiteX0" fmla="*/ 0 w 238939"/>
                    <a:gd name="connsiteY0" fmla="*/ 40482 h 69057"/>
                    <a:gd name="connsiteX1" fmla="*/ 0 w 238939"/>
                    <a:gd name="connsiteY1" fmla="*/ 40482 h 69057"/>
                    <a:gd name="connsiteX2" fmla="*/ 26194 w 238939"/>
                    <a:gd name="connsiteY2" fmla="*/ 33338 h 69057"/>
                    <a:gd name="connsiteX3" fmla="*/ 33338 w 238939"/>
                    <a:gd name="connsiteY3" fmla="*/ 28575 h 69057"/>
                    <a:gd name="connsiteX4" fmla="*/ 50006 w 238939"/>
                    <a:gd name="connsiteY4" fmla="*/ 19050 h 69057"/>
                    <a:gd name="connsiteX5" fmla="*/ 57150 w 238939"/>
                    <a:gd name="connsiteY5" fmla="*/ 11907 h 69057"/>
                    <a:gd name="connsiteX6" fmla="*/ 78581 w 238939"/>
                    <a:gd name="connsiteY6" fmla="*/ 4763 h 69057"/>
                    <a:gd name="connsiteX7" fmla="*/ 85725 w 238939"/>
                    <a:gd name="connsiteY7" fmla="*/ 2382 h 69057"/>
                    <a:gd name="connsiteX8" fmla="*/ 92869 w 238939"/>
                    <a:gd name="connsiteY8" fmla="*/ 0 h 69057"/>
                    <a:gd name="connsiteX9" fmla="*/ 135731 w 238939"/>
                    <a:gd name="connsiteY9" fmla="*/ 2382 h 69057"/>
                    <a:gd name="connsiteX10" fmla="*/ 159544 w 238939"/>
                    <a:gd name="connsiteY10" fmla="*/ 9525 h 69057"/>
                    <a:gd name="connsiteX11" fmla="*/ 166688 w 238939"/>
                    <a:gd name="connsiteY11" fmla="*/ 11907 h 69057"/>
                    <a:gd name="connsiteX12" fmla="*/ 173831 w 238939"/>
                    <a:gd name="connsiteY12" fmla="*/ 16669 h 69057"/>
                    <a:gd name="connsiteX13" fmla="*/ 188119 w 238939"/>
                    <a:gd name="connsiteY13" fmla="*/ 21432 h 69057"/>
                    <a:gd name="connsiteX14" fmla="*/ 202406 w 238939"/>
                    <a:gd name="connsiteY14" fmla="*/ 30957 h 69057"/>
                    <a:gd name="connsiteX15" fmla="*/ 209550 w 238939"/>
                    <a:gd name="connsiteY15" fmla="*/ 33338 h 69057"/>
                    <a:gd name="connsiteX16" fmla="*/ 230981 w 238939"/>
                    <a:gd name="connsiteY16" fmla="*/ 45244 h 69057"/>
                    <a:gd name="connsiteX17" fmla="*/ 238125 w 238939"/>
                    <a:gd name="connsiteY17" fmla="*/ 50007 h 69057"/>
                    <a:gd name="connsiteX18" fmla="*/ 228600 w 238939"/>
                    <a:gd name="connsiteY18" fmla="*/ 61913 h 69057"/>
                    <a:gd name="connsiteX19" fmla="*/ 200025 w 238939"/>
                    <a:gd name="connsiteY19" fmla="*/ 57150 h 69057"/>
                    <a:gd name="connsiteX20" fmla="*/ 185738 w 238939"/>
                    <a:gd name="connsiteY20" fmla="*/ 47625 h 69057"/>
                    <a:gd name="connsiteX21" fmla="*/ 171450 w 238939"/>
                    <a:gd name="connsiteY21" fmla="*/ 42863 h 69057"/>
                    <a:gd name="connsiteX22" fmla="*/ 164306 w 238939"/>
                    <a:gd name="connsiteY22" fmla="*/ 40482 h 69057"/>
                    <a:gd name="connsiteX23" fmla="*/ 111919 w 238939"/>
                    <a:gd name="connsiteY23" fmla="*/ 42863 h 69057"/>
                    <a:gd name="connsiteX24" fmla="*/ 104775 w 238939"/>
                    <a:gd name="connsiteY24" fmla="*/ 45244 h 69057"/>
                    <a:gd name="connsiteX25" fmla="*/ 80963 w 238939"/>
                    <a:gd name="connsiteY25" fmla="*/ 52388 h 69057"/>
                    <a:gd name="connsiteX26" fmla="*/ 73819 w 238939"/>
                    <a:gd name="connsiteY26" fmla="*/ 57150 h 69057"/>
                    <a:gd name="connsiteX27" fmla="*/ 64294 w 238939"/>
                    <a:gd name="connsiteY27" fmla="*/ 59532 h 69057"/>
                    <a:gd name="connsiteX28" fmla="*/ 50006 w 238939"/>
                    <a:gd name="connsiteY28" fmla="*/ 64294 h 69057"/>
                    <a:gd name="connsiteX29" fmla="*/ 42863 w 238939"/>
                    <a:gd name="connsiteY29" fmla="*/ 66675 h 69057"/>
                    <a:gd name="connsiteX30" fmla="*/ 35719 w 238939"/>
                    <a:gd name="connsiteY30" fmla="*/ 69057 h 69057"/>
                    <a:gd name="connsiteX31" fmla="*/ 14288 w 238939"/>
                    <a:gd name="connsiteY31" fmla="*/ 64294 h 69057"/>
                    <a:gd name="connsiteX32" fmla="*/ 7144 w 238939"/>
                    <a:gd name="connsiteY32" fmla="*/ 59532 h 69057"/>
                    <a:gd name="connsiteX33" fmla="*/ 0 w 238939"/>
                    <a:gd name="connsiteY33" fmla="*/ 40482 h 6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38939" h="69057">
                      <a:moveTo>
                        <a:pt x="0" y="40482"/>
                      </a:moveTo>
                      <a:lnTo>
                        <a:pt x="0" y="40482"/>
                      </a:lnTo>
                      <a:cubicBezTo>
                        <a:pt x="8731" y="38101"/>
                        <a:pt x="17671" y="36382"/>
                        <a:pt x="26194" y="33338"/>
                      </a:cubicBezTo>
                      <a:cubicBezTo>
                        <a:pt x="28889" y="32375"/>
                        <a:pt x="30853" y="29995"/>
                        <a:pt x="33338" y="28575"/>
                      </a:cubicBezTo>
                      <a:cubicBezTo>
                        <a:pt x="40758" y="24335"/>
                        <a:pt x="43671" y="24330"/>
                        <a:pt x="50006" y="19050"/>
                      </a:cubicBezTo>
                      <a:cubicBezTo>
                        <a:pt x="52593" y="16894"/>
                        <a:pt x="54206" y="13542"/>
                        <a:pt x="57150" y="11907"/>
                      </a:cubicBezTo>
                      <a:cubicBezTo>
                        <a:pt x="57151" y="11906"/>
                        <a:pt x="75008" y="5954"/>
                        <a:pt x="78581" y="4763"/>
                      </a:cubicBezTo>
                      <a:lnTo>
                        <a:pt x="85725" y="2382"/>
                      </a:lnTo>
                      <a:lnTo>
                        <a:pt x="92869" y="0"/>
                      </a:lnTo>
                      <a:cubicBezTo>
                        <a:pt x="107156" y="794"/>
                        <a:pt x="121480" y="1086"/>
                        <a:pt x="135731" y="2382"/>
                      </a:cubicBezTo>
                      <a:cubicBezTo>
                        <a:pt x="140679" y="2832"/>
                        <a:pt x="156643" y="8558"/>
                        <a:pt x="159544" y="9525"/>
                      </a:cubicBezTo>
                      <a:cubicBezTo>
                        <a:pt x="161925" y="10319"/>
                        <a:pt x="164599" y="10515"/>
                        <a:pt x="166688" y="11907"/>
                      </a:cubicBezTo>
                      <a:cubicBezTo>
                        <a:pt x="169069" y="13494"/>
                        <a:pt x="171216" y="15507"/>
                        <a:pt x="173831" y="16669"/>
                      </a:cubicBezTo>
                      <a:cubicBezTo>
                        <a:pt x="178419" y="18708"/>
                        <a:pt x="183942" y="18647"/>
                        <a:pt x="188119" y="21432"/>
                      </a:cubicBezTo>
                      <a:cubicBezTo>
                        <a:pt x="192881" y="24607"/>
                        <a:pt x="196976" y="29147"/>
                        <a:pt x="202406" y="30957"/>
                      </a:cubicBezTo>
                      <a:cubicBezTo>
                        <a:pt x="204787" y="31751"/>
                        <a:pt x="207356" y="32119"/>
                        <a:pt x="209550" y="33338"/>
                      </a:cubicBezTo>
                      <a:cubicBezTo>
                        <a:pt x="234116" y="46985"/>
                        <a:pt x="214817" y="39856"/>
                        <a:pt x="230981" y="45244"/>
                      </a:cubicBezTo>
                      <a:cubicBezTo>
                        <a:pt x="233362" y="46832"/>
                        <a:pt x="237220" y="47292"/>
                        <a:pt x="238125" y="50007"/>
                      </a:cubicBezTo>
                      <a:cubicBezTo>
                        <a:pt x="241414" y="59874"/>
                        <a:pt x="234033" y="60102"/>
                        <a:pt x="228600" y="61913"/>
                      </a:cubicBezTo>
                      <a:cubicBezTo>
                        <a:pt x="224657" y="61475"/>
                        <a:pt x="207009" y="61030"/>
                        <a:pt x="200025" y="57150"/>
                      </a:cubicBezTo>
                      <a:cubicBezTo>
                        <a:pt x="195022" y="54370"/>
                        <a:pt x="191168" y="49435"/>
                        <a:pt x="185738" y="47625"/>
                      </a:cubicBezTo>
                      <a:lnTo>
                        <a:pt x="171450" y="42863"/>
                      </a:lnTo>
                      <a:lnTo>
                        <a:pt x="164306" y="40482"/>
                      </a:lnTo>
                      <a:cubicBezTo>
                        <a:pt x="146844" y="41276"/>
                        <a:pt x="129344" y="41469"/>
                        <a:pt x="111919" y="42863"/>
                      </a:cubicBezTo>
                      <a:cubicBezTo>
                        <a:pt x="109417" y="43063"/>
                        <a:pt x="107189" y="44554"/>
                        <a:pt x="104775" y="45244"/>
                      </a:cubicBezTo>
                      <a:cubicBezTo>
                        <a:pt x="98949" y="46908"/>
                        <a:pt x="85211" y="49556"/>
                        <a:pt x="80963" y="52388"/>
                      </a:cubicBezTo>
                      <a:cubicBezTo>
                        <a:pt x="78582" y="53975"/>
                        <a:pt x="76449" y="56023"/>
                        <a:pt x="73819" y="57150"/>
                      </a:cubicBezTo>
                      <a:cubicBezTo>
                        <a:pt x="70811" y="58439"/>
                        <a:pt x="67429" y="58592"/>
                        <a:pt x="64294" y="59532"/>
                      </a:cubicBezTo>
                      <a:cubicBezTo>
                        <a:pt x="59486" y="60975"/>
                        <a:pt x="54769" y="62707"/>
                        <a:pt x="50006" y="64294"/>
                      </a:cubicBezTo>
                      <a:lnTo>
                        <a:pt x="42863" y="66675"/>
                      </a:lnTo>
                      <a:lnTo>
                        <a:pt x="35719" y="69057"/>
                      </a:lnTo>
                      <a:cubicBezTo>
                        <a:pt x="30233" y="68142"/>
                        <a:pt x="20150" y="67225"/>
                        <a:pt x="14288" y="64294"/>
                      </a:cubicBezTo>
                      <a:cubicBezTo>
                        <a:pt x="11728" y="63014"/>
                        <a:pt x="9525" y="61119"/>
                        <a:pt x="7144" y="59532"/>
                      </a:cubicBezTo>
                      <a:cubicBezTo>
                        <a:pt x="1758" y="51454"/>
                        <a:pt x="1191" y="43657"/>
                        <a:pt x="0" y="40482"/>
                      </a:cubicBezTo>
                      <a:close/>
                    </a:path>
                  </a:pathLst>
                </a:custGeom>
                <a:solidFill>
                  <a:srgbClr val="4C362E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pic>
            <p:nvPicPr>
              <p:cNvPr id="36" name="Picture 2" descr="תוצאת תמונה עבור ‪barrett hat free clipart‬‏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30705" flipH="1">
                <a:off x="10999506" y="1312459"/>
                <a:ext cx="500586" cy="36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טבעת 51"/>
            <p:cNvSpPr/>
            <p:nvPr/>
          </p:nvSpPr>
          <p:spPr>
            <a:xfrm>
              <a:off x="11172378" y="431829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60" name="טבעת 59"/>
            <p:cNvSpPr/>
            <p:nvPr/>
          </p:nvSpPr>
          <p:spPr>
            <a:xfrm>
              <a:off x="10823983" y="433411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53" name="מלבן 52"/>
            <p:cNvSpPr/>
            <p:nvPr/>
          </p:nvSpPr>
          <p:spPr>
            <a:xfrm>
              <a:off x="11071633" y="4432961"/>
              <a:ext cx="117800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2" name="מלבן 61"/>
            <p:cNvSpPr/>
            <p:nvPr/>
          </p:nvSpPr>
          <p:spPr>
            <a:xfrm rot="1279031">
              <a:off x="11400286" y="4420873"/>
              <a:ext cx="162222" cy="51448"/>
            </a:xfrm>
            <a:custGeom>
              <a:avLst/>
              <a:gdLst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2222 w 162222"/>
                <a:gd name="connsiteY2" fmla="*/ 45719 h 45719"/>
                <a:gd name="connsiteX3" fmla="*/ 0 w 162222"/>
                <a:gd name="connsiteY3" fmla="*/ 45719 h 45719"/>
                <a:gd name="connsiteX4" fmla="*/ 0 w 162222"/>
                <a:gd name="connsiteY4" fmla="*/ 0 h 45719"/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1385 w 162222"/>
                <a:gd name="connsiteY2" fmla="*/ 13370 h 45719"/>
                <a:gd name="connsiteX3" fmla="*/ 162222 w 162222"/>
                <a:gd name="connsiteY3" fmla="*/ 45719 h 45719"/>
                <a:gd name="connsiteX4" fmla="*/ 0 w 162222"/>
                <a:gd name="connsiteY4" fmla="*/ 45719 h 45719"/>
                <a:gd name="connsiteX5" fmla="*/ 0 w 162222"/>
                <a:gd name="connsiteY5" fmla="*/ 0 h 45719"/>
                <a:gd name="connsiteX0" fmla="*/ 0 w 162222"/>
                <a:gd name="connsiteY0" fmla="*/ 2057 h 47776"/>
                <a:gd name="connsiteX1" fmla="*/ 128190 w 162222"/>
                <a:gd name="connsiteY1" fmla="*/ 0 h 47776"/>
                <a:gd name="connsiteX2" fmla="*/ 161385 w 162222"/>
                <a:gd name="connsiteY2" fmla="*/ 15427 h 47776"/>
                <a:gd name="connsiteX3" fmla="*/ 162222 w 162222"/>
                <a:gd name="connsiteY3" fmla="*/ 47776 h 47776"/>
                <a:gd name="connsiteX4" fmla="*/ 0 w 162222"/>
                <a:gd name="connsiteY4" fmla="*/ 47776 h 47776"/>
                <a:gd name="connsiteX5" fmla="*/ 0 w 162222"/>
                <a:gd name="connsiteY5" fmla="*/ 2057 h 47776"/>
                <a:gd name="connsiteX0" fmla="*/ 0 w 162222"/>
                <a:gd name="connsiteY0" fmla="*/ 5729 h 51448"/>
                <a:gd name="connsiteX1" fmla="*/ 128190 w 162222"/>
                <a:gd name="connsiteY1" fmla="*/ 3672 h 51448"/>
                <a:gd name="connsiteX2" fmla="*/ 151376 w 162222"/>
                <a:gd name="connsiteY2" fmla="*/ 0 h 51448"/>
                <a:gd name="connsiteX3" fmla="*/ 162222 w 162222"/>
                <a:gd name="connsiteY3" fmla="*/ 51448 h 51448"/>
                <a:gd name="connsiteX4" fmla="*/ 0 w 162222"/>
                <a:gd name="connsiteY4" fmla="*/ 51448 h 51448"/>
                <a:gd name="connsiteX5" fmla="*/ 0 w 162222"/>
                <a:gd name="connsiteY5" fmla="*/ 5729 h 5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22" h="51448">
                  <a:moveTo>
                    <a:pt x="0" y="5729"/>
                  </a:moveTo>
                  <a:lnTo>
                    <a:pt x="128190" y="3672"/>
                  </a:lnTo>
                  <a:lnTo>
                    <a:pt x="151376" y="0"/>
                  </a:lnTo>
                  <a:lnTo>
                    <a:pt x="162222" y="51448"/>
                  </a:lnTo>
                  <a:lnTo>
                    <a:pt x="0" y="51448"/>
                  </a:lnTo>
                  <a:lnTo>
                    <a:pt x="0" y="5729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מלבן 62"/>
            <p:cNvSpPr/>
            <p:nvPr/>
          </p:nvSpPr>
          <p:spPr>
            <a:xfrm rot="20434956">
              <a:off x="10681854" y="4452400"/>
              <a:ext cx="162222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4" name="צורה חופשית 83"/>
          <p:cNvSpPr/>
          <p:nvPr/>
        </p:nvSpPr>
        <p:spPr>
          <a:xfrm>
            <a:off x="3925245" y="5605278"/>
            <a:ext cx="1408738" cy="163622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צורה חופשית 84"/>
          <p:cNvSpPr/>
          <p:nvPr/>
        </p:nvSpPr>
        <p:spPr>
          <a:xfrm flipV="1">
            <a:off x="3922069" y="5775450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5385636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6846418" y="5775450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grpSp>
        <p:nvGrpSpPr>
          <p:cNvPr id="64" name="קבוצה 63"/>
          <p:cNvGrpSpPr/>
          <p:nvPr/>
        </p:nvGrpSpPr>
        <p:grpSpPr>
          <a:xfrm>
            <a:off x="3727375" y="291975"/>
            <a:ext cx="4767075" cy="1552945"/>
            <a:chOff x="3712463" y="298801"/>
            <a:chExt cx="4767075" cy="1552945"/>
          </a:xfrm>
        </p:grpSpPr>
        <p:grpSp>
          <p:nvGrpSpPr>
            <p:cNvPr id="65" name="קבוצה 64"/>
            <p:cNvGrpSpPr/>
            <p:nvPr/>
          </p:nvGrpSpPr>
          <p:grpSpPr>
            <a:xfrm>
              <a:off x="4027013" y="1360495"/>
              <a:ext cx="4127350" cy="491251"/>
              <a:chOff x="2436930" y="1492681"/>
              <a:chExt cx="4285988" cy="600888"/>
            </a:xfrm>
          </p:grpSpPr>
          <p:sp>
            <p:nvSpPr>
              <p:cNvPr id="67" name="משולש שווה-שוקיים 66"/>
              <p:cNvSpPr/>
              <p:nvPr/>
            </p:nvSpPr>
            <p:spPr>
              <a:xfrm rot="10800000">
                <a:off x="2436930" y="1492681"/>
                <a:ext cx="4285988" cy="600888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8" name="משולש שווה-שוקיים 67"/>
              <p:cNvSpPr/>
              <p:nvPr/>
            </p:nvSpPr>
            <p:spPr>
              <a:xfrm rot="10800000">
                <a:off x="2872479" y="1504556"/>
                <a:ext cx="3402112" cy="467411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66" name="טרפז 65"/>
            <p:cNvSpPr/>
            <p:nvPr/>
          </p:nvSpPr>
          <p:spPr>
            <a:xfrm rot="10800000">
              <a:off x="3712463" y="298801"/>
              <a:ext cx="4767075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3" name="טרפז 72"/>
            <p:cNvSpPr/>
            <p:nvPr/>
          </p:nvSpPr>
          <p:spPr>
            <a:xfrm rot="10800000">
              <a:off x="3833201" y="830588"/>
              <a:ext cx="4502030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3974306" y="1356185"/>
            <a:ext cx="4239322" cy="939944"/>
            <a:chOff x="3844048" y="805037"/>
            <a:chExt cx="4496763" cy="939944"/>
          </a:xfrm>
        </p:grpSpPr>
        <p:grpSp>
          <p:nvGrpSpPr>
            <p:cNvPr id="70" name="קבוצה 69"/>
            <p:cNvGrpSpPr/>
            <p:nvPr/>
          </p:nvGrpSpPr>
          <p:grpSpPr>
            <a:xfrm>
              <a:off x="3915773" y="830604"/>
              <a:ext cx="4336454" cy="914377"/>
              <a:chOff x="2319251" y="853913"/>
              <a:chExt cx="4503129" cy="1118447"/>
            </a:xfrm>
          </p:grpSpPr>
          <p:sp>
            <p:nvSpPr>
              <p:cNvPr id="71" name="משולש שווה-שוקיים 70"/>
              <p:cNvSpPr/>
              <p:nvPr/>
            </p:nvSpPr>
            <p:spPr>
              <a:xfrm rot="10800000">
                <a:off x="2319251" y="853913"/>
                <a:ext cx="4503129" cy="600888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2" name="משולש שווה-שוקיים 71"/>
              <p:cNvSpPr/>
              <p:nvPr/>
            </p:nvSpPr>
            <p:spPr>
              <a:xfrm rot="10800000">
                <a:off x="2380033" y="1504949"/>
                <a:ext cx="4402264" cy="467411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74" name="טרפז 73"/>
            <p:cNvSpPr/>
            <p:nvPr/>
          </p:nvSpPr>
          <p:spPr>
            <a:xfrm rot="10800000">
              <a:off x="3844048" y="805037"/>
              <a:ext cx="4496763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" name="לחצן פעולה: חזרה 2">
            <a:hlinkClick r:id="" action="ppaction://hlinkshowjump?jump=lastslideviewed" highlightClick="1"/>
          </p:cNvPr>
          <p:cNvSpPr/>
          <p:nvPr/>
        </p:nvSpPr>
        <p:spPr>
          <a:xfrm>
            <a:off x="3727375" y="288237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לחצן פעולה: קדימה או הבא 13">
            <a:hlinkClick r:id="" action="ppaction://hlinkshowjump?jump=nextslide" highlightClick="1"/>
          </p:cNvPr>
          <p:cNvSpPr/>
          <p:nvPr/>
        </p:nvSpPr>
        <p:spPr>
          <a:xfrm>
            <a:off x="3702482" y="305157"/>
            <a:ext cx="4767075" cy="4201656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sp>
        <p:nvSpPr>
          <p:cNvPr id="75" name="מלבן 74">
            <a:extLst>
              <a:ext uri="{FF2B5EF4-FFF2-40B4-BE49-F238E27FC236}">
                <a16:creationId xmlns:a16="http://schemas.microsoft.com/office/drawing/2014/main" id="{E7D5D171-DF6A-4EB2-8D3F-DCF1BC29073F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99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00039 0.0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6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9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76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85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6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85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6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3" grpId="0" animBg="1"/>
      <p:bldP spid="3" grpId="1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19CE8A1-88DC-46FF-89C1-D286D8121CCE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14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מלבן מעוגל 68"/>
          <p:cNvSpPr/>
          <p:nvPr/>
        </p:nvSpPr>
        <p:spPr>
          <a:xfrm>
            <a:off x="475556" y="1372336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5FF3FE">
                  <a:shade val="30000"/>
                  <a:satMod val="115000"/>
                </a:srgbClr>
              </a:gs>
              <a:gs pos="50000">
                <a:srgbClr val="5FF3FE">
                  <a:shade val="67500"/>
                  <a:satMod val="115000"/>
                </a:srgbClr>
              </a:gs>
              <a:gs pos="100000">
                <a:srgbClr val="5FF3FE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8" name="מלבן מעוגל 1027"/>
          <p:cNvSpPr/>
          <p:nvPr/>
        </p:nvSpPr>
        <p:spPr>
          <a:xfrm>
            <a:off x="8985715" y="1334064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25" name="קבוצה 1024"/>
          <p:cNvGrpSpPr/>
          <p:nvPr/>
        </p:nvGrpSpPr>
        <p:grpSpPr>
          <a:xfrm>
            <a:off x="3712463" y="291099"/>
            <a:ext cx="4767075" cy="4201654"/>
            <a:chOff x="4407269" y="197721"/>
            <a:chExt cx="4767075" cy="4201654"/>
          </a:xfrm>
        </p:grpSpPr>
        <p:sp>
          <p:nvSpPr>
            <p:cNvPr id="4" name="טרפז 3"/>
            <p:cNvSpPr/>
            <p:nvPr/>
          </p:nvSpPr>
          <p:spPr>
            <a:xfrm rot="10800000">
              <a:off x="5334982" y="3875673"/>
              <a:ext cx="291219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6" name="טרפז 5"/>
            <p:cNvSpPr/>
            <p:nvPr/>
          </p:nvSpPr>
          <p:spPr>
            <a:xfrm rot="10800000">
              <a:off x="5205382" y="3351971"/>
              <a:ext cx="317546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טרפז 6"/>
            <p:cNvSpPr/>
            <p:nvPr/>
          </p:nvSpPr>
          <p:spPr>
            <a:xfrm rot="10800000">
              <a:off x="5065435" y="2828268"/>
              <a:ext cx="3452923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טרפז 7"/>
            <p:cNvSpPr/>
            <p:nvPr/>
          </p:nvSpPr>
          <p:spPr>
            <a:xfrm rot="10800000">
              <a:off x="4933175" y="2304564"/>
              <a:ext cx="3719430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טרפז 8"/>
            <p:cNvSpPr/>
            <p:nvPr/>
          </p:nvSpPr>
          <p:spPr>
            <a:xfrm rot="10800000">
              <a:off x="4802498" y="1776852"/>
              <a:ext cx="398182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טרפז 9"/>
            <p:cNvSpPr/>
            <p:nvPr/>
          </p:nvSpPr>
          <p:spPr>
            <a:xfrm rot="10800000">
              <a:off x="4680915" y="1278959"/>
              <a:ext cx="4227518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טרפז 10"/>
            <p:cNvSpPr/>
            <p:nvPr/>
          </p:nvSpPr>
          <p:spPr>
            <a:xfrm rot="10800000">
              <a:off x="4542920" y="729446"/>
              <a:ext cx="450202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טרפז 11"/>
            <p:cNvSpPr/>
            <p:nvPr/>
          </p:nvSpPr>
          <p:spPr>
            <a:xfrm rot="10800000">
              <a:off x="4407269" y="197721"/>
              <a:ext cx="4767075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61208" y="3944727"/>
              <a:ext cx="128016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0AFBFF"/>
                  </a:solidFill>
                </a:rPr>
                <a:t>בנק</a:t>
              </a:r>
            </a:p>
          </p:txBody>
        </p:sp>
        <p:cxnSp>
          <p:nvCxnSpPr>
            <p:cNvPr id="19" name="מחבר ישר 18"/>
            <p:cNvCxnSpPr/>
            <p:nvPr/>
          </p:nvCxnSpPr>
          <p:spPr>
            <a:xfrm>
              <a:off x="4676503" y="1253149"/>
              <a:ext cx="4237451" cy="4381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/>
            <p:cNvCxnSpPr/>
            <p:nvPr/>
          </p:nvCxnSpPr>
          <p:spPr>
            <a:xfrm>
              <a:off x="4814227" y="1790092"/>
              <a:ext cx="3964075" cy="5025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/>
            <p:cNvCxnSpPr/>
            <p:nvPr/>
          </p:nvCxnSpPr>
          <p:spPr>
            <a:xfrm flipV="1">
              <a:off x="4934807" y="2304431"/>
              <a:ext cx="3718750" cy="817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/>
            <p:cNvCxnSpPr/>
            <p:nvPr/>
          </p:nvCxnSpPr>
          <p:spPr>
            <a:xfrm flipV="1">
              <a:off x="5070460" y="2831875"/>
              <a:ext cx="3456960" cy="324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/>
            <p:cNvCxnSpPr/>
            <p:nvPr/>
          </p:nvCxnSpPr>
          <p:spPr>
            <a:xfrm flipV="1">
              <a:off x="5201088" y="3352611"/>
              <a:ext cx="3200400" cy="15073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/>
            <p:cNvCxnSpPr/>
            <p:nvPr/>
          </p:nvCxnSpPr>
          <p:spPr>
            <a:xfrm>
              <a:off x="5336741" y="3875125"/>
              <a:ext cx="2919411" cy="549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/>
            <p:cNvCxnSpPr/>
            <p:nvPr/>
          </p:nvCxnSpPr>
          <p:spPr>
            <a:xfrm>
              <a:off x="4527849" y="714919"/>
              <a:ext cx="4517101" cy="18537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מלבן מעוגל 39"/>
          <p:cNvSpPr/>
          <p:nvPr/>
        </p:nvSpPr>
        <p:spPr>
          <a:xfrm>
            <a:off x="393791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תמר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5381567" y="559796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לאה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6827449" y="5600842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הדסה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7917" y="5088055"/>
            <a:ext cx="4312227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מה שמה העברי של אסתר?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pic>
        <p:nvPicPr>
          <p:cNvPr id="25" name="תמונה 2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8" y="1919556"/>
            <a:ext cx="1776285" cy="2573198"/>
          </a:xfrm>
          <a:prstGeom prst="rect">
            <a:avLst/>
          </a:prstGeom>
        </p:spPr>
      </p:pic>
      <p:pic>
        <p:nvPicPr>
          <p:cNvPr id="45" name="תמונה 44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9" y="1860962"/>
            <a:ext cx="1454335" cy="2631792"/>
          </a:xfrm>
          <a:prstGeom prst="rect">
            <a:avLst/>
          </a:prstGeom>
        </p:spPr>
      </p:pic>
      <p:pic>
        <p:nvPicPr>
          <p:cNvPr id="49" name="תמונה 48" descr="תמונה שמכילה צעצוע, שולחן, צהוב, עוגה&#10;&#10;התיאור נוצר באופן אוטומטי">
            <a:extLst>
              <a:ext uri="{FF2B5EF4-FFF2-40B4-BE49-F238E27FC236}">
                <a16:creationId xmlns:a16="http://schemas.microsoft.com/office/drawing/2014/main" id="{BB60BAC7-86A7-428E-A3FC-F1A4A12EB8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95" y="2491251"/>
            <a:ext cx="348618" cy="334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1" name="קבוצה 60"/>
          <p:cNvGrpSpPr/>
          <p:nvPr/>
        </p:nvGrpSpPr>
        <p:grpSpPr>
          <a:xfrm>
            <a:off x="9253853" y="1501609"/>
            <a:ext cx="2238276" cy="3067407"/>
            <a:chOff x="10478806" y="3708499"/>
            <a:chExt cx="1083702" cy="1485141"/>
          </a:xfrm>
        </p:grpSpPr>
        <p:grpSp>
          <p:nvGrpSpPr>
            <p:cNvPr id="38" name="קבוצה 37"/>
            <p:cNvGrpSpPr/>
            <p:nvPr/>
          </p:nvGrpSpPr>
          <p:grpSpPr>
            <a:xfrm>
              <a:off x="10478806" y="3708499"/>
              <a:ext cx="1076078" cy="1485141"/>
              <a:chOff x="10999506" y="1312459"/>
              <a:chExt cx="506699" cy="699317"/>
            </a:xfrm>
          </p:grpSpPr>
          <p:grpSp>
            <p:nvGrpSpPr>
              <p:cNvPr id="35" name="קבוצה 34"/>
              <p:cNvGrpSpPr/>
              <p:nvPr/>
            </p:nvGrpSpPr>
            <p:grpSpPr>
              <a:xfrm>
                <a:off x="11079411" y="1447026"/>
                <a:ext cx="426794" cy="564750"/>
                <a:chOff x="11008902" y="1487943"/>
                <a:chExt cx="426794" cy="564750"/>
              </a:xfrm>
            </p:grpSpPr>
            <p:sp>
              <p:nvSpPr>
                <p:cNvPr id="2" name="צורה חופשית 1"/>
                <p:cNvSpPr/>
                <p:nvPr/>
              </p:nvSpPr>
              <p:spPr>
                <a:xfrm>
                  <a:off x="11008902" y="1487943"/>
                  <a:ext cx="426794" cy="559594"/>
                </a:xfrm>
                <a:custGeom>
                  <a:avLst/>
                  <a:gdLst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426794" h="559594">
                      <a:moveTo>
                        <a:pt x="12457" y="169069"/>
                      </a:moveTo>
                      <a:lnTo>
                        <a:pt x="12457" y="169069"/>
                      </a:lnTo>
                      <a:cubicBezTo>
                        <a:pt x="11663" y="177800"/>
                        <a:pt x="10075" y="186496"/>
                        <a:pt x="10075" y="195263"/>
                      </a:cubicBezTo>
                      <a:cubicBezTo>
                        <a:pt x="10075" y="206404"/>
                        <a:pt x="11155" y="217536"/>
                        <a:pt x="12457" y="228600"/>
                      </a:cubicBezTo>
                      <a:cubicBezTo>
                        <a:pt x="12750" y="231093"/>
                        <a:pt x="14229" y="233309"/>
                        <a:pt x="14838" y="235744"/>
                      </a:cubicBezTo>
                      <a:cubicBezTo>
                        <a:pt x="15820" y="239670"/>
                        <a:pt x="16604" y="243650"/>
                        <a:pt x="17219" y="247650"/>
                      </a:cubicBezTo>
                      <a:cubicBezTo>
                        <a:pt x="19533" y="262692"/>
                        <a:pt x="20280" y="275196"/>
                        <a:pt x="21982" y="290513"/>
                      </a:cubicBezTo>
                      <a:cubicBezTo>
                        <a:pt x="25996" y="326639"/>
                        <a:pt x="22183" y="296283"/>
                        <a:pt x="26744" y="319088"/>
                      </a:cubicBezTo>
                      <a:cubicBezTo>
                        <a:pt x="30410" y="337420"/>
                        <a:pt x="25964" y="328634"/>
                        <a:pt x="33888" y="340519"/>
                      </a:cubicBezTo>
                      <a:cubicBezTo>
                        <a:pt x="35475" y="346869"/>
                        <a:pt x="36580" y="353360"/>
                        <a:pt x="38650" y="359569"/>
                      </a:cubicBezTo>
                      <a:cubicBezTo>
                        <a:pt x="39444" y="361950"/>
                        <a:pt x="39909" y="364468"/>
                        <a:pt x="41032" y="366713"/>
                      </a:cubicBezTo>
                      <a:cubicBezTo>
                        <a:pt x="42312" y="369273"/>
                        <a:pt x="44207" y="371476"/>
                        <a:pt x="45794" y="373857"/>
                      </a:cubicBezTo>
                      <a:cubicBezTo>
                        <a:pt x="47382" y="380207"/>
                        <a:pt x="46926" y="387461"/>
                        <a:pt x="50557" y="392907"/>
                      </a:cubicBezTo>
                      <a:lnTo>
                        <a:pt x="60082" y="407194"/>
                      </a:lnTo>
                      <a:cubicBezTo>
                        <a:pt x="62051" y="410147"/>
                        <a:pt x="63018" y="413675"/>
                        <a:pt x="64844" y="416719"/>
                      </a:cubicBezTo>
                      <a:cubicBezTo>
                        <a:pt x="64876" y="416772"/>
                        <a:pt x="76733" y="434552"/>
                        <a:pt x="79132" y="438150"/>
                      </a:cubicBezTo>
                      <a:cubicBezTo>
                        <a:pt x="80720" y="440531"/>
                        <a:pt x="82614" y="442734"/>
                        <a:pt x="83894" y="445294"/>
                      </a:cubicBezTo>
                      <a:lnTo>
                        <a:pt x="93419" y="464344"/>
                      </a:lnTo>
                      <a:cubicBezTo>
                        <a:pt x="97955" y="473415"/>
                        <a:pt x="99350" y="476813"/>
                        <a:pt x="105325" y="485775"/>
                      </a:cubicBezTo>
                      <a:cubicBezTo>
                        <a:pt x="107526" y="489077"/>
                        <a:pt x="110268" y="491998"/>
                        <a:pt x="112469" y="495300"/>
                      </a:cubicBezTo>
                      <a:cubicBezTo>
                        <a:pt x="122809" y="510810"/>
                        <a:pt x="114696" y="503929"/>
                        <a:pt x="126757" y="511969"/>
                      </a:cubicBezTo>
                      <a:cubicBezTo>
                        <a:pt x="128344" y="514350"/>
                        <a:pt x="129495" y="517089"/>
                        <a:pt x="131519" y="519113"/>
                      </a:cubicBezTo>
                      <a:cubicBezTo>
                        <a:pt x="137177" y="524771"/>
                        <a:pt x="145881" y="526282"/>
                        <a:pt x="152950" y="528638"/>
                      </a:cubicBezTo>
                      <a:lnTo>
                        <a:pt x="160094" y="531019"/>
                      </a:lnTo>
                      <a:cubicBezTo>
                        <a:pt x="162475" y="532607"/>
                        <a:pt x="164678" y="534502"/>
                        <a:pt x="167238" y="535782"/>
                      </a:cubicBezTo>
                      <a:cubicBezTo>
                        <a:pt x="171239" y="537782"/>
                        <a:pt x="180093" y="539400"/>
                        <a:pt x="183907" y="540544"/>
                      </a:cubicBezTo>
                      <a:cubicBezTo>
                        <a:pt x="191120" y="542708"/>
                        <a:pt x="198194" y="545307"/>
                        <a:pt x="205338" y="547688"/>
                      </a:cubicBezTo>
                      <a:cubicBezTo>
                        <a:pt x="207719" y="548482"/>
                        <a:pt x="210021" y="549577"/>
                        <a:pt x="212482" y="550069"/>
                      </a:cubicBezTo>
                      <a:cubicBezTo>
                        <a:pt x="216451" y="550863"/>
                        <a:pt x="220483" y="551385"/>
                        <a:pt x="224388" y="552450"/>
                      </a:cubicBezTo>
                      <a:cubicBezTo>
                        <a:pt x="257617" y="561513"/>
                        <a:pt x="221576" y="553794"/>
                        <a:pt x="250582" y="559594"/>
                      </a:cubicBezTo>
                      <a:cubicBezTo>
                        <a:pt x="260107" y="558800"/>
                        <a:pt x="269763" y="558974"/>
                        <a:pt x="279157" y="557213"/>
                      </a:cubicBezTo>
                      <a:cubicBezTo>
                        <a:pt x="282646" y="556559"/>
                        <a:pt x="285419" y="553848"/>
                        <a:pt x="288682" y="552450"/>
                      </a:cubicBezTo>
                      <a:cubicBezTo>
                        <a:pt x="299162" y="547958"/>
                        <a:pt x="298510" y="552147"/>
                        <a:pt x="310113" y="540544"/>
                      </a:cubicBezTo>
                      <a:cubicBezTo>
                        <a:pt x="326424" y="524233"/>
                        <a:pt x="318796" y="529993"/>
                        <a:pt x="331544" y="521494"/>
                      </a:cubicBezTo>
                      <a:cubicBezTo>
                        <a:pt x="333132" y="519113"/>
                        <a:pt x="334283" y="516374"/>
                        <a:pt x="336307" y="514350"/>
                      </a:cubicBezTo>
                      <a:cubicBezTo>
                        <a:pt x="340923" y="509734"/>
                        <a:pt x="344784" y="509143"/>
                        <a:pt x="350594" y="507207"/>
                      </a:cubicBezTo>
                      <a:cubicBezTo>
                        <a:pt x="352975" y="504826"/>
                        <a:pt x="355582" y="502650"/>
                        <a:pt x="357738" y="500063"/>
                      </a:cubicBezTo>
                      <a:cubicBezTo>
                        <a:pt x="359570" y="497864"/>
                        <a:pt x="360476" y="494943"/>
                        <a:pt x="362500" y="492919"/>
                      </a:cubicBezTo>
                      <a:cubicBezTo>
                        <a:pt x="364524" y="490895"/>
                        <a:pt x="367263" y="489744"/>
                        <a:pt x="369644" y="488157"/>
                      </a:cubicBezTo>
                      <a:cubicBezTo>
                        <a:pt x="371232" y="484982"/>
                        <a:pt x="372135" y="481359"/>
                        <a:pt x="374407" y="478632"/>
                      </a:cubicBezTo>
                      <a:cubicBezTo>
                        <a:pt x="390278" y="459585"/>
                        <a:pt x="373615" y="488947"/>
                        <a:pt x="386313" y="466725"/>
                      </a:cubicBezTo>
                      <a:cubicBezTo>
                        <a:pt x="395331" y="450944"/>
                        <a:pt x="387737" y="463404"/>
                        <a:pt x="393457" y="450057"/>
                      </a:cubicBezTo>
                      <a:cubicBezTo>
                        <a:pt x="397085" y="441593"/>
                        <a:pt x="398196" y="440566"/>
                        <a:pt x="402982" y="433388"/>
                      </a:cubicBezTo>
                      <a:lnTo>
                        <a:pt x="407744" y="419100"/>
                      </a:lnTo>
                      <a:cubicBezTo>
                        <a:pt x="408538" y="416719"/>
                        <a:pt x="409516" y="414392"/>
                        <a:pt x="410125" y="411957"/>
                      </a:cubicBezTo>
                      <a:lnTo>
                        <a:pt x="412507" y="402432"/>
                      </a:lnTo>
                      <a:cubicBezTo>
                        <a:pt x="413301" y="395288"/>
                        <a:pt x="413872" y="388116"/>
                        <a:pt x="414888" y="381000"/>
                      </a:cubicBezTo>
                      <a:cubicBezTo>
                        <a:pt x="415895" y="373947"/>
                        <a:pt x="417917" y="366501"/>
                        <a:pt x="419650" y="359569"/>
                      </a:cubicBezTo>
                      <a:cubicBezTo>
                        <a:pt x="420444" y="350838"/>
                        <a:pt x="421667" y="342135"/>
                        <a:pt x="422032" y="333375"/>
                      </a:cubicBezTo>
                      <a:cubicBezTo>
                        <a:pt x="426108" y="235572"/>
                        <a:pt x="417109" y="274487"/>
                        <a:pt x="426794" y="235744"/>
                      </a:cubicBezTo>
                      <a:cubicBezTo>
                        <a:pt x="426000" y="207169"/>
                        <a:pt x="425806" y="178571"/>
                        <a:pt x="424413" y="150019"/>
                      </a:cubicBezTo>
                      <a:cubicBezTo>
                        <a:pt x="424216" y="145977"/>
                        <a:pt x="422910" y="142064"/>
                        <a:pt x="422032" y="138113"/>
                      </a:cubicBezTo>
                      <a:cubicBezTo>
                        <a:pt x="420666" y="131967"/>
                        <a:pt x="417258" y="119040"/>
                        <a:pt x="414888" y="114300"/>
                      </a:cubicBezTo>
                      <a:cubicBezTo>
                        <a:pt x="413300" y="111125"/>
                        <a:pt x="411443" y="108071"/>
                        <a:pt x="410125" y="104775"/>
                      </a:cubicBezTo>
                      <a:cubicBezTo>
                        <a:pt x="408261" y="100114"/>
                        <a:pt x="406950" y="95250"/>
                        <a:pt x="405363" y="90488"/>
                      </a:cubicBezTo>
                      <a:cubicBezTo>
                        <a:pt x="404569" y="88107"/>
                        <a:pt x="403591" y="85779"/>
                        <a:pt x="402982" y="83344"/>
                      </a:cubicBezTo>
                      <a:cubicBezTo>
                        <a:pt x="401394" y="76994"/>
                        <a:pt x="401394" y="69056"/>
                        <a:pt x="398219" y="64294"/>
                      </a:cubicBezTo>
                      <a:cubicBezTo>
                        <a:pt x="395044" y="59532"/>
                        <a:pt x="392741" y="54054"/>
                        <a:pt x="388694" y="50007"/>
                      </a:cubicBezTo>
                      <a:cubicBezTo>
                        <a:pt x="383138" y="44451"/>
                        <a:pt x="376383" y="39876"/>
                        <a:pt x="372025" y="33338"/>
                      </a:cubicBezTo>
                      <a:cubicBezTo>
                        <a:pt x="365871" y="24105"/>
                        <a:pt x="369978" y="27099"/>
                        <a:pt x="360119" y="23813"/>
                      </a:cubicBezTo>
                      <a:cubicBezTo>
                        <a:pt x="357738" y="22225"/>
                        <a:pt x="355655" y="20055"/>
                        <a:pt x="352975" y="19050"/>
                      </a:cubicBezTo>
                      <a:cubicBezTo>
                        <a:pt x="348690" y="17443"/>
                        <a:pt x="326874" y="14641"/>
                        <a:pt x="324400" y="14288"/>
                      </a:cubicBezTo>
                      <a:cubicBezTo>
                        <a:pt x="308449" y="8971"/>
                        <a:pt x="325446" y="14082"/>
                        <a:pt x="295825" y="9525"/>
                      </a:cubicBezTo>
                      <a:cubicBezTo>
                        <a:pt x="292590" y="9027"/>
                        <a:pt x="289520" y="7729"/>
                        <a:pt x="286300" y="7144"/>
                      </a:cubicBezTo>
                      <a:cubicBezTo>
                        <a:pt x="280778" y="6140"/>
                        <a:pt x="275135" y="5864"/>
                        <a:pt x="269632" y="4763"/>
                      </a:cubicBezTo>
                      <a:cubicBezTo>
                        <a:pt x="263214" y="3479"/>
                        <a:pt x="250582" y="0"/>
                        <a:pt x="250582" y="0"/>
                      </a:cubicBezTo>
                      <a:lnTo>
                        <a:pt x="136282" y="2382"/>
                      </a:lnTo>
                      <a:cubicBezTo>
                        <a:pt x="133012" y="2508"/>
                        <a:pt x="129952" y="4053"/>
                        <a:pt x="126757" y="4763"/>
                      </a:cubicBezTo>
                      <a:cubicBezTo>
                        <a:pt x="118022" y="6704"/>
                        <a:pt x="113617" y="7037"/>
                        <a:pt x="105325" y="9525"/>
                      </a:cubicBezTo>
                      <a:cubicBezTo>
                        <a:pt x="100517" y="10968"/>
                        <a:pt x="95800" y="12700"/>
                        <a:pt x="91038" y="14288"/>
                      </a:cubicBezTo>
                      <a:lnTo>
                        <a:pt x="83894" y="16669"/>
                      </a:lnTo>
                      <a:lnTo>
                        <a:pt x="76750" y="19050"/>
                      </a:lnTo>
                      <a:cubicBezTo>
                        <a:pt x="62645" y="29629"/>
                        <a:pt x="70529" y="23991"/>
                        <a:pt x="52938" y="35719"/>
                      </a:cubicBezTo>
                      <a:lnTo>
                        <a:pt x="45794" y="40482"/>
                      </a:lnTo>
                      <a:cubicBezTo>
                        <a:pt x="42024" y="46136"/>
                        <a:pt x="38319" y="51980"/>
                        <a:pt x="33888" y="57150"/>
                      </a:cubicBezTo>
                      <a:cubicBezTo>
                        <a:pt x="31696" y="59707"/>
                        <a:pt x="29125" y="61913"/>
                        <a:pt x="26744" y="64294"/>
                      </a:cubicBezTo>
                      <a:cubicBezTo>
                        <a:pt x="25157" y="67469"/>
                        <a:pt x="23808" y="70775"/>
                        <a:pt x="21982" y="73819"/>
                      </a:cubicBezTo>
                      <a:cubicBezTo>
                        <a:pt x="19037" y="78727"/>
                        <a:pt x="14268" y="82677"/>
                        <a:pt x="12457" y="88107"/>
                      </a:cubicBezTo>
                      <a:cubicBezTo>
                        <a:pt x="11663" y="90488"/>
                        <a:pt x="11198" y="93005"/>
                        <a:pt x="10075" y="95250"/>
                      </a:cubicBezTo>
                      <a:cubicBezTo>
                        <a:pt x="8795" y="97810"/>
                        <a:pt x="6593" y="99834"/>
                        <a:pt x="5313" y="102394"/>
                      </a:cubicBezTo>
                      <a:cubicBezTo>
                        <a:pt x="3857" y="105306"/>
                        <a:pt x="985" y="116669"/>
                        <a:pt x="550" y="119063"/>
                      </a:cubicBezTo>
                      <a:cubicBezTo>
                        <a:pt x="-2841" y="137713"/>
                        <a:pt x="10473" y="160735"/>
                        <a:pt x="12457" y="169069"/>
                      </a:cubicBezTo>
                      <a:close/>
                    </a:path>
                  </a:pathLst>
                </a:custGeom>
                <a:solidFill>
                  <a:srgbClr val="CEA286"/>
                </a:solidFill>
                <a:ln>
                  <a:solidFill>
                    <a:srgbClr val="4B33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8" name="צורה חופשית 17"/>
                <p:cNvSpPr/>
                <p:nvPr/>
              </p:nvSpPr>
              <p:spPr>
                <a:xfrm>
                  <a:off x="11043337" y="1802662"/>
                  <a:ext cx="386165" cy="250031"/>
                </a:xfrm>
                <a:custGeom>
                  <a:avLst/>
                  <a:gdLst>
                    <a:gd name="connsiteX0" fmla="*/ 376237 w 386165"/>
                    <a:gd name="connsiteY0" fmla="*/ 0 h 250031"/>
                    <a:gd name="connsiteX1" fmla="*/ 376237 w 386165"/>
                    <a:gd name="connsiteY1" fmla="*/ 0 h 250031"/>
                    <a:gd name="connsiteX2" fmla="*/ 350043 w 386165"/>
                    <a:gd name="connsiteY2" fmla="*/ 21431 h 250031"/>
                    <a:gd name="connsiteX3" fmla="*/ 333375 w 386165"/>
                    <a:gd name="connsiteY3" fmla="*/ 40481 h 250031"/>
                    <a:gd name="connsiteX4" fmla="*/ 328612 w 386165"/>
                    <a:gd name="connsiteY4" fmla="*/ 47625 h 250031"/>
                    <a:gd name="connsiteX5" fmla="*/ 321468 w 386165"/>
                    <a:gd name="connsiteY5" fmla="*/ 50006 h 250031"/>
                    <a:gd name="connsiteX6" fmla="*/ 304800 w 386165"/>
                    <a:gd name="connsiteY6" fmla="*/ 69056 h 250031"/>
                    <a:gd name="connsiteX7" fmla="*/ 300037 w 386165"/>
                    <a:gd name="connsiteY7" fmla="*/ 76200 h 250031"/>
                    <a:gd name="connsiteX8" fmla="*/ 292893 w 386165"/>
                    <a:gd name="connsiteY8" fmla="*/ 80962 h 250031"/>
                    <a:gd name="connsiteX9" fmla="*/ 290512 w 386165"/>
                    <a:gd name="connsiteY9" fmla="*/ 92868 h 250031"/>
                    <a:gd name="connsiteX10" fmla="*/ 285750 w 386165"/>
                    <a:gd name="connsiteY10" fmla="*/ 107156 h 250031"/>
                    <a:gd name="connsiteX11" fmla="*/ 283368 w 386165"/>
                    <a:gd name="connsiteY11" fmla="*/ 119062 h 250031"/>
                    <a:gd name="connsiteX12" fmla="*/ 254793 w 386165"/>
                    <a:gd name="connsiteY12" fmla="*/ 133350 h 250031"/>
                    <a:gd name="connsiteX13" fmla="*/ 247650 w 386165"/>
                    <a:gd name="connsiteY13" fmla="*/ 135731 h 250031"/>
                    <a:gd name="connsiteX14" fmla="*/ 228600 w 386165"/>
                    <a:gd name="connsiteY14" fmla="*/ 133350 h 250031"/>
                    <a:gd name="connsiteX15" fmla="*/ 216693 w 386165"/>
                    <a:gd name="connsiteY15" fmla="*/ 114300 h 250031"/>
                    <a:gd name="connsiteX16" fmla="*/ 211931 w 386165"/>
                    <a:gd name="connsiteY16" fmla="*/ 107156 h 250031"/>
                    <a:gd name="connsiteX17" fmla="*/ 188118 w 386165"/>
                    <a:gd name="connsiteY17" fmla="*/ 114300 h 250031"/>
                    <a:gd name="connsiteX18" fmla="*/ 185737 w 386165"/>
                    <a:gd name="connsiteY18" fmla="*/ 128587 h 250031"/>
                    <a:gd name="connsiteX19" fmla="*/ 171450 w 386165"/>
                    <a:gd name="connsiteY19" fmla="*/ 135731 h 250031"/>
                    <a:gd name="connsiteX20" fmla="*/ 135731 w 386165"/>
                    <a:gd name="connsiteY20" fmla="*/ 130968 h 250031"/>
                    <a:gd name="connsiteX21" fmla="*/ 128587 w 386165"/>
                    <a:gd name="connsiteY21" fmla="*/ 126206 h 250031"/>
                    <a:gd name="connsiteX22" fmla="*/ 123825 w 386165"/>
                    <a:gd name="connsiteY22" fmla="*/ 119062 h 250031"/>
                    <a:gd name="connsiteX23" fmla="*/ 116681 w 386165"/>
                    <a:gd name="connsiteY23" fmla="*/ 111918 h 250031"/>
                    <a:gd name="connsiteX24" fmla="*/ 102393 w 386165"/>
                    <a:gd name="connsiteY24" fmla="*/ 83343 h 250031"/>
                    <a:gd name="connsiteX25" fmla="*/ 88106 w 386165"/>
                    <a:gd name="connsiteY25" fmla="*/ 73818 h 250031"/>
                    <a:gd name="connsiteX26" fmla="*/ 80962 w 386165"/>
                    <a:gd name="connsiteY26" fmla="*/ 71437 h 250031"/>
                    <a:gd name="connsiteX27" fmla="*/ 64293 w 386165"/>
                    <a:gd name="connsiteY27" fmla="*/ 64293 h 250031"/>
                    <a:gd name="connsiteX28" fmla="*/ 50006 w 386165"/>
                    <a:gd name="connsiteY28" fmla="*/ 57150 h 250031"/>
                    <a:gd name="connsiteX29" fmla="*/ 40481 w 386165"/>
                    <a:gd name="connsiteY29" fmla="*/ 52387 h 250031"/>
                    <a:gd name="connsiteX30" fmla="*/ 30956 w 386165"/>
                    <a:gd name="connsiteY30" fmla="*/ 50006 h 250031"/>
                    <a:gd name="connsiteX31" fmla="*/ 23812 w 386165"/>
                    <a:gd name="connsiteY31" fmla="*/ 47625 h 250031"/>
                    <a:gd name="connsiteX32" fmla="*/ 16668 w 386165"/>
                    <a:gd name="connsiteY32" fmla="*/ 42862 h 250031"/>
                    <a:gd name="connsiteX33" fmla="*/ 2381 w 386165"/>
                    <a:gd name="connsiteY33" fmla="*/ 38100 h 250031"/>
                    <a:gd name="connsiteX34" fmla="*/ 0 w 386165"/>
                    <a:gd name="connsiteY34" fmla="*/ 45243 h 250031"/>
                    <a:gd name="connsiteX35" fmla="*/ 7143 w 386165"/>
                    <a:gd name="connsiteY35" fmla="*/ 59531 h 250031"/>
                    <a:gd name="connsiteX36" fmla="*/ 11906 w 386165"/>
                    <a:gd name="connsiteY36" fmla="*/ 73818 h 250031"/>
                    <a:gd name="connsiteX37" fmla="*/ 16668 w 386165"/>
                    <a:gd name="connsiteY37" fmla="*/ 80962 h 250031"/>
                    <a:gd name="connsiteX38" fmla="*/ 21431 w 386165"/>
                    <a:gd name="connsiteY38" fmla="*/ 95250 h 250031"/>
                    <a:gd name="connsiteX39" fmla="*/ 33337 w 386165"/>
                    <a:gd name="connsiteY39" fmla="*/ 109537 h 250031"/>
                    <a:gd name="connsiteX40" fmla="*/ 35718 w 386165"/>
                    <a:gd name="connsiteY40" fmla="*/ 116681 h 250031"/>
                    <a:gd name="connsiteX41" fmla="*/ 45243 w 386165"/>
                    <a:gd name="connsiteY41" fmla="*/ 130968 h 250031"/>
                    <a:gd name="connsiteX42" fmla="*/ 50006 w 386165"/>
                    <a:gd name="connsiteY42" fmla="*/ 138112 h 250031"/>
                    <a:gd name="connsiteX43" fmla="*/ 52387 w 386165"/>
                    <a:gd name="connsiteY43" fmla="*/ 145256 h 250031"/>
                    <a:gd name="connsiteX44" fmla="*/ 57150 w 386165"/>
                    <a:gd name="connsiteY44" fmla="*/ 152400 h 250031"/>
                    <a:gd name="connsiteX45" fmla="*/ 66675 w 386165"/>
                    <a:gd name="connsiteY45" fmla="*/ 173831 h 250031"/>
                    <a:gd name="connsiteX46" fmla="*/ 69056 w 386165"/>
                    <a:gd name="connsiteY46" fmla="*/ 180975 h 250031"/>
                    <a:gd name="connsiteX47" fmla="*/ 78581 w 386165"/>
                    <a:gd name="connsiteY47" fmla="*/ 195262 h 250031"/>
                    <a:gd name="connsiteX48" fmla="*/ 80962 w 386165"/>
                    <a:gd name="connsiteY48" fmla="*/ 202406 h 250031"/>
                    <a:gd name="connsiteX49" fmla="*/ 100012 w 386165"/>
                    <a:gd name="connsiteY49" fmla="*/ 219075 h 250031"/>
                    <a:gd name="connsiteX50" fmla="*/ 114300 w 386165"/>
                    <a:gd name="connsiteY50" fmla="*/ 221456 h 250031"/>
                    <a:gd name="connsiteX51" fmla="*/ 128587 w 386165"/>
                    <a:gd name="connsiteY51" fmla="*/ 226218 h 250031"/>
                    <a:gd name="connsiteX52" fmla="*/ 152400 w 386165"/>
                    <a:gd name="connsiteY52" fmla="*/ 233362 h 250031"/>
                    <a:gd name="connsiteX53" fmla="*/ 173831 w 386165"/>
                    <a:gd name="connsiteY53" fmla="*/ 240506 h 250031"/>
                    <a:gd name="connsiteX54" fmla="*/ 190500 w 386165"/>
                    <a:gd name="connsiteY54" fmla="*/ 245268 h 250031"/>
                    <a:gd name="connsiteX55" fmla="*/ 226218 w 386165"/>
                    <a:gd name="connsiteY55" fmla="*/ 250031 h 250031"/>
                    <a:gd name="connsiteX56" fmla="*/ 252412 w 386165"/>
                    <a:gd name="connsiteY56" fmla="*/ 247650 h 250031"/>
                    <a:gd name="connsiteX57" fmla="*/ 273843 w 386165"/>
                    <a:gd name="connsiteY57" fmla="*/ 235743 h 250031"/>
                    <a:gd name="connsiteX58" fmla="*/ 280987 w 386165"/>
                    <a:gd name="connsiteY58" fmla="*/ 228600 h 250031"/>
                    <a:gd name="connsiteX59" fmla="*/ 288131 w 386165"/>
                    <a:gd name="connsiteY59" fmla="*/ 223837 h 250031"/>
                    <a:gd name="connsiteX60" fmla="*/ 307181 w 386165"/>
                    <a:gd name="connsiteY60" fmla="*/ 202406 h 250031"/>
                    <a:gd name="connsiteX61" fmla="*/ 321468 w 386165"/>
                    <a:gd name="connsiteY61" fmla="*/ 192881 h 250031"/>
                    <a:gd name="connsiteX62" fmla="*/ 335756 w 386165"/>
                    <a:gd name="connsiteY62" fmla="*/ 178593 h 250031"/>
                    <a:gd name="connsiteX63" fmla="*/ 347662 w 386165"/>
                    <a:gd name="connsiteY63" fmla="*/ 166687 h 250031"/>
                    <a:gd name="connsiteX64" fmla="*/ 354806 w 386165"/>
                    <a:gd name="connsiteY64" fmla="*/ 152400 h 250031"/>
                    <a:gd name="connsiteX65" fmla="*/ 359568 w 386165"/>
                    <a:gd name="connsiteY65" fmla="*/ 145256 h 250031"/>
                    <a:gd name="connsiteX66" fmla="*/ 361950 w 386165"/>
                    <a:gd name="connsiteY66" fmla="*/ 138112 h 250031"/>
                    <a:gd name="connsiteX67" fmla="*/ 371475 w 386165"/>
                    <a:gd name="connsiteY67" fmla="*/ 121443 h 250031"/>
                    <a:gd name="connsiteX68" fmla="*/ 381000 w 386165"/>
                    <a:gd name="connsiteY68" fmla="*/ 100012 h 250031"/>
                    <a:gd name="connsiteX69" fmla="*/ 383381 w 386165"/>
                    <a:gd name="connsiteY69" fmla="*/ 78581 h 250031"/>
                    <a:gd name="connsiteX70" fmla="*/ 385762 w 386165"/>
                    <a:gd name="connsiteY70" fmla="*/ 30956 h 250031"/>
                    <a:gd name="connsiteX71" fmla="*/ 376237 w 386165"/>
                    <a:gd name="connsiteY71" fmla="*/ 0 h 25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386165" h="250031">
                      <a:moveTo>
                        <a:pt x="376237" y="0"/>
                      </a:moveTo>
                      <a:lnTo>
                        <a:pt x="376237" y="0"/>
                      </a:lnTo>
                      <a:cubicBezTo>
                        <a:pt x="367506" y="7144"/>
                        <a:pt x="358020" y="13454"/>
                        <a:pt x="350043" y="21431"/>
                      </a:cubicBezTo>
                      <a:cubicBezTo>
                        <a:pt x="322254" y="49219"/>
                        <a:pt x="353618" y="26983"/>
                        <a:pt x="333375" y="40481"/>
                      </a:cubicBezTo>
                      <a:cubicBezTo>
                        <a:pt x="331787" y="42862"/>
                        <a:pt x="330847" y="45837"/>
                        <a:pt x="328612" y="47625"/>
                      </a:cubicBezTo>
                      <a:cubicBezTo>
                        <a:pt x="326652" y="49193"/>
                        <a:pt x="323243" y="48231"/>
                        <a:pt x="321468" y="50006"/>
                      </a:cubicBezTo>
                      <a:cubicBezTo>
                        <a:pt x="293677" y="77796"/>
                        <a:pt x="325044" y="55557"/>
                        <a:pt x="304800" y="69056"/>
                      </a:cubicBezTo>
                      <a:cubicBezTo>
                        <a:pt x="303212" y="71437"/>
                        <a:pt x="302061" y="74176"/>
                        <a:pt x="300037" y="76200"/>
                      </a:cubicBezTo>
                      <a:cubicBezTo>
                        <a:pt x="298013" y="78224"/>
                        <a:pt x="294313" y="78477"/>
                        <a:pt x="292893" y="80962"/>
                      </a:cubicBezTo>
                      <a:cubicBezTo>
                        <a:pt x="290885" y="84476"/>
                        <a:pt x="291577" y="88963"/>
                        <a:pt x="290512" y="92868"/>
                      </a:cubicBezTo>
                      <a:cubicBezTo>
                        <a:pt x="289191" y="97711"/>
                        <a:pt x="286735" y="102233"/>
                        <a:pt x="285750" y="107156"/>
                      </a:cubicBezTo>
                      <a:cubicBezTo>
                        <a:pt x="284956" y="111125"/>
                        <a:pt x="285853" y="115867"/>
                        <a:pt x="283368" y="119062"/>
                      </a:cubicBezTo>
                      <a:cubicBezTo>
                        <a:pt x="276905" y="127371"/>
                        <a:pt x="263984" y="130286"/>
                        <a:pt x="254793" y="133350"/>
                      </a:cubicBezTo>
                      <a:lnTo>
                        <a:pt x="247650" y="135731"/>
                      </a:lnTo>
                      <a:cubicBezTo>
                        <a:pt x="241300" y="134937"/>
                        <a:pt x="234774" y="135034"/>
                        <a:pt x="228600" y="133350"/>
                      </a:cubicBezTo>
                      <a:cubicBezTo>
                        <a:pt x="216965" y="130177"/>
                        <a:pt x="222912" y="123629"/>
                        <a:pt x="216693" y="114300"/>
                      </a:cubicBezTo>
                      <a:lnTo>
                        <a:pt x="211931" y="107156"/>
                      </a:lnTo>
                      <a:cubicBezTo>
                        <a:pt x="209061" y="107566"/>
                        <a:pt x="191451" y="107635"/>
                        <a:pt x="188118" y="114300"/>
                      </a:cubicBezTo>
                      <a:cubicBezTo>
                        <a:pt x="185959" y="118618"/>
                        <a:pt x="187896" y="124269"/>
                        <a:pt x="185737" y="128587"/>
                      </a:cubicBezTo>
                      <a:cubicBezTo>
                        <a:pt x="183890" y="132280"/>
                        <a:pt x="174832" y="134604"/>
                        <a:pt x="171450" y="135731"/>
                      </a:cubicBezTo>
                      <a:cubicBezTo>
                        <a:pt x="165050" y="135198"/>
                        <a:pt x="145462" y="135833"/>
                        <a:pt x="135731" y="130968"/>
                      </a:cubicBezTo>
                      <a:cubicBezTo>
                        <a:pt x="133171" y="129688"/>
                        <a:pt x="130968" y="127793"/>
                        <a:pt x="128587" y="126206"/>
                      </a:cubicBezTo>
                      <a:cubicBezTo>
                        <a:pt x="127000" y="123825"/>
                        <a:pt x="125657" y="121261"/>
                        <a:pt x="123825" y="119062"/>
                      </a:cubicBezTo>
                      <a:cubicBezTo>
                        <a:pt x="121669" y="116475"/>
                        <a:pt x="118317" y="114862"/>
                        <a:pt x="116681" y="111918"/>
                      </a:cubicBezTo>
                      <a:cubicBezTo>
                        <a:pt x="111088" y="101851"/>
                        <a:pt x="113585" y="90805"/>
                        <a:pt x="102393" y="83343"/>
                      </a:cubicBezTo>
                      <a:cubicBezTo>
                        <a:pt x="97631" y="80168"/>
                        <a:pt x="93536" y="75628"/>
                        <a:pt x="88106" y="73818"/>
                      </a:cubicBezTo>
                      <a:cubicBezTo>
                        <a:pt x="85725" y="73024"/>
                        <a:pt x="83207" y="72559"/>
                        <a:pt x="80962" y="71437"/>
                      </a:cubicBezTo>
                      <a:cubicBezTo>
                        <a:pt x="64514" y="63214"/>
                        <a:pt x="84120" y="69251"/>
                        <a:pt x="64293" y="64293"/>
                      </a:cubicBezTo>
                      <a:cubicBezTo>
                        <a:pt x="50563" y="55140"/>
                        <a:pt x="63811" y="63066"/>
                        <a:pt x="50006" y="57150"/>
                      </a:cubicBezTo>
                      <a:cubicBezTo>
                        <a:pt x="46743" y="55752"/>
                        <a:pt x="43805" y="53633"/>
                        <a:pt x="40481" y="52387"/>
                      </a:cubicBezTo>
                      <a:cubicBezTo>
                        <a:pt x="37417" y="51238"/>
                        <a:pt x="34103" y="50905"/>
                        <a:pt x="30956" y="50006"/>
                      </a:cubicBezTo>
                      <a:cubicBezTo>
                        <a:pt x="28542" y="49316"/>
                        <a:pt x="26193" y="48419"/>
                        <a:pt x="23812" y="47625"/>
                      </a:cubicBezTo>
                      <a:cubicBezTo>
                        <a:pt x="21431" y="46037"/>
                        <a:pt x="19283" y="44024"/>
                        <a:pt x="16668" y="42862"/>
                      </a:cubicBezTo>
                      <a:cubicBezTo>
                        <a:pt x="12081" y="40823"/>
                        <a:pt x="2381" y="38100"/>
                        <a:pt x="2381" y="38100"/>
                      </a:cubicBezTo>
                      <a:cubicBezTo>
                        <a:pt x="1587" y="40481"/>
                        <a:pt x="0" y="42733"/>
                        <a:pt x="0" y="45243"/>
                      </a:cubicBezTo>
                      <a:cubicBezTo>
                        <a:pt x="0" y="51756"/>
                        <a:pt x="4735" y="54113"/>
                        <a:pt x="7143" y="59531"/>
                      </a:cubicBezTo>
                      <a:cubicBezTo>
                        <a:pt x="9182" y="64118"/>
                        <a:pt x="9122" y="69641"/>
                        <a:pt x="11906" y="73818"/>
                      </a:cubicBezTo>
                      <a:cubicBezTo>
                        <a:pt x="13493" y="76199"/>
                        <a:pt x="15506" y="78347"/>
                        <a:pt x="16668" y="80962"/>
                      </a:cubicBezTo>
                      <a:cubicBezTo>
                        <a:pt x="18707" y="85550"/>
                        <a:pt x="17881" y="91700"/>
                        <a:pt x="21431" y="95250"/>
                      </a:cubicBezTo>
                      <a:cubicBezTo>
                        <a:pt x="26699" y="100518"/>
                        <a:pt x="30021" y="102904"/>
                        <a:pt x="33337" y="109537"/>
                      </a:cubicBezTo>
                      <a:cubicBezTo>
                        <a:pt x="34459" y="111782"/>
                        <a:pt x="34499" y="114487"/>
                        <a:pt x="35718" y="116681"/>
                      </a:cubicBezTo>
                      <a:cubicBezTo>
                        <a:pt x="38498" y="121684"/>
                        <a:pt x="42068" y="126206"/>
                        <a:pt x="45243" y="130968"/>
                      </a:cubicBezTo>
                      <a:lnTo>
                        <a:pt x="50006" y="138112"/>
                      </a:lnTo>
                      <a:cubicBezTo>
                        <a:pt x="50800" y="140493"/>
                        <a:pt x="51264" y="143011"/>
                        <a:pt x="52387" y="145256"/>
                      </a:cubicBezTo>
                      <a:cubicBezTo>
                        <a:pt x="53667" y="147816"/>
                        <a:pt x="55988" y="149785"/>
                        <a:pt x="57150" y="152400"/>
                      </a:cubicBezTo>
                      <a:cubicBezTo>
                        <a:pt x="68485" y="177904"/>
                        <a:pt x="55896" y="157663"/>
                        <a:pt x="66675" y="173831"/>
                      </a:cubicBezTo>
                      <a:cubicBezTo>
                        <a:pt x="67469" y="176212"/>
                        <a:pt x="67837" y="178781"/>
                        <a:pt x="69056" y="180975"/>
                      </a:cubicBezTo>
                      <a:cubicBezTo>
                        <a:pt x="71836" y="185978"/>
                        <a:pt x="78581" y="195262"/>
                        <a:pt x="78581" y="195262"/>
                      </a:cubicBezTo>
                      <a:cubicBezTo>
                        <a:pt x="79375" y="197643"/>
                        <a:pt x="79839" y="200161"/>
                        <a:pt x="80962" y="202406"/>
                      </a:cubicBezTo>
                      <a:cubicBezTo>
                        <a:pt x="84461" y="209405"/>
                        <a:pt x="92220" y="217777"/>
                        <a:pt x="100012" y="219075"/>
                      </a:cubicBezTo>
                      <a:lnTo>
                        <a:pt x="114300" y="221456"/>
                      </a:lnTo>
                      <a:cubicBezTo>
                        <a:pt x="119062" y="223043"/>
                        <a:pt x="123717" y="225000"/>
                        <a:pt x="128587" y="226218"/>
                      </a:cubicBezTo>
                      <a:cubicBezTo>
                        <a:pt x="142980" y="229817"/>
                        <a:pt x="135010" y="227566"/>
                        <a:pt x="152400" y="233362"/>
                      </a:cubicBezTo>
                      <a:lnTo>
                        <a:pt x="173831" y="240506"/>
                      </a:lnTo>
                      <a:cubicBezTo>
                        <a:pt x="179953" y="242546"/>
                        <a:pt x="183920" y="244072"/>
                        <a:pt x="190500" y="245268"/>
                      </a:cubicBezTo>
                      <a:cubicBezTo>
                        <a:pt x="197751" y="246587"/>
                        <a:pt x="219560" y="249199"/>
                        <a:pt x="226218" y="250031"/>
                      </a:cubicBezTo>
                      <a:cubicBezTo>
                        <a:pt x="234949" y="249237"/>
                        <a:pt x="243733" y="248890"/>
                        <a:pt x="252412" y="247650"/>
                      </a:cubicBezTo>
                      <a:cubicBezTo>
                        <a:pt x="259398" y="246652"/>
                        <a:pt x="270209" y="239377"/>
                        <a:pt x="273843" y="235743"/>
                      </a:cubicBezTo>
                      <a:cubicBezTo>
                        <a:pt x="276224" y="233362"/>
                        <a:pt x="278400" y="230756"/>
                        <a:pt x="280987" y="228600"/>
                      </a:cubicBezTo>
                      <a:cubicBezTo>
                        <a:pt x="283186" y="226768"/>
                        <a:pt x="285750" y="225425"/>
                        <a:pt x="288131" y="223837"/>
                      </a:cubicBezTo>
                      <a:cubicBezTo>
                        <a:pt x="293858" y="215246"/>
                        <a:pt x="297391" y="208933"/>
                        <a:pt x="307181" y="202406"/>
                      </a:cubicBezTo>
                      <a:cubicBezTo>
                        <a:pt x="311943" y="199231"/>
                        <a:pt x="317421" y="196928"/>
                        <a:pt x="321468" y="192881"/>
                      </a:cubicBezTo>
                      <a:cubicBezTo>
                        <a:pt x="326231" y="188118"/>
                        <a:pt x="332020" y="184197"/>
                        <a:pt x="335756" y="178593"/>
                      </a:cubicBezTo>
                      <a:cubicBezTo>
                        <a:pt x="342106" y="169069"/>
                        <a:pt x="338137" y="173037"/>
                        <a:pt x="347662" y="166687"/>
                      </a:cubicBezTo>
                      <a:cubicBezTo>
                        <a:pt x="361307" y="146221"/>
                        <a:pt x="344952" y="172109"/>
                        <a:pt x="354806" y="152400"/>
                      </a:cubicBezTo>
                      <a:cubicBezTo>
                        <a:pt x="356086" y="149840"/>
                        <a:pt x="358288" y="147816"/>
                        <a:pt x="359568" y="145256"/>
                      </a:cubicBezTo>
                      <a:cubicBezTo>
                        <a:pt x="360691" y="143011"/>
                        <a:pt x="360827" y="140357"/>
                        <a:pt x="361950" y="138112"/>
                      </a:cubicBezTo>
                      <a:cubicBezTo>
                        <a:pt x="370536" y="120940"/>
                        <a:pt x="363131" y="142302"/>
                        <a:pt x="371475" y="121443"/>
                      </a:cubicBezTo>
                      <a:cubicBezTo>
                        <a:pt x="379977" y="100189"/>
                        <a:pt x="371836" y="113757"/>
                        <a:pt x="381000" y="100012"/>
                      </a:cubicBezTo>
                      <a:cubicBezTo>
                        <a:pt x="381794" y="92868"/>
                        <a:pt x="382887" y="85752"/>
                        <a:pt x="383381" y="78581"/>
                      </a:cubicBezTo>
                      <a:cubicBezTo>
                        <a:pt x="384474" y="62724"/>
                        <a:pt x="384442" y="46796"/>
                        <a:pt x="385762" y="30956"/>
                      </a:cubicBezTo>
                      <a:cubicBezTo>
                        <a:pt x="388335" y="71"/>
                        <a:pt x="377824" y="5159"/>
                        <a:pt x="376237" y="0"/>
                      </a:cubicBezTo>
                      <a:close/>
                    </a:path>
                  </a:pathLst>
                </a:custGeom>
                <a:solidFill>
                  <a:srgbClr val="4B332F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22" name="צורה חופשית 21"/>
                <p:cNvSpPr/>
                <p:nvPr/>
              </p:nvSpPr>
              <p:spPr>
                <a:xfrm>
                  <a:off x="11114774" y="1819330"/>
                  <a:ext cx="238939" cy="69057"/>
                </a:xfrm>
                <a:custGeom>
                  <a:avLst/>
                  <a:gdLst>
                    <a:gd name="connsiteX0" fmla="*/ 0 w 238939"/>
                    <a:gd name="connsiteY0" fmla="*/ 40482 h 69057"/>
                    <a:gd name="connsiteX1" fmla="*/ 0 w 238939"/>
                    <a:gd name="connsiteY1" fmla="*/ 40482 h 69057"/>
                    <a:gd name="connsiteX2" fmla="*/ 26194 w 238939"/>
                    <a:gd name="connsiteY2" fmla="*/ 33338 h 69057"/>
                    <a:gd name="connsiteX3" fmla="*/ 33338 w 238939"/>
                    <a:gd name="connsiteY3" fmla="*/ 28575 h 69057"/>
                    <a:gd name="connsiteX4" fmla="*/ 50006 w 238939"/>
                    <a:gd name="connsiteY4" fmla="*/ 19050 h 69057"/>
                    <a:gd name="connsiteX5" fmla="*/ 57150 w 238939"/>
                    <a:gd name="connsiteY5" fmla="*/ 11907 h 69057"/>
                    <a:gd name="connsiteX6" fmla="*/ 78581 w 238939"/>
                    <a:gd name="connsiteY6" fmla="*/ 4763 h 69057"/>
                    <a:gd name="connsiteX7" fmla="*/ 85725 w 238939"/>
                    <a:gd name="connsiteY7" fmla="*/ 2382 h 69057"/>
                    <a:gd name="connsiteX8" fmla="*/ 92869 w 238939"/>
                    <a:gd name="connsiteY8" fmla="*/ 0 h 69057"/>
                    <a:gd name="connsiteX9" fmla="*/ 135731 w 238939"/>
                    <a:gd name="connsiteY9" fmla="*/ 2382 h 69057"/>
                    <a:gd name="connsiteX10" fmla="*/ 159544 w 238939"/>
                    <a:gd name="connsiteY10" fmla="*/ 9525 h 69057"/>
                    <a:gd name="connsiteX11" fmla="*/ 166688 w 238939"/>
                    <a:gd name="connsiteY11" fmla="*/ 11907 h 69057"/>
                    <a:gd name="connsiteX12" fmla="*/ 173831 w 238939"/>
                    <a:gd name="connsiteY12" fmla="*/ 16669 h 69057"/>
                    <a:gd name="connsiteX13" fmla="*/ 188119 w 238939"/>
                    <a:gd name="connsiteY13" fmla="*/ 21432 h 69057"/>
                    <a:gd name="connsiteX14" fmla="*/ 202406 w 238939"/>
                    <a:gd name="connsiteY14" fmla="*/ 30957 h 69057"/>
                    <a:gd name="connsiteX15" fmla="*/ 209550 w 238939"/>
                    <a:gd name="connsiteY15" fmla="*/ 33338 h 69057"/>
                    <a:gd name="connsiteX16" fmla="*/ 230981 w 238939"/>
                    <a:gd name="connsiteY16" fmla="*/ 45244 h 69057"/>
                    <a:gd name="connsiteX17" fmla="*/ 238125 w 238939"/>
                    <a:gd name="connsiteY17" fmla="*/ 50007 h 69057"/>
                    <a:gd name="connsiteX18" fmla="*/ 228600 w 238939"/>
                    <a:gd name="connsiteY18" fmla="*/ 61913 h 69057"/>
                    <a:gd name="connsiteX19" fmla="*/ 200025 w 238939"/>
                    <a:gd name="connsiteY19" fmla="*/ 57150 h 69057"/>
                    <a:gd name="connsiteX20" fmla="*/ 185738 w 238939"/>
                    <a:gd name="connsiteY20" fmla="*/ 47625 h 69057"/>
                    <a:gd name="connsiteX21" fmla="*/ 171450 w 238939"/>
                    <a:gd name="connsiteY21" fmla="*/ 42863 h 69057"/>
                    <a:gd name="connsiteX22" fmla="*/ 164306 w 238939"/>
                    <a:gd name="connsiteY22" fmla="*/ 40482 h 69057"/>
                    <a:gd name="connsiteX23" fmla="*/ 111919 w 238939"/>
                    <a:gd name="connsiteY23" fmla="*/ 42863 h 69057"/>
                    <a:gd name="connsiteX24" fmla="*/ 104775 w 238939"/>
                    <a:gd name="connsiteY24" fmla="*/ 45244 h 69057"/>
                    <a:gd name="connsiteX25" fmla="*/ 80963 w 238939"/>
                    <a:gd name="connsiteY25" fmla="*/ 52388 h 69057"/>
                    <a:gd name="connsiteX26" fmla="*/ 73819 w 238939"/>
                    <a:gd name="connsiteY26" fmla="*/ 57150 h 69057"/>
                    <a:gd name="connsiteX27" fmla="*/ 64294 w 238939"/>
                    <a:gd name="connsiteY27" fmla="*/ 59532 h 69057"/>
                    <a:gd name="connsiteX28" fmla="*/ 50006 w 238939"/>
                    <a:gd name="connsiteY28" fmla="*/ 64294 h 69057"/>
                    <a:gd name="connsiteX29" fmla="*/ 42863 w 238939"/>
                    <a:gd name="connsiteY29" fmla="*/ 66675 h 69057"/>
                    <a:gd name="connsiteX30" fmla="*/ 35719 w 238939"/>
                    <a:gd name="connsiteY30" fmla="*/ 69057 h 69057"/>
                    <a:gd name="connsiteX31" fmla="*/ 14288 w 238939"/>
                    <a:gd name="connsiteY31" fmla="*/ 64294 h 69057"/>
                    <a:gd name="connsiteX32" fmla="*/ 7144 w 238939"/>
                    <a:gd name="connsiteY32" fmla="*/ 59532 h 69057"/>
                    <a:gd name="connsiteX33" fmla="*/ 0 w 238939"/>
                    <a:gd name="connsiteY33" fmla="*/ 40482 h 6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38939" h="69057">
                      <a:moveTo>
                        <a:pt x="0" y="40482"/>
                      </a:moveTo>
                      <a:lnTo>
                        <a:pt x="0" y="40482"/>
                      </a:lnTo>
                      <a:cubicBezTo>
                        <a:pt x="8731" y="38101"/>
                        <a:pt x="17671" y="36382"/>
                        <a:pt x="26194" y="33338"/>
                      </a:cubicBezTo>
                      <a:cubicBezTo>
                        <a:pt x="28889" y="32375"/>
                        <a:pt x="30853" y="29995"/>
                        <a:pt x="33338" y="28575"/>
                      </a:cubicBezTo>
                      <a:cubicBezTo>
                        <a:pt x="40758" y="24335"/>
                        <a:pt x="43671" y="24330"/>
                        <a:pt x="50006" y="19050"/>
                      </a:cubicBezTo>
                      <a:cubicBezTo>
                        <a:pt x="52593" y="16894"/>
                        <a:pt x="54206" y="13542"/>
                        <a:pt x="57150" y="11907"/>
                      </a:cubicBezTo>
                      <a:cubicBezTo>
                        <a:pt x="57151" y="11906"/>
                        <a:pt x="75008" y="5954"/>
                        <a:pt x="78581" y="4763"/>
                      </a:cubicBezTo>
                      <a:lnTo>
                        <a:pt x="85725" y="2382"/>
                      </a:lnTo>
                      <a:lnTo>
                        <a:pt x="92869" y="0"/>
                      </a:lnTo>
                      <a:cubicBezTo>
                        <a:pt x="107156" y="794"/>
                        <a:pt x="121480" y="1086"/>
                        <a:pt x="135731" y="2382"/>
                      </a:cubicBezTo>
                      <a:cubicBezTo>
                        <a:pt x="140679" y="2832"/>
                        <a:pt x="156643" y="8558"/>
                        <a:pt x="159544" y="9525"/>
                      </a:cubicBezTo>
                      <a:cubicBezTo>
                        <a:pt x="161925" y="10319"/>
                        <a:pt x="164599" y="10515"/>
                        <a:pt x="166688" y="11907"/>
                      </a:cubicBezTo>
                      <a:cubicBezTo>
                        <a:pt x="169069" y="13494"/>
                        <a:pt x="171216" y="15507"/>
                        <a:pt x="173831" y="16669"/>
                      </a:cubicBezTo>
                      <a:cubicBezTo>
                        <a:pt x="178419" y="18708"/>
                        <a:pt x="183942" y="18647"/>
                        <a:pt x="188119" y="21432"/>
                      </a:cubicBezTo>
                      <a:cubicBezTo>
                        <a:pt x="192881" y="24607"/>
                        <a:pt x="196976" y="29147"/>
                        <a:pt x="202406" y="30957"/>
                      </a:cubicBezTo>
                      <a:cubicBezTo>
                        <a:pt x="204787" y="31751"/>
                        <a:pt x="207356" y="32119"/>
                        <a:pt x="209550" y="33338"/>
                      </a:cubicBezTo>
                      <a:cubicBezTo>
                        <a:pt x="234116" y="46985"/>
                        <a:pt x="214817" y="39856"/>
                        <a:pt x="230981" y="45244"/>
                      </a:cubicBezTo>
                      <a:cubicBezTo>
                        <a:pt x="233362" y="46832"/>
                        <a:pt x="237220" y="47292"/>
                        <a:pt x="238125" y="50007"/>
                      </a:cubicBezTo>
                      <a:cubicBezTo>
                        <a:pt x="241414" y="59874"/>
                        <a:pt x="234033" y="60102"/>
                        <a:pt x="228600" y="61913"/>
                      </a:cubicBezTo>
                      <a:cubicBezTo>
                        <a:pt x="224657" y="61475"/>
                        <a:pt x="207009" y="61030"/>
                        <a:pt x="200025" y="57150"/>
                      </a:cubicBezTo>
                      <a:cubicBezTo>
                        <a:pt x="195022" y="54370"/>
                        <a:pt x="191168" y="49435"/>
                        <a:pt x="185738" y="47625"/>
                      </a:cubicBezTo>
                      <a:lnTo>
                        <a:pt x="171450" y="42863"/>
                      </a:lnTo>
                      <a:lnTo>
                        <a:pt x="164306" y="40482"/>
                      </a:lnTo>
                      <a:cubicBezTo>
                        <a:pt x="146844" y="41276"/>
                        <a:pt x="129344" y="41469"/>
                        <a:pt x="111919" y="42863"/>
                      </a:cubicBezTo>
                      <a:cubicBezTo>
                        <a:pt x="109417" y="43063"/>
                        <a:pt x="107189" y="44554"/>
                        <a:pt x="104775" y="45244"/>
                      </a:cubicBezTo>
                      <a:cubicBezTo>
                        <a:pt x="98949" y="46908"/>
                        <a:pt x="85211" y="49556"/>
                        <a:pt x="80963" y="52388"/>
                      </a:cubicBezTo>
                      <a:cubicBezTo>
                        <a:pt x="78582" y="53975"/>
                        <a:pt x="76449" y="56023"/>
                        <a:pt x="73819" y="57150"/>
                      </a:cubicBezTo>
                      <a:cubicBezTo>
                        <a:pt x="70811" y="58439"/>
                        <a:pt x="67429" y="58592"/>
                        <a:pt x="64294" y="59532"/>
                      </a:cubicBezTo>
                      <a:cubicBezTo>
                        <a:pt x="59486" y="60975"/>
                        <a:pt x="54769" y="62707"/>
                        <a:pt x="50006" y="64294"/>
                      </a:cubicBezTo>
                      <a:lnTo>
                        <a:pt x="42863" y="66675"/>
                      </a:lnTo>
                      <a:lnTo>
                        <a:pt x="35719" y="69057"/>
                      </a:lnTo>
                      <a:cubicBezTo>
                        <a:pt x="30233" y="68142"/>
                        <a:pt x="20150" y="67225"/>
                        <a:pt x="14288" y="64294"/>
                      </a:cubicBezTo>
                      <a:cubicBezTo>
                        <a:pt x="11728" y="63014"/>
                        <a:pt x="9525" y="61119"/>
                        <a:pt x="7144" y="59532"/>
                      </a:cubicBezTo>
                      <a:cubicBezTo>
                        <a:pt x="1758" y="51454"/>
                        <a:pt x="1191" y="43657"/>
                        <a:pt x="0" y="40482"/>
                      </a:cubicBezTo>
                      <a:close/>
                    </a:path>
                  </a:pathLst>
                </a:custGeom>
                <a:solidFill>
                  <a:srgbClr val="4C362E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pic>
            <p:nvPicPr>
              <p:cNvPr id="36" name="Picture 2" descr="תוצאת תמונה עבור ‪barrett hat free clipart‬‏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30705" flipH="1">
                <a:off x="10999506" y="1312459"/>
                <a:ext cx="500586" cy="36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טבעת 51"/>
            <p:cNvSpPr/>
            <p:nvPr/>
          </p:nvSpPr>
          <p:spPr>
            <a:xfrm>
              <a:off x="11172378" y="431829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60" name="טבעת 59"/>
            <p:cNvSpPr/>
            <p:nvPr/>
          </p:nvSpPr>
          <p:spPr>
            <a:xfrm>
              <a:off x="10823983" y="433411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53" name="מלבן 52"/>
            <p:cNvSpPr/>
            <p:nvPr/>
          </p:nvSpPr>
          <p:spPr>
            <a:xfrm>
              <a:off x="11071633" y="4432961"/>
              <a:ext cx="117800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2" name="מלבן 61"/>
            <p:cNvSpPr/>
            <p:nvPr/>
          </p:nvSpPr>
          <p:spPr>
            <a:xfrm rot="1279031">
              <a:off x="11400286" y="4420873"/>
              <a:ext cx="162222" cy="51448"/>
            </a:xfrm>
            <a:custGeom>
              <a:avLst/>
              <a:gdLst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2222 w 162222"/>
                <a:gd name="connsiteY2" fmla="*/ 45719 h 45719"/>
                <a:gd name="connsiteX3" fmla="*/ 0 w 162222"/>
                <a:gd name="connsiteY3" fmla="*/ 45719 h 45719"/>
                <a:gd name="connsiteX4" fmla="*/ 0 w 162222"/>
                <a:gd name="connsiteY4" fmla="*/ 0 h 45719"/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1385 w 162222"/>
                <a:gd name="connsiteY2" fmla="*/ 13370 h 45719"/>
                <a:gd name="connsiteX3" fmla="*/ 162222 w 162222"/>
                <a:gd name="connsiteY3" fmla="*/ 45719 h 45719"/>
                <a:gd name="connsiteX4" fmla="*/ 0 w 162222"/>
                <a:gd name="connsiteY4" fmla="*/ 45719 h 45719"/>
                <a:gd name="connsiteX5" fmla="*/ 0 w 162222"/>
                <a:gd name="connsiteY5" fmla="*/ 0 h 45719"/>
                <a:gd name="connsiteX0" fmla="*/ 0 w 162222"/>
                <a:gd name="connsiteY0" fmla="*/ 2057 h 47776"/>
                <a:gd name="connsiteX1" fmla="*/ 128190 w 162222"/>
                <a:gd name="connsiteY1" fmla="*/ 0 h 47776"/>
                <a:gd name="connsiteX2" fmla="*/ 161385 w 162222"/>
                <a:gd name="connsiteY2" fmla="*/ 15427 h 47776"/>
                <a:gd name="connsiteX3" fmla="*/ 162222 w 162222"/>
                <a:gd name="connsiteY3" fmla="*/ 47776 h 47776"/>
                <a:gd name="connsiteX4" fmla="*/ 0 w 162222"/>
                <a:gd name="connsiteY4" fmla="*/ 47776 h 47776"/>
                <a:gd name="connsiteX5" fmla="*/ 0 w 162222"/>
                <a:gd name="connsiteY5" fmla="*/ 2057 h 47776"/>
                <a:gd name="connsiteX0" fmla="*/ 0 w 162222"/>
                <a:gd name="connsiteY0" fmla="*/ 5729 h 51448"/>
                <a:gd name="connsiteX1" fmla="*/ 128190 w 162222"/>
                <a:gd name="connsiteY1" fmla="*/ 3672 h 51448"/>
                <a:gd name="connsiteX2" fmla="*/ 151376 w 162222"/>
                <a:gd name="connsiteY2" fmla="*/ 0 h 51448"/>
                <a:gd name="connsiteX3" fmla="*/ 162222 w 162222"/>
                <a:gd name="connsiteY3" fmla="*/ 51448 h 51448"/>
                <a:gd name="connsiteX4" fmla="*/ 0 w 162222"/>
                <a:gd name="connsiteY4" fmla="*/ 51448 h 51448"/>
                <a:gd name="connsiteX5" fmla="*/ 0 w 162222"/>
                <a:gd name="connsiteY5" fmla="*/ 5729 h 5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22" h="51448">
                  <a:moveTo>
                    <a:pt x="0" y="5729"/>
                  </a:moveTo>
                  <a:lnTo>
                    <a:pt x="128190" y="3672"/>
                  </a:lnTo>
                  <a:lnTo>
                    <a:pt x="151376" y="0"/>
                  </a:lnTo>
                  <a:lnTo>
                    <a:pt x="162222" y="51448"/>
                  </a:lnTo>
                  <a:lnTo>
                    <a:pt x="0" y="51448"/>
                  </a:lnTo>
                  <a:lnTo>
                    <a:pt x="0" y="5729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מלבן 62"/>
            <p:cNvSpPr/>
            <p:nvPr/>
          </p:nvSpPr>
          <p:spPr>
            <a:xfrm rot="20434956">
              <a:off x="10681854" y="4452400"/>
              <a:ext cx="162222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4" name="צורה חופשית 83"/>
          <p:cNvSpPr/>
          <p:nvPr/>
        </p:nvSpPr>
        <p:spPr>
          <a:xfrm>
            <a:off x="6836737" y="5607394"/>
            <a:ext cx="1408738" cy="163622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צורה חופשית 84"/>
          <p:cNvSpPr/>
          <p:nvPr/>
        </p:nvSpPr>
        <p:spPr>
          <a:xfrm flipV="1">
            <a:off x="6833561" y="5777566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5385636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3943823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grpSp>
        <p:nvGrpSpPr>
          <p:cNvPr id="64" name="קבוצה 63"/>
          <p:cNvGrpSpPr/>
          <p:nvPr/>
        </p:nvGrpSpPr>
        <p:grpSpPr>
          <a:xfrm>
            <a:off x="3727375" y="291975"/>
            <a:ext cx="4767075" cy="2104323"/>
            <a:chOff x="3712463" y="298801"/>
            <a:chExt cx="4767075" cy="2104323"/>
          </a:xfrm>
        </p:grpSpPr>
        <p:grpSp>
          <p:nvGrpSpPr>
            <p:cNvPr id="65" name="קבוצה 64"/>
            <p:cNvGrpSpPr/>
            <p:nvPr/>
          </p:nvGrpSpPr>
          <p:grpSpPr>
            <a:xfrm>
              <a:off x="4167962" y="1911873"/>
              <a:ext cx="3901833" cy="491251"/>
              <a:chOff x="2583297" y="2167115"/>
              <a:chExt cx="4051803" cy="600888"/>
            </a:xfrm>
          </p:grpSpPr>
          <p:sp>
            <p:nvSpPr>
              <p:cNvPr id="67" name="משולש שווה-שוקיים 66"/>
              <p:cNvSpPr/>
              <p:nvPr/>
            </p:nvSpPr>
            <p:spPr>
              <a:xfrm rot="10800000">
                <a:off x="2583297" y="2167115"/>
                <a:ext cx="4051803" cy="600888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8" name="משולש שווה-שוקיים 67"/>
              <p:cNvSpPr/>
              <p:nvPr/>
            </p:nvSpPr>
            <p:spPr>
              <a:xfrm rot="10800000">
                <a:off x="2970552" y="2178991"/>
                <a:ext cx="3216221" cy="467411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66" name="טרפז 65"/>
            <p:cNvSpPr/>
            <p:nvPr/>
          </p:nvSpPr>
          <p:spPr>
            <a:xfrm rot="10800000">
              <a:off x="3712463" y="298801"/>
              <a:ext cx="4767075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3" name="טרפז 72"/>
            <p:cNvSpPr/>
            <p:nvPr/>
          </p:nvSpPr>
          <p:spPr>
            <a:xfrm rot="10800000">
              <a:off x="3833201" y="830588"/>
              <a:ext cx="4502030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4119421" y="1885982"/>
            <a:ext cx="3978196" cy="1034021"/>
            <a:chOff x="3932016" y="1933322"/>
            <a:chExt cx="4239322" cy="1034021"/>
          </a:xfrm>
        </p:grpSpPr>
        <p:grpSp>
          <p:nvGrpSpPr>
            <p:cNvPr id="23" name="קבוצה 22"/>
            <p:cNvGrpSpPr/>
            <p:nvPr/>
          </p:nvGrpSpPr>
          <p:grpSpPr>
            <a:xfrm>
              <a:off x="3932016" y="1933322"/>
              <a:ext cx="4239322" cy="523702"/>
              <a:chOff x="3844048" y="805037"/>
              <a:chExt cx="4496763" cy="523702"/>
            </a:xfrm>
          </p:grpSpPr>
          <p:sp>
            <p:nvSpPr>
              <p:cNvPr id="71" name="משולש שווה-שוקיים 70"/>
              <p:cNvSpPr/>
              <p:nvPr/>
            </p:nvSpPr>
            <p:spPr>
              <a:xfrm rot="10800000">
                <a:off x="3915773" y="830604"/>
                <a:ext cx="4336454" cy="491251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4" name="טרפז 73"/>
              <p:cNvSpPr/>
              <p:nvPr/>
            </p:nvSpPr>
            <p:spPr>
              <a:xfrm rot="10800000">
                <a:off x="3844048" y="805037"/>
                <a:ext cx="4496763" cy="523702"/>
              </a:xfrm>
              <a:prstGeom prst="trapezoid">
                <a:avLst/>
              </a:prstGeom>
              <a:solidFill>
                <a:srgbClr val="CE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" name="קבוצה 12"/>
            <p:cNvGrpSpPr/>
            <p:nvPr/>
          </p:nvGrpSpPr>
          <p:grpSpPr>
            <a:xfrm>
              <a:off x="4105300" y="2476092"/>
              <a:ext cx="3897222" cy="491251"/>
              <a:chOff x="4194325" y="1506069"/>
              <a:chExt cx="4127350" cy="491251"/>
            </a:xfrm>
          </p:grpSpPr>
          <p:sp>
            <p:nvSpPr>
              <p:cNvPr id="75" name="משולש שווה-שוקיים 74"/>
              <p:cNvSpPr/>
              <p:nvPr/>
            </p:nvSpPr>
            <p:spPr>
              <a:xfrm rot="10800000">
                <a:off x="4194325" y="1506069"/>
                <a:ext cx="4127350" cy="491251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6" name="משולש שווה-שוקיים 75"/>
              <p:cNvSpPr/>
              <p:nvPr/>
            </p:nvSpPr>
            <p:spPr>
              <a:xfrm rot="10800000">
                <a:off x="4613753" y="1515777"/>
                <a:ext cx="3276189" cy="382128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77" name="טרפז 76"/>
          <p:cNvSpPr/>
          <p:nvPr/>
        </p:nvSpPr>
        <p:spPr>
          <a:xfrm rot="10800000">
            <a:off x="3974305" y="1346415"/>
            <a:ext cx="4239322" cy="523702"/>
          </a:xfrm>
          <a:prstGeom prst="trapezoid">
            <a:avLst/>
          </a:prstGeom>
          <a:solidFill>
            <a:srgbClr val="C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לחצן פעולה: קדימה או הבא 13">
            <a:hlinkClick r:id="" action="ppaction://hlinkshowjump?jump=nextslide" highlightClick="1"/>
          </p:cNvPr>
          <p:cNvSpPr/>
          <p:nvPr/>
        </p:nvSpPr>
        <p:spPr>
          <a:xfrm>
            <a:off x="3700355" y="296948"/>
            <a:ext cx="4767075" cy="4201656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לחצן פעולה: חזרה 2">
            <a:hlinkClick r:id="" action="ppaction://hlinkshowjump?jump=lastslideviewed" highlightClick="1"/>
          </p:cNvPr>
          <p:cNvSpPr/>
          <p:nvPr/>
        </p:nvSpPr>
        <p:spPr>
          <a:xfrm>
            <a:off x="3714546" y="292088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0" name="מלבן 69">
            <a:extLst>
              <a:ext uri="{FF2B5EF4-FFF2-40B4-BE49-F238E27FC236}">
                <a16:creationId xmlns:a16="http://schemas.microsoft.com/office/drawing/2014/main" id="{6020323C-536C-4C5A-AA36-99C35A9DE8A0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936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5.55112E-17 L 0.00039 0.0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6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9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76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85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6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85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6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14" grpId="0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AAEAA8B-393A-4B06-A50F-9F69F2EB2AE7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39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מלבן מעוגל 68"/>
          <p:cNvSpPr/>
          <p:nvPr/>
        </p:nvSpPr>
        <p:spPr>
          <a:xfrm>
            <a:off x="475556" y="1372336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5FF3FE">
                  <a:shade val="30000"/>
                  <a:satMod val="115000"/>
                </a:srgbClr>
              </a:gs>
              <a:gs pos="50000">
                <a:srgbClr val="5FF3FE">
                  <a:shade val="67500"/>
                  <a:satMod val="115000"/>
                </a:srgbClr>
              </a:gs>
              <a:gs pos="100000">
                <a:srgbClr val="5FF3FE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8" name="מלבן מעוגל 1027"/>
          <p:cNvSpPr/>
          <p:nvPr/>
        </p:nvSpPr>
        <p:spPr>
          <a:xfrm>
            <a:off x="8985715" y="1334064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25" name="קבוצה 1024"/>
          <p:cNvGrpSpPr/>
          <p:nvPr/>
        </p:nvGrpSpPr>
        <p:grpSpPr>
          <a:xfrm>
            <a:off x="3712463" y="291099"/>
            <a:ext cx="4767075" cy="4201654"/>
            <a:chOff x="4407269" y="197721"/>
            <a:chExt cx="4767075" cy="4201654"/>
          </a:xfrm>
        </p:grpSpPr>
        <p:sp>
          <p:nvSpPr>
            <p:cNvPr id="4" name="טרפז 3"/>
            <p:cNvSpPr/>
            <p:nvPr/>
          </p:nvSpPr>
          <p:spPr>
            <a:xfrm rot="10800000">
              <a:off x="5334982" y="3875673"/>
              <a:ext cx="291219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6" name="טרפז 5"/>
            <p:cNvSpPr/>
            <p:nvPr/>
          </p:nvSpPr>
          <p:spPr>
            <a:xfrm rot="10800000">
              <a:off x="5205382" y="3351971"/>
              <a:ext cx="317546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טרפז 6"/>
            <p:cNvSpPr/>
            <p:nvPr/>
          </p:nvSpPr>
          <p:spPr>
            <a:xfrm rot="10800000">
              <a:off x="5065435" y="2828268"/>
              <a:ext cx="3452923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טרפז 7"/>
            <p:cNvSpPr/>
            <p:nvPr/>
          </p:nvSpPr>
          <p:spPr>
            <a:xfrm rot="10800000">
              <a:off x="4933175" y="2304564"/>
              <a:ext cx="3719430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טרפז 8"/>
            <p:cNvSpPr/>
            <p:nvPr/>
          </p:nvSpPr>
          <p:spPr>
            <a:xfrm rot="10800000">
              <a:off x="4802498" y="1776852"/>
              <a:ext cx="398182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טרפז 9"/>
            <p:cNvSpPr/>
            <p:nvPr/>
          </p:nvSpPr>
          <p:spPr>
            <a:xfrm rot="10800000">
              <a:off x="4680915" y="1278959"/>
              <a:ext cx="4227518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טרפז 10"/>
            <p:cNvSpPr/>
            <p:nvPr/>
          </p:nvSpPr>
          <p:spPr>
            <a:xfrm rot="10800000">
              <a:off x="4542920" y="729446"/>
              <a:ext cx="450202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טרפז 11"/>
            <p:cNvSpPr/>
            <p:nvPr/>
          </p:nvSpPr>
          <p:spPr>
            <a:xfrm rot="10800000">
              <a:off x="4407269" y="197721"/>
              <a:ext cx="4767075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61208" y="3944727"/>
              <a:ext cx="128016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0AFBFF"/>
                  </a:solidFill>
                </a:rPr>
                <a:t>בנק</a:t>
              </a:r>
            </a:p>
          </p:txBody>
        </p:sp>
        <p:cxnSp>
          <p:nvCxnSpPr>
            <p:cNvPr id="19" name="מחבר ישר 18"/>
            <p:cNvCxnSpPr/>
            <p:nvPr/>
          </p:nvCxnSpPr>
          <p:spPr>
            <a:xfrm>
              <a:off x="4676503" y="1253149"/>
              <a:ext cx="4237451" cy="4381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/>
            <p:cNvCxnSpPr/>
            <p:nvPr/>
          </p:nvCxnSpPr>
          <p:spPr>
            <a:xfrm>
              <a:off x="4814227" y="1790092"/>
              <a:ext cx="3964075" cy="5025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/>
            <p:cNvCxnSpPr/>
            <p:nvPr/>
          </p:nvCxnSpPr>
          <p:spPr>
            <a:xfrm flipV="1">
              <a:off x="4934807" y="2304431"/>
              <a:ext cx="3718750" cy="817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/>
            <p:cNvCxnSpPr/>
            <p:nvPr/>
          </p:nvCxnSpPr>
          <p:spPr>
            <a:xfrm flipV="1">
              <a:off x="5070460" y="2831875"/>
              <a:ext cx="3456960" cy="324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/>
            <p:cNvCxnSpPr/>
            <p:nvPr/>
          </p:nvCxnSpPr>
          <p:spPr>
            <a:xfrm flipV="1">
              <a:off x="5201088" y="3352611"/>
              <a:ext cx="3200400" cy="15073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/>
            <p:cNvCxnSpPr/>
            <p:nvPr/>
          </p:nvCxnSpPr>
          <p:spPr>
            <a:xfrm>
              <a:off x="5336741" y="3875125"/>
              <a:ext cx="2919411" cy="549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/>
            <p:cNvCxnSpPr/>
            <p:nvPr/>
          </p:nvCxnSpPr>
          <p:spPr>
            <a:xfrm>
              <a:off x="4527849" y="714919"/>
              <a:ext cx="4517101" cy="18537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מלבן מעוגל 39"/>
          <p:cNvSpPr/>
          <p:nvPr/>
        </p:nvSpPr>
        <p:spPr>
          <a:xfrm>
            <a:off x="393791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אחשוורוש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6842349" y="5608392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ושתי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5378924" y="5609059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המן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7917" y="5088055"/>
            <a:ext cx="4312227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כאשר מוזכר שמו של מי נהוג לעשות רעש עם הרעשן?</a:t>
            </a:r>
          </a:p>
        </p:txBody>
      </p:sp>
      <p:pic>
        <p:nvPicPr>
          <p:cNvPr id="25" name="תמונה 2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8" y="1919556"/>
            <a:ext cx="1776285" cy="2573198"/>
          </a:xfrm>
          <a:prstGeom prst="rect">
            <a:avLst/>
          </a:prstGeom>
        </p:spPr>
      </p:pic>
      <p:pic>
        <p:nvPicPr>
          <p:cNvPr id="45" name="תמונה 44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9" y="1860962"/>
            <a:ext cx="1454335" cy="2631792"/>
          </a:xfrm>
          <a:prstGeom prst="rect">
            <a:avLst/>
          </a:prstGeom>
        </p:spPr>
      </p:pic>
      <p:pic>
        <p:nvPicPr>
          <p:cNvPr id="49" name="תמונה 48" descr="תמונה שמכילה צעצוע, שולחן, צהוב, עוגה&#10;&#10;התיאור נוצר באופן אוטומטי">
            <a:extLst>
              <a:ext uri="{FF2B5EF4-FFF2-40B4-BE49-F238E27FC236}">
                <a16:creationId xmlns:a16="http://schemas.microsoft.com/office/drawing/2014/main" id="{BB60BAC7-86A7-428E-A3FC-F1A4A12EB8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75" y="3023281"/>
            <a:ext cx="348618" cy="334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1" name="קבוצה 60"/>
          <p:cNvGrpSpPr/>
          <p:nvPr/>
        </p:nvGrpSpPr>
        <p:grpSpPr>
          <a:xfrm>
            <a:off x="9253853" y="1501609"/>
            <a:ext cx="2238276" cy="3067407"/>
            <a:chOff x="10478806" y="3708499"/>
            <a:chExt cx="1083702" cy="1485141"/>
          </a:xfrm>
        </p:grpSpPr>
        <p:grpSp>
          <p:nvGrpSpPr>
            <p:cNvPr id="38" name="קבוצה 37"/>
            <p:cNvGrpSpPr/>
            <p:nvPr/>
          </p:nvGrpSpPr>
          <p:grpSpPr>
            <a:xfrm>
              <a:off x="10478806" y="3708499"/>
              <a:ext cx="1076078" cy="1485141"/>
              <a:chOff x="10999506" y="1312459"/>
              <a:chExt cx="506699" cy="699317"/>
            </a:xfrm>
          </p:grpSpPr>
          <p:grpSp>
            <p:nvGrpSpPr>
              <p:cNvPr id="35" name="קבוצה 34"/>
              <p:cNvGrpSpPr/>
              <p:nvPr/>
            </p:nvGrpSpPr>
            <p:grpSpPr>
              <a:xfrm>
                <a:off x="11079411" y="1447026"/>
                <a:ext cx="426794" cy="564750"/>
                <a:chOff x="11008902" y="1487943"/>
                <a:chExt cx="426794" cy="564750"/>
              </a:xfrm>
            </p:grpSpPr>
            <p:sp>
              <p:nvSpPr>
                <p:cNvPr id="2" name="צורה חופשית 1"/>
                <p:cNvSpPr/>
                <p:nvPr/>
              </p:nvSpPr>
              <p:spPr>
                <a:xfrm>
                  <a:off x="11008902" y="1487943"/>
                  <a:ext cx="426794" cy="559594"/>
                </a:xfrm>
                <a:custGeom>
                  <a:avLst/>
                  <a:gdLst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426794" h="559594">
                      <a:moveTo>
                        <a:pt x="12457" y="169069"/>
                      </a:moveTo>
                      <a:lnTo>
                        <a:pt x="12457" y="169069"/>
                      </a:lnTo>
                      <a:cubicBezTo>
                        <a:pt x="11663" y="177800"/>
                        <a:pt x="10075" y="186496"/>
                        <a:pt x="10075" y="195263"/>
                      </a:cubicBezTo>
                      <a:cubicBezTo>
                        <a:pt x="10075" y="206404"/>
                        <a:pt x="11155" y="217536"/>
                        <a:pt x="12457" y="228600"/>
                      </a:cubicBezTo>
                      <a:cubicBezTo>
                        <a:pt x="12750" y="231093"/>
                        <a:pt x="14229" y="233309"/>
                        <a:pt x="14838" y="235744"/>
                      </a:cubicBezTo>
                      <a:cubicBezTo>
                        <a:pt x="15820" y="239670"/>
                        <a:pt x="16604" y="243650"/>
                        <a:pt x="17219" y="247650"/>
                      </a:cubicBezTo>
                      <a:cubicBezTo>
                        <a:pt x="19533" y="262692"/>
                        <a:pt x="20280" y="275196"/>
                        <a:pt x="21982" y="290513"/>
                      </a:cubicBezTo>
                      <a:cubicBezTo>
                        <a:pt x="25996" y="326639"/>
                        <a:pt x="22183" y="296283"/>
                        <a:pt x="26744" y="319088"/>
                      </a:cubicBezTo>
                      <a:cubicBezTo>
                        <a:pt x="30410" y="337420"/>
                        <a:pt x="25964" y="328634"/>
                        <a:pt x="33888" y="340519"/>
                      </a:cubicBezTo>
                      <a:cubicBezTo>
                        <a:pt x="35475" y="346869"/>
                        <a:pt x="36580" y="353360"/>
                        <a:pt x="38650" y="359569"/>
                      </a:cubicBezTo>
                      <a:cubicBezTo>
                        <a:pt x="39444" y="361950"/>
                        <a:pt x="39909" y="364468"/>
                        <a:pt x="41032" y="366713"/>
                      </a:cubicBezTo>
                      <a:cubicBezTo>
                        <a:pt x="42312" y="369273"/>
                        <a:pt x="44207" y="371476"/>
                        <a:pt x="45794" y="373857"/>
                      </a:cubicBezTo>
                      <a:cubicBezTo>
                        <a:pt x="47382" y="380207"/>
                        <a:pt x="46926" y="387461"/>
                        <a:pt x="50557" y="392907"/>
                      </a:cubicBezTo>
                      <a:lnTo>
                        <a:pt x="60082" y="407194"/>
                      </a:lnTo>
                      <a:cubicBezTo>
                        <a:pt x="62051" y="410147"/>
                        <a:pt x="63018" y="413675"/>
                        <a:pt x="64844" y="416719"/>
                      </a:cubicBezTo>
                      <a:cubicBezTo>
                        <a:pt x="64876" y="416772"/>
                        <a:pt x="76733" y="434552"/>
                        <a:pt x="79132" y="438150"/>
                      </a:cubicBezTo>
                      <a:cubicBezTo>
                        <a:pt x="80720" y="440531"/>
                        <a:pt x="82614" y="442734"/>
                        <a:pt x="83894" y="445294"/>
                      </a:cubicBezTo>
                      <a:lnTo>
                        <a:pt x="93419" y="464344"/>
                      </a:lnTo>
                      <a:cubicBezTo>
                        <a:pt x="97955" y="473415"/>
                        <a:pt x="99350" y="476813"/>
                        <a:pt x="105325" y="485775"/>
                      </a:cubicBezTo>
                      <a:cubicBezTo>
                        <a:pt x="107526" y="489077"/>
                        <a:pt x="110268" y="491998"/>
                        <a:pt x="112469" y="495300"/>
                      </a:cubicBezTo>
                      <a:cubicBezTo>
                        <a:pt x="122809" y="510810"/>
                        <a:pt x="114696" y="503929"/>
                        <a:pt x="126757" y="511969"/>
                      </a:cubicBezTo>
                      <a:cubicBezTo>
                        <a:pt x="128344" y="514350"/>
                        <a:pt x="129495" y="517089"/>
                        <a:pt x="131519" y="519113"/>
                      </a:cubicBezTo>
                      <a:cubicBezTo>
                        <a:pt x="137177" y="524771"/>
                        <a:pt x="145881" y="526282"/>
                        <a:pt x="152950" y="528638"/>
                      </a:cubicBezTo>
                      <a:lnTo>
                        <a:pt x="160094" y="531019"/>
                      </a:lnTo>
                      <a:cubicBezTo>
                        <a:pt x="162475" y="532607"/>
                        <a:pt x="164678" y="534502"/>
                        <a:pt x="167238" y="535782"/>
                      </a:cubicBezTo>
                      <a:cubicBezTo>
                        <a:pt x="171239" y="537782"/>
                        <a:pt x="180093" y="539400"/>
                        <a:pt x="183907" y="540544"/>
                      </a:cubicBezTo>
                      <a:cubicBezTo>
                        <a:pt x="191120" y="542708"/>
                        <a:pt x="198194" y="545307"/>
                        <a:pt x="205338" y="547688"/>
                      </a:cubicBezTo>
                      <a:cubicBezTo>
                        <a:pt x="207719" y="548482"/>
                        <a:pt x="210021" y="549577"/>
                        <a:pt x="212482" y="550069"/>
                      </a:cubicBezTo>
                      <a:cubicBezTo>
                        <a:pt x="216451" y="550863"/>
                        <a:pt x="220483" y="551385"/>
                        <a:pt x="224388" y="552450"/>
                      </a:cubicBezTo>
                      <a:cubicBezTo>
                        <a:pt x="257617" y="561513"/>
                        <a:pt x="221576" y="553794"/>
                        <a:pt x="250582" y="559594"/>
                      </a:cubicBezTo>
                      <a:cubicBezTo>
                        <a:pt x="260107" y="558800"/>
                        <a:pt x="269763" y="558974"/>
                        <a:pt x="279157" y="557213"/>
                      </a:cubicBezTo>
                      <a:cubicBezTo>
                        <a:pt x="282646" y="556559"/>
                        <a:pt x="285419" y="553848"/>
                        <a:pt x="288682" y="552450"/>
                      </a:cubicBezTo>
                      <a:cubicBezTo>
                        <a:pt x="299162" y="547958"/>
                        <a:pt x="298510" y="552147"/>
                        <a:pt x="310113" y="540544"/>
                      </a:cubicBezTo>
                      <a:cubicBezTo>
                        <a:pt x="326424" y="524233"/>
                        <a:pt x="318796" y="529993"/>
                        <a:pt x="331544" y="521494"/>
                      </a:cubicBezTo>
                      <a:cubicBezTo>
                        <a:pt x="333132" y="519113"/>
                        <a:pt x="334283" y="516374"/>
                        <a:pt x="336307" y="514350"/>
                      </a:cubicBezTo>
                      <a:cubicBezTo>
                        <a:pt x="340923" y="509734"/>
                        <a:pt x="344784" y="509143"/>
                        <a:pt x="350594" y="507207"/>
                      </a:cubicBezTo>
                      <a:cubicBezTo>
                        <a:pt x="352975" y="504826"/>
                        <a:pt x="355582" y="502650"/>
                        <a:pt x="357738" y="500063"/>
                      </a:cubicBezTo>
                      <a:cubicBezTo>
                        <a:pt x="359570" y="497864"/>
                        <a:pt x="360476" y="494943"/>
                        <a:pt x="362500" y="492919"/>
                      </a:cubicBezTo>
                      <a:cubicBezTo>
                        <a:pt x="364524" y="490895"/>
                        <a:pt x="367263" y="489744"/>
                        <a:pt x="369644" y="488157"/>
                      </a:cubicBezTo>
                      <a:cubicBezTo>
                        <a:pt x="371232" y="484982"/>
                        <a:pt x="372135" y="481359"/>
                        <a:pt x="374407" y="478632"/>
                      </a:cubicBezTo>
                      <a:cubicBezTo>
                        <a:pt x="390278" y="459585"/>
                        <a:pt x="373615" y="488947"/>
                        <a:pt x="386313" y="466725"/>
                      </a:cubicBezTo>
                      <a:cubicBezTo>
                        <a:pt x="395331" y="450944"/>
                        <a:pt x="387737" y="463404"/>
                        <a:pt x="393457" y="450057"/>
                      </a:cubicBezTo>
                      <a:cubicBezTo>
                        <a:pt x="397085" y="441593"/>
                        <a:pt x="398196" y="440566"/>
                        <a:pt x="402982" y="433388"/>
                      </a:cubicBezTo>
                      <a:lnTo>
                        <a:pt x="407744" y="419100"/>
                      </a:lnTo>
                      <a:cubicBezTo>
                        <a:pt x="408538" y="416719"/>
                        <a:pt x="409516" y="414392"/>
                        <a:pt x="410125" y="411957"/>
                      </a:cubicBezTo>
                      <a:lnTo>
                        <a:pt x="412507" y="402432"/>
                      </a:lnTo>
                      <a:cubicBezTo>
                        <a:pt x="413301" y="395288"/>
                        <a:pt x="413872" y="388116"/>
                        <a:pt x="414888" y="381000"/>
                      </a:cubicBezTo>
                      <a:cubicBezTo>
                        <a:pt x="415895" y="373947"/>
                        <a:pt x="417917" y="366501"/>
                        <a:pt x="419650" y="359569"/>
                      </a:cubicBezTo>
                      <a:cubicBezTo>
                        <a:pt x="420444" y="350838"/>
                        <a:pt x="421667" y="342135"/>
                        <a:pt x="422032" y="333375"/>
                      </a:cubicBezTo>
                      <a:cubicBezTo>
                        <a:pt x="426108" y="235572"/>
                        <a:pt x="417109" y="274487"/>
                        <a:pt x="426794" y="235744"/>
                      </a:cubicBezTo>
                      <a:cubicBezTo>
                        <a:pt x="426000" y="207169"/>
                        <a:pt x="425806" y="178571"/>
                        <a:pt x="424413" y="150019"/>
                      </a:cubicBezTo>
                      <a:cubicBezTo>
                        <a:pt x="424216" y="145977"/>
                        <a:pt x="422910" y="142064"/>
                        <a:pt x="422032" y="138113"/>
                      </a:cubicBezTo>
                      <a:cubicBezTo>
                        <a:pt x="420666" y="131967"/>
                        <a:pt x="417258" y="119040"/>
                        <a:pt x="414888" y="114300"/>
                      </a:cubicBezTo>
                      <a:cubicBezTo>
                        <a:pt x="413300" y="111125"/>
                        <a:pt x="411443" y="108071"/>
                        <a:pt x="410125" y="104775"/>
                      </a:cubicBezTo>
                      <a:cubicBezTo>
                        <a:pt x="408261" y="100114"/>
                        <a:pt x="406950" y="95250"/>
                        <a:pt x="405363" y="90488"/>
                      </a:cubicBezTo>
                      <a:cubicBezTo>
                        <a:pt x="404569" y="88107"/>
                        <a:pt x="403591" y="85779"/>
                        <a:pt x="402982" y="83344"/>
                      </a:cubicBezTo>
                      <a:cubicBezTo>
                        <a:pt x="401394" y="76994"/>
                        <a:pt x="401394" y="69056"/>
                        <a:pt x="398219" y="64294"/>
                      </a:cubicBezTo>
                      <a:cubicBezTo>
                        <a:pt x="395044" y="59532"/>
                        <a:pt x="392741" y="54054"/>
                        <a:pt x="388694" y="50007"/>
                      </a:cubicBezTo>
                      <a:cubicBezTo>
                        <a:pt x="383138" y="44451"/>
                        <a:pt x="376383" y="39876"/>
                        <a:pt x="372025" y="33338"/>
                      </a:cubicBezTo>
                      <a:cubicBezTo>
                        <a:pt x="365871" y="24105"/>
                        <a:pt x="369978" y="27099"/>
                        <a:pt x="360119" y="23813"/>
                      </a:cubicBezTo>
                      <a:cubicBezTo>
                        <a:pt x="357738" y="22225"/>
                        <a:pt x="355655" y="20055"/>
                        <a:pt x="352975" y="19050"/>
                      </a:cubicBezTo>
                      <a:cubicBezTo>
                        <a:pt x="348690" y="17443"/>
                        <a:pt x="326874" y="14641"/>
                        <a:pt x="324400" y="14288"/>
                      </a:cubicBezTo>
                      <a:cubicBezTo>
                        <a:pt x="308449" y="8971"/>
                        <a:pt x="325446" y="14082"/>
                        <a:pt x="295825" y="9525"/>
                      </a:cubicBezTo>
                      <a:cubicBezTo>
                        <a:pt x="292590" y="9027"/>
                        <a:pt x="289520" y="7729"/>
                        <a:pt x="286300" y="7144"/>
                      </a:cubicBezTo>
                      <a:cubicBezTo>
                        <a:pt x="280778" y="6140"/>
                        <a:pt x="275135" y="5864"/>
                        <a:pt x="269632" y="4763"/>
                      </a:cubicBezTo>
                      <a:cubicBezTo>
                        <a:pt x="263214" y="3479"/>
                        <a:pt x="250582" y="0"/>
                        <a:pt x="250582" y="0"/>
                      </a:cubicBezTo>
                      <a:lnTo>
                        <a:pt x="136282" y="2382"/>
                      </a:lnTo>
                      <a:cubicBezTo>
                        <a:pt x="133012" y="2508"/>
                        <a:pt x="129952" y="4053"/>
                        <a:pt x="126757" y="4763"/>
                      </a:cubicBezTo>
                      <a:cubicBezTo>
                        <a:pt x="118022" y="6704"/>
                        <a:pt x="113617" y="7037"/>
                        <a:pt x="105325" y="9525"/>
                      </a:cubicBezTo>
                      <a:cubicBezTo>
                        <a:pt x="100517" y="10968"/>
                        <a:pt x="95800" y="12700"/>
                        <a:pt x="91038" y="14288"/>
                      </a:cubicBezTo>
                      <a:lnTo>
                        <a:pt x="83894" y="16669"/>
                      </a:lnTo>
                      <a:lnTo>
                        <a:pt x="76750" y="19050"/>
                      </a:lnTo>
                      <a:cubicBezTo>
                        <a:pt x="62645" y="29629"/>
                        <a:pt x="70529" y="23991"/>
                        <a:pt x="52938" y="35719"/>
                      </a:cubicBezTo>
                      <a:lnTo>
                        <a:pt x="45794" y="40482"/>
                      </a:lnTo>
                      <a:cubicBezTo>
                        <a:pt x="42024" y="46136"/>
                        <a:pt x="38319" y="51980"/>
                        <a:pt x="33888" y="57150"/>
                      </a:cubicBezTo>
                      <a:cubicBezTo>
                        <a:pt x="31696" y="59707"/>
                        <a:pt x="29125" y="61913"/>
                        <a:pt x="26744" y="64294"/>
                      </a:cubicBezTo>
                      <a:cubicBezTo>
                        <a:pt x="25157" y="67469"/>
                        <a:pt x="23808" y="70775"/>
                        <a:pt x="21982" y="73819"/>
                      </a:cubicBezTo>
                      <a:cubicBezTo>
                        <a:pt x="19037" y="78727"/>
                        <a:pt x="14268" y="82677"/>
                        <a:pt x="12457" y="88107"/>
                      </a:cubicBezTo>
                      <a:cubicBezTo>
                        <a:pt x="11663" y="90488"/>
                        <a:pt x="11198" y="93005"/>
                        <a:pt x="10075" y="95250"/>
                      </a:cubicBezTo>
                      <a:cubicBezTo>
                        <a:pt x="8795" y="97810"/>
                        <a:pt x="6593" y="99834"/>
                        <a:pt x="5313" y="102394"/>
                      </a:cubicBezTo>
                      <a:cubicBezTo>
                        <a:pt x="3857" y="105306"/>
                        <a:pt x="985" y="116669"/>
                        <a:pt x="550" y="119063"/>
                      </a:cubicBezTo>
                      <a:cubicBezTo>
                        <a:pt x="-2841" y="137713"/>
                        <a:pt x="10473" y="160735"/>
                        <a:pt x="12457" y="169069"/>
                      </a:cubicBezTo>
                      <a:close/>
                    </a:path>
                  </a:pathLst>
                </a:custGeom>
                <a:solidFill>
                  <a:srgbClr val="CEA286"/>
                </a:solidFill>
                <a:ln>
                  <a:solidFill>
                    <a:srgbClr val="4B33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8" name="צורה חופשית 17"/>
                <p:cNvSpPr/>
                <p:nvPr/>
              </p:nvSpPr>
              <p:spPr>
                <a:xfrm>
                  <a:off x="11043337" y="1802662"/>
                  <a:ext cx="386165" cy="250031"/>
                </a:xfrm>
                <a:custGeom>
                  <a:avLst/>
                  <a:gdLst>
                    <a:gd name="connsiteX0" fmla="*/ 376237 w 386165"/>
                    <a:gd name="connsiteY0" fmla="*/ 0 h 250031"/>
                    <a:gd name="connsiteX1" fmla="*/ 376237 w 386165"/>
                    <a:gd name="connsiteY1" fmla="*/ 0 h 250031"/>
                    <a:gd name="connsiteX2" fmla="*/ 350043 w 386165"/>
                    <a:gd name="connsiteY2" fmla="*/ 21431 h 250031"/>
                    <a:gd name="connsiteX3" fmla="*/ 333375 w 386165"/>
                    <a:gd name="connsiteY3" fmla="*/ 40481 h 250031"/>
                    <a:gd name="connsiteX4" fmla="*/ 328612 w 386165"/>
                    <a:gd name="connsiteY4" fmla="*/ 47625 h 250031"/>
                    <a:gd name="connsiteX5" fmla="*/ 321468 w 386165"/>
                    <a:gd name="connsiteY5" fmla="*/ 50006 h 250031"/>
                    <a:gd name="connsiteX6" fmla="*/ 304800 w 386165"/>
                    <a:gd name="connsiteY6" fmla="*/ 69056 h 250031"/>
                    <a:gd name="connsiteX7" fmla="*/ 300037 w 386165"/>
                    <a:gd name="connsiteY7" fmla="*/ 76200 h 250031"/>
                    <a:gd name="connsiteX8" fmla="*/ 292893 w 386165"/>
                    <a:gd name="connsiteY8" fmla="*/ 80962 h 250031"/>
                    <a:gd name="connsiteX9" fmla="*/ 290512 w 386165"/>
                    <a:gd name="connsiteY9" fmla="*/ 92868 h 250031"/>
                    <a:gd name="connsiteX10" fmla="*/ 285750 w 386165"/>
                    <a:gd name="connsiteY10" fmla="*/ 107156 h 250031"/>
                    <a:gd name="connsiteX11" fmla="*/ 283368 w 386165"/>
                    <a:gd name="connsiteY11" fmla="*/ 119062 h 250031"/>
                    <a:gd name="connsiteX12" fmla="*/ 254793 w 386165"/>
                    <a:gd name="connsiteY12" fmla="*/ 133350 h 250031"/>
                    <a:gd name="connsiteX13" fmla="*/ 247650 w 386165"/>
                    <a:gd name="connsiteY13" fmla="*/ 135731 h 250031"/>
                    <a:gd name="connsiteX14" fmla="*/ 228600 w 386165"/>
                    <a:gd name="connsiteY14" fmla="*/ 133350 h 250031"/>
                    <a:gd name="connsiteX15" fmla="*/ 216693 w 386165"/>
                    <a:gd name="connsiteY15" fmla="*/ 114300 h 250031"/>
                    <a:gd name="connsiteX16" fmla="*/ 211931 w 386165"/>
                    <a:gd name="connsiteY16" fmla="*/ 107156 h 250031"/>
                    <a:gd name="connsiteX17" fmla="*/ 188118 w 386165"/>
                    <a:gd name="connsiteY17" fmla="*/ 114300 h 250031"/>
                    <a:gd name="connsiteX18" fmla="*/ 185737 w 386165"/>
                    <a:gd name="connsiteY18" fmla="*/ 128587 h 250031"/>
                    <a:gd name="connsiteX19" fmla="*/ 171450 w 386165"/>
                    <a:gd name="connsiteY19" fmla="*/ 135731 h 250031"/>
                    <a:gd name="connsiteX20" fmla="*/ 135731 w 386165"/>
                    <a:gd name="connsiteY20" fmla="*/ 130968 h 250031"/>
                    <a:gd name="connsiteX21" fmla="*/ 128587 w 386165"/>
                    <a:gd name="connsiteY21" fmla="*/ 126206 h 250031"/>
                    <a:gd name="connsiteX22" fmla="*/ 123825 w 386165"/>
                    <a:gd name="connsiteY22" fmla="*/ 119062 h 250031"/>
                    <a:gd name="connsiteX23" fmla="*/ 116681 w 386165"/>
                    <a:gd name="connsiteY23" fmla="*/ 111918 h 250031"/>
                    <a:gd name="connsiteX24" fmla="*/ 102393 w 386165"/>
                    <a:gd name="connsiteY24" fmla="*/ 83343 h 250031"/>
                    <a:gd name="connsiteX25" fmla="*/ 88106 w 386165"/>
                    <a:gd name="connsiteY25" fmla="*/ 73818 h 250031"/>
                    <a:gd name="connsiteX26" fmla="*/ 80962 w 386165"/>
                    <a:gd name="connsiteY26" fmla="*/ 71437 h 250031"/>
                    <a:gd name="connsiteX27" fmla="*/ 64293 w 386165"/>
                    <a:gd name="connsiteY27" fmla="*/ 64293 h 250031"/>
                    <a:gd name="connsiteX28" fmla="*/ 50006 w 386165"/>
                    <a:gd name="connsiteY28" fmla="*/ 57150 h 250031"/>
                    <a:gd name="connsiteX29" fmla="*/ 40481 w 386165"/>
                    <a:gd name="connsiteY29" fmla="*/ 52387 h 250031"/>
                    <a:gd name="connsiteX30" fmla="*/ 30956 w 386165"/>
                    <a:gd name="connsiteY30" fmla="*/ 50006 h 250031"/>
                    <a:gd name="connsiteX31" fmla="*/ 23812 w 386165"/>
                    <a:gd name="connsiteY31" fmla="*/ 47625 h 250031"/>
                    <a:gd name="connsiteX32" fmla="*/ 16668 w 386165"/>
                    <a:gd name="connsiteY32" fmla="*/ 42862 h 250031"/>
                    <a:gd name="connsiteX33" fmla="*/ 2381 w 386165"/>
                    <a:gd name="connsiteY33" fmla="*/ 38100 h 250031"/>
                    <a:gd name="connsiteX34" fmla="*/ 0 w 386165"/>
                    <a:gd name="connsiteY34" fmla="*/ 45243 h 250031"/>
                    <a:gd name="connsiteX35" fmla="*/ 7143 w 386165"/>
                    <a:gd name="connsiteY35" fmla="*/ 59531 h 250031"/>
                    <a:gd name="connsiteX36" fmla="*/ 11906 w 386165"/>
                    <a:gd name="connsiteY36" fmla="*/ 73818 h 250031"/>
                    <a:gd name="connsiteX37" fmla="*/ 16668 w 386165"/>
                    <a:gd name="connsiteY37" fmla="*/ 80962 h 250031"/>
                    <a:gd name="connsiteX38" fmla="*/ 21431 w 386165"/>
                    <a:gd name="connsiteY38" fmla="*/ 95250 h 250031"/>
                    <a:gd name="connsiteX39" fmla="*/ 33337 w 386165"/>
                    <a:gd name="connsiteY39" fmla="*/ 109537 h 250031"/>
                    <a:gd name="connsiteX40" fmla="*/ 35718 w 386165"/>
                    <a:gd name="connsiteY40" fmla="*/ 116681 h 250031"/>
                    <a:gd name="connsiteX41" fmla="*/ 45243 w 386165"/>
                    <a:gd name="connsiteY41" fmla="*/ 130968 h 250031"/>
                    <a:gd name="connsiteX42" fmla="*/ 50006 w 386165"/>
                    <a:gd name="connsiteY42" fmla="*/ 138112 h 250031"/>
                    <a:gd name="connsiteX43" fmla="*/ 52387 w 386165"/>
                    <a:gd name="connsiteY43" fmla="*/ 145256 h 250031"/>
                    <a:gd name="connsiteX44" fmla="*/ 57150 w 386165"/>
                    <a:gd name="connsiteY44" fmla="*/ 152400 h 250031"/>
                    <a:gd name="connsiteX45" fmla="*/ 66675 w 386165"/>
                    <a:gd name="connsiteY45" fmla="*/ 173831 h 250031"/>
                    <a:gd name="connsiteX46" fmla="*/ 69056 w 386165"/>
                    <a:gd name="connsiteY46" fmla="*/ 180975 h 250031"/>
                    <a:gd name="connsiteX47" fmla="*/ 78581 w 386165"/>
                    <a:gd name="connsiteY47" fmla="*/ 195262 h 250031"/>
                    <a:gd name="connsiteX48" fmla="*/ 80962 w 386165"/>
                    <a:gd name="connsiteY48" fmla="*/ 202406 h 250031"/>
                    <a:gd name="connsiteX49" fmla="*/ 100012 w 386165"/>
                    <a:gd name="connsiteY49" fmla="*/ 219075 h 250031"/>
                    <a:gd name="connsiteX50" fmla="*/ 114300 w 386165"/>
                    <a:gd name="connsiteY50" fmla="*/ 221456 h 250031"/>
                    <a:gd name="connsiteX51" fmla="*/ 128587 w 386165"/>
                    <a:gd name="connsiteY51" fmla="*/ 226218 h 250031"/>
                    <a:gd name="connsiteX52" fmla="*/ 152400 w 386165"/>
                    <a:gd name="connsiteY52" fmla="*/ 233362 h 250031"/>
                    <a:gd name="connsiteX53" fmla="*/ 173831 w 386165"/>
                    <a:gd name="connsiteY53" fmla="*/ 240506 h 250031"/>
                    <a:gd name="connsiteX54" fmla="*/ 190500 w 386165"/>
                    <a:gd name="connsiteY54" fmla="*/ 245268 h 250031"/>
                    <a:gd name="connsiteX55" fmla="*/ 226218 w 386165"/>
                    <a:gd name="connsiteY55" fmla="*/ 250031 h 250031"/>
                    <a:gd name="connsiteX56" fmla="*/ 252412 w 386165"/>
                    <a:gd name="connsiteY56" fmla="*/ 247650 h 250031"/>
                    <a:gd name="connsiteX57" fmla="*/ 273843 w 386165"/>
                    <a:gd name="connsiteY57" fmla="*/ 235743 h 250031"/>
                    <a:gd name="connsiteX58" fmla="*/ 280987 w 386165"/>
                    <a:gd name="connsiteY58" fmla="*/ 228600 h 250031"/>
                    <a:gd name="connsiteX59" fmla="*/ 288131 w 386165"/>
                    <a:gd name="connsiteY59" fmla="*/ 223837 h 250031"/>
                    <a:gd name="connsiteX60" fmla="*/ 307181 w 386165"/>
                    <a:gd name="connsiteY60" fmla="*/ 202406 h 250031"/>
                    <a:gd name="connsiteX61" fmla="*/ 321468 w 386165"/>
                    <a:gd name="connsiteY61" fmla="*/ 192881 h 250031"/>
                    <a:gd name="connsiteX62" fmla="*/ 335756 w 386165"/>
                    <a:gd name="connsiteY62" fmla="*/ 178593 h 250031"/>
                    <a:gd name="connsiteX63" fmla="*/ 347662 w 386165"/>
                    <a:gd name="connsiteY63" fmla="*/ 166687 h 250031"/>
                    <a:gd name="connsiteX64" fmla="*/ 354806 w 386165"/>
                    <a:gd name="connsiteY64" fmla="*/ 152400 h 250031"/>
                    <a:gd name="connsiteX65" fmla="*/ 359568 w 386165"/>
                    <a:gd name="connsiteY65" fmla="*/ 145256 h 250031"/>
                    <a:gd name="connsiteX66" fmla="*/ 361950 w 386165"/>
                    <a:gd name="connsiteY66" fmla="*/ 138112 h 250031"/>
                    <a:gd name="connsiteX67" fmla="*/ 371475 w 386165"/>
                    <a:gd name="connsiteY67" fmla="*/ 121443 h 250031"/>
                    <a:gd name="connsiteX68" fmla="*/ 381000 w 386165"/>
                    <a:gd name="connsiteY68" fmla="*/ 100012 h 250031"/>
                    <a:gd name="connsiteX69" fmla="*/ 383381 w 386165"/>
                    <a:gd name="connsiteY69" fmla="*/ 78581 h 250031"/>
                    <a:gd name="connsiteX70" fmla="*/ 385762 w 386165"/>
                    <a:gd name="connsiteY70" fmla="*/ 30956 h 250031"/>
                    <a:gd name="connsiteX71" fmla="*/ 376237 w 386165"/>
                    <a:gd name="connsiteY71" fmla="*/ 0 h 25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386165" h="250031">
                      <a:moveTo>
                        <a:pt x="376237" y="0"/>
                      </a:moveTo>
                      <a:lnTo>
                        <a:pt x="376237" y="0"/>
                      </a:lnTo>
                      <a:cubicBezTo>
                        <a:pt x="367506" y="7144"/>
                        <a:pt x="358020" y="13454"/>
                        <a:pt x="350043" y="21431"/>
                      </a:cubicBezTo>
                      <a:cubicBezTo>
                        <a:pt x="322254" y="49219"/>
                        <a:pt x="353618" y="26983"/>
                        <a:pt x="333375" y="40481"/>
                      </a:cubicBezTo>
                      <a:cubicBezTo>
                        <a:pt x="331787" y="42862"/>
                        <a:pt x="330847" y="45837"/>
                        <a:pt x="328612" y="47625"/>
                      </a:cubicBezTo>
                      <a:cubicBezTo>
                        <a:pt x="326652" y="49193"/>
                        <a:pt x="323243" y="48231"/>
                        <a:pt x="321468" y="50006"/>
                      </a:cubicBezTo>
                      <a:cubicBezTo>
                        <a:pt x="293677" y="77796"/>
                        <a:pt x="325044" y="55557"/>
                        <a:pt x="304800" y="69056"/>
                      </a:cubicBezTo>
                      <a:cubicBezTo>
                        <a:pt x="303212" y="71437"/>
                        <a:pt x="302061" y="74176"/>
                        <a:pt x="300037" y="76200"/>
                      </a:cubicBezTo>
                      <a:cubicBezTo>
                        <a:pt x="298013" y="78224"/>
                        <a:pt x="294313" y="78477"/>
                        <a:pt x="292893" y="80962"/>
                      </a:cubicBezTo>
                      <a:cubicBezTo>
                        <a:pt x="290885" y="84476"/>
                        <a:pt x="291577" y="88963"/>
                        <a:pt x="290512" y="92868"/>
                      </a:cubicBezTo>
                      <a:cubicBezTo>
                        <a:pt x="289191" y="97711"/>
                        <a:pt x="286735" y="102233"/>
                        <a:pt x="285750" y="107156"/>
                      </a:cubicBezTo>
                      <a:cubicBezTo>
                        <a:pt x="284956" y="111125"/>
                        <a:pt x="285853" y="115867"/>
                        <a:pt x="283368" y="119062"/>
                      </a:cubicBezTo>
                      <a:cubicBezTo>
                        <a:pt x="276905" y="127371"/>
                        <a:pt x="263984" y="130286"/>
                        <a:pt x="254793" y="133350"/>
                      </a:cubicBezTo>
                      <a:lnTo>
                        <a:pt x="247650" y="135731"/>
                      </a:lnTo>
                      <a:cubicBezTo>
                        <a:pt x="241300" y="134937"/>
                        <a:pt x="234774" y="135034"/>
                        <a:pt x="228600" y="133350"/>
                      </a:cubicBezTo>
                      <a:cubicBezTo>
                        <a:pt x="216965" y="130177"/>
                        <a:pt x="222912" y="123629"/>
                        <a:pt x="216693" y="114300"/>
                      </a:cubicBezTo>
                      <a:lnTo>
                        <a:pt x="211931" y="107156"/>
                      </a:lnTo>
                      <a:cubicBezTo>
                        <a:pt x="209061" y="107566"/>
                        <a:pt x="191451" y="107635"/>
                        <a:pt x="188118" y="114300"/>
                      </a:cubicBezTo>
                      <a:cubicBezTo>
                        <a:pt x="185959" y="118618"/>
                        <a:pt x="187896" y="124269"/>
                        <a:pt x="185737" y="128587"/>
                      </a:cubicBezTo>
                      <a:cubicBezTo>
                        <a:pt x="183890" y="132280"/>
                        <a:pt x="174832" y="134604"/>
                        <a:pt x="171450" y="135731"/>
                      </a:cubicBezTo>
                      <a:cubicBezTo>
                        <a:pt x="165050" y="135198"/>
                        <a:pt x="145462" y="135833"/>
                        <a:pt x="135731" y="130968"/>
                      </a:cubicBezTo>
                      <a:cubicBezTo>
                        <a:pt x="133171" y="129688"/>
                        <a:pt x="130968" y="127793"/>
                        <a:pt x="128587" y="126206"/>
                      </a:cubicBezTo>
                      <a:cubicBezTo>
                        <a:pt x="127000" y="123825"/>
                        <a:pt x="125657" y="121261"/>
                        <a:pt x="123825" y="119062"/>
                      </a:cubicBezTo>
                      <a:cubicBezTo>
                        <a:pt x="121669" y="116475"/>
                        <a:pt x="118317" y="114862"/>
                        <a:pt x="116681" y="111918"/>
                      </a:cubicBezTo>
                      <a:cubicBezTo>
                        <a:pt x="111088" y="101851"/>
                        <a:pt x="113585" y="90805"/>
                        <a:pt x="102393" y="83343"/>
                      </a:cubicBezTo>
                      <a:cubicBezTo>
                        <a:pt x="97631" y="80168"/>
                        <a:pt x="93536" y="75628"/>
                        <a:pt x="88106" y="73818"/>
                      </a:cubicBezTo>
                      <a:cubicBezTo>
                        <a:pt x="85725" y="73024"/>
                        <a:pt x="83207" y="72559"/>
                        <a:pt x="80962" y="71437"/>
                      </a:cubicBezTo>
                      <a:cubicBezTo>
                        <a:pt x="64514" y="63214"/>
                        <a:pt x="84120" y="69251"/>
                        <a:pt x="64293" y="64293"/>
                      </a:cubicBezTo>
                      <a:cubicBezTo>
                        <a:pt x="50563" y="55140"/>
                        <a:pt x="63811" y="63066"/>
                        <a:pt x="50006" y="57150"/>
                      </a:cubicBezTo>
                      <a:cubicBezTo>
                        <a:pt x="46743" y="55752"/>
                        <a:pt x="43805" y="53633"/>
                        <a:pt x="40481" y="52387"/>
                      </a:cubicBezTo>
                      <a:cubicBezTo>
                        <a:pt x="37417" y="51238"/>
                        <a:pt x="34103" y="50905"/>
                        <a:pt x="30956" y="50006"/>
                      </a:cubicBezTo>
                      <a:cubicBezTo>
                        <a:pt x="28542" y="49316"/>
                        <a:pt x="26193" y="48419"/>
                        <a:pt x="23812" y="47625"/>
                      </a:cubicBezTo>
                      <a:cubicBezTo>
                        <a:pt x="21431" y="46037"/>
                        <a:pt x="19283" y="44024"/>
                        <a:pt x="16668" y="42862"/>
                      </a:cubicBezTo>
                      <a:cubicBezTo>
                        <a:pt x="12081" y="40823"/>
                        <a:pt x="2381" y="38100"/>
                        <a:pt x="2381" y="38100"/>
                      </a:cubicBezTo>
                      <a:cubicBezTo>
                        <a:pt x="1587" y="40481"/>
                        <a:pt x="0" y="42733"/>
                        <a:pt x="0" y="45243"/>
                      </a:cubicBezTo>
                      <a:cubicBezTo>
                        <a:pt x="0" y="51756"/>
                        <a:pt x="4735" y="54113"/>
                        <a:pt x="7143" y="59531"/>
                      </a:cubicBezTo>
                      <a:cubicBezTo>
                        <a:pt x="9182" y="64118"/>
                        <a:pt x="9122" y="69641"/>
                        <a:pt x="11906" y="73818"/>
                      </a:cubicBezTo>
                      <a:cubicBezTo>
                        <a:pt x="13493" y="76199"/>
                        <a:pt x="15506" y="78347"/>
                        <a:pt x="16668" y="80962"/>
                      </a:cubicBezTo>
                      <a:cubicBezTo>
                        <a:pt x="18707" y="85550"/>
                        <a:pt x="17881" y="91700"/>
                        <a:pt x="21431" y="95250"/>
                      </a:cubicBezTo>
                      <a:cubicBezTo>
                        <a:pt x="26699" y="100518"/>
                        <a:pt x="30021" y="102904"/>
                        <a:pt x="33337" y="109537"/>
                      </a:cubicBezTo>
                      <a:cubicBezTo>
                        <a:pt x="34459" y="111782"/>
                        <a:pt x="34499" y="114487"/>
                        <a:pt x="35718" y="116681"/>
                      </a:cubicBezTo>
                      <a:cubicBezTo>
                        <a:pt x="38498" y="121684"/>
                        <a:pt x="42068" y="126206"/>
                        <a:pt x="45243" y="130968"/>
                      </a:cubicBezTo>
                      <a:lnTo>
                        <a:pt x="50006" y="138112"/>
                      </a:lnTo>
                      <a:cubicBezTo>
                        <a:pt x="50800" y="140493"/>
                        <a:pt x="51264" y="143011"/>
                        <a:pt x="52387" y="145256"/>
                      </a:cubicBezTo>
                      <a:cubicBezTo>
                        <a:pt x="53667" y="147816"/>
                        <a:pt x="55988" y="149785"/>
                        <a:pt x="57150" y="152400"/>
                      </a:cubicBezTo>
                      <a:cubicBezTo>
                        <a:pt x="68485" y="177904"/>
                        <a:pt x="55896" y="157663"/>
                        <a:pt x="66675" y="173831"/>
                      </a:cubicBezTo>
                      <a:cubicBezTo>
                        <a:pt x="67469" y="176212"/>
                        <a:pt x="67837" y="178781"/>
                        <a:pt x="69056" y="180975"/>
                      </a:cubicBezTo>
                      <a:cubicBezTo>
                        <a:pt x="71836" y="185978"/>
                        <a:pt x="78581" y="195262"/>
                        <a:pt x="78581" y="195262"/>
                      </a:cubicBezTo>
                      <a:cubicBezTo>
                        <a:pt x="79375" y="197643"/>
                        <a:pt x="79839" y="200161"/>
                        <a:pt x="80962" y="202406"/>
                      </a:cubicBezTo>
                      <a:cubicBezTo>
                        <a:pt x="84461" y="209405"/>
                        <a:pt x="92220" y="217777"/>
                        <a:pt x="100012" y="219075"/>
                      </a:cubicBezTo>
                      <a:lnTo>
                        <a:pt x="114300" y="221456"/>
                      </a:lnTo>
                      <a:cubicBezTo>
                        <a:pt x="119062" y="223043"/>
                        <a:pt x="123717" y="225000"/>
                        <a:pt x="128587" y="226218"/>
                      </a:cubicBezTo>
                      <a:cubicBezTo>
                        <a:pt x="142980" y="229817"/>
                        <a:pt x="135010" y="227566"/>
                        <a:pt x="152400" y="233362"/>
                      </a:cubicBezTo>
                      <a:lnTo>
                        <a:pt x="173831" y="240506"/>
                      </a:lnTo>
                      <a:cubicBezTo>
                        <a:pt x="179953" y="242546"/>
                        <a:pt x="183920" y="244072"/>
                        <a:pt x="190500" y="245268"/>
                      </a:cubicBezTo>
                      <a:cubicBezTo>
                        <a:pt x="197751" y="246587"/>
                        <a:pt x="219560" y="249199"/>
                        <a:pt x="226218" y="250031"/>
                      </a:cubicBezTo>
                      <a:cubicBezTo>
                        <a:pt x="234949" y="249237"/>
                        <a:pt x="243733" y="248890"/>
                        <a:pt x="252412" y="247650"/>
                      </a:cubicBezTo>
                      <a:cubicBezTo>
                        <a:pt x="259398" y="246652"/>
                        <a:pt x="270209" y="239377"/>
                        <a:pt x="273843" y="235743"/>
                      </a:cubicBezTo>
                      <a:cubicBezTo>
                        <a:pt x="276224" y="233362"/>
                        <a:pt x="278400" y="230756"/>
                        <a:pt x="280987" y="228600"/>
                      </a:cubicBezTo>
                      <a:cubicBezTo>
                        <a:pt x="283186" y="226768"/>
                        <a:pt x="285750" y="225425"/>
                        <a:pt x="288131" y="223837"/>
                      </a:cubicBezTo>
                      <a:cubicBezTo>
                        <a:pt x="293858" y="215246"/>
                        <a:pt x="297391" y="208933"/>
                        <a:pt x="307181" y="202406"/>
                      </a:cubicBezTo>
                      <a:cubicBezTo>
                        <a:pt x="311943" y="199231"/>
                        <a:pt x="317421" y="196928"/>
                        <a:pt x="321468" y="192881"/>
                      </a:cubicBezTo>
                      <a:cubicBezTo>
                        <a:pt x="326231" y="188118"/>
                        <a:pt x="332020" y="184197"/>
                        <a:pt x="335756" y="178593"/>
                      </a:cubicBezTo>
                      <a:cubicBezTo>
                        <a:pt x="342106" y="169069"/>
                        <a:pt x="338137" y="173037"/>
                        <a:pt x="347662" y="166687"/>
                      </a:cubicBezTo>
                      <a:cubicBezTo>
                        <a:pt x="361307" y="146221"/>
                        <a:pt x="344952" y="172109"/>
                        <a:pt x="354806" y="152400"/>
                      </a:cubicBezTo>
                      <a:cubicBezTo>
                        <a:pt x="356086" y="149840"/>
                        <a:pt x="358288" y="147816"/>
                        <a:pt x="359568" y="145256"/>
                      </a:cubicBezTo>
                      <a:cubicBezTo>
                        <a:pt x="360691" y="143011"/>
                        <a:pt x="360827" y="140357"/>
                        <a:pt x="361950" y="138112"/>
                      </a:cubicBezTo>
                      <a:cubicBezTo>
                        <a:pt x="370536" y="120940"/>
                        <a:pt x="363131" y="142302"/>
                        <a:pt x="371475" y="121443"/>
                      </a:cubicBezTo>
                      <a:cubicBezTo>
                        <a:pt x="379977" y="100189"/>
                        <a:pt x="371836" y="113757"/>
                        <a:pt x="381000" y="100012"/>
                      </a:cubicBezTo>
                      <a:cubicBezTo>
                        <a:pt x="381794" y="92868"/>
                        <a:pt x="382887" y="85752"/>
                        <a:pt x="383381" y="78581"/>
                      </a:cubicBezTo>
                      <a:cubicBezTo>
                        <a:pt x="384474" y="62724"/>
                        <a:pt x="384442" y="46796"/>
                        <a:pt x="385762" y="30956"/>
                      </a:cubicBezTo>
                      <a:cubicBezTo>
                        <a:pt x="388335" y="71"/>
                        <a:pt x="377824" y="5159"/>
                        <a:pt x="376237" y="0"/>
                      </a:cubicBezTo>
                      <a:close/>
                    </a:path>
                  </a:pathLst>
                </a:custGeom>
                <a:solidFill>
                  <a:srgbClr val="4B332F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22" name="צורה חופשית 21"/>
                <p:cNvSpPr/>
                <p:nvPr/>
              </p:nvSpPr>
              <p:spPr>
                <a:xfrm>
                  <a:off x="11114774" y="1819330"/>
                  <a:ext cx="238939" cy="69057"/>
                </a:xfrm>
                <a:custGeom>
                  <a:avLst/>
                  <a:gdLst>
                    <a:gd name="connsiteX0" fmla="*/ 0 w 238939"/>
                    <a:gd name="connsiteY0" fmla="*/ 40482 h 69057"/>
                    <a:gd name="connsiteX1" fmla="*/ 0 w 238939"/>
                    <a:gd name="connsiteY1" fmla="*/ 40482 h 69057"/>
                    <a:gd name="connsiteX2" fmla="*/ 26194 w 238939"/>
                    <a:gd name="connsiteY2" fmla="*/ 33338 h 69057"/>
                    <a:gd name="connsiteX3" fmla="*/ 33338 w 238939"/>
                    <a:gd name="connsiteY3" fmla="*/ 28575 h 69057"/>
                    <a:gd name="connsiteX4" fmla="*/ 50006 w 238939"/>
                    <a:gd name="connsiteY4" fmla="*/ 19050 h 69057"/>
                    <a:gd name="connsiteX5" fmla="*/ 57150 w 238939"/>
                    <a:gd name="connsiteY5" fmla="*/ 11907 h 69057"/>
                    <a:gd name="connsiteX6" fmla="*/ 78581 w 238939"/>
                    <a:gd name="connsiteY6" fmla="*/ 4763 h 69057"/>
                    <a:gd name="connsiteX7" fmla="*/ 85725 w 238939"/>
                    <a:gd name="connsiteY7" fmla="*/ 2382 h 69057"/>
                    <a:gd name="connsiteX8" fmla="*/ 92869 w 238939"/>
                    <a:gd name="connsiteY8" fmla="*/ 0 h 69057"/>
                    <a:gd name="connsiteX9" fmla="*/ 135731 w 238939"/>
                    <a:gd name="connsiteY9" fmla="*/ 2382 h 69057"/>
                    <a:gd name="connsiteX10" fmla="*/ 159544 w 238939"/>
                    <a:gd name="connsiteY10" fmla="*/ 9525 h 69057"/>
                    <a:gd name="connsiteX11" fmla="*/ 166688 w 238939"/>
                    <a:gd name="connsiteY11" fmla="*/ 11907 h 69057"/>
                    <a:gd name="connsiteX12" fmla="*/ 173831 w 238939"/>
                    <a:gd name="connsiteY12" fmla="*/ 16669 h 69057"/>
                    <a:gd name="connsiteX13" fmla="*/ 188119 w 238939"/>
                    <a:gd name="connsiteY13" fmla="*/ 21432 h 69057"/>
                    <a:gd name="connsiteX14" fmla="*/ 202406 w 238939"/>
                    <a:gd name="connsiteY14" fmla="*/ 30957 h 69057"/>
                    <a:gd name="connsiteX15" fmla="*/ 209550 w 238939"/>
                    <a:gd name="connsiteY15" fmla="*/ 33338 h 69057"/>
                    <a:gd name="connsiteX16" fmla="*/ 230981 w 238939"/>
                    <a:gd name="connsiteY16" fmla="*/ 45244 h 69057"/>
                    <a:gd name="connsiteX17" fmla="*/ 238125 w 238939"/>
                    <a:gd name="connsiteY17" fmla="*/ 50007 h 69057"/>
                    <a:gd name="connsiteX18" fmla="*/ 228600 w 238939"/>
                    <a:gd name="connsiteY18" fmla="*/ 61913 h 69057"/>
                    <a:gd name="connsiteX19" fmla="*/ 200025 w 238939"/>
                    <a:gd name="connsiteY19" fmla="*/ 57150 h 69057"/>
                    <a:gd name="connsiteX20" fmla="*/ 185738 w 238939"/>
                    <a:gd name="connsiteY20" fmla="*/ 47625 h 69057"/>
                    <a:gd name="connsiteX21" fmla="*/ 171450 w 238939"/>
                    <a:gd name="connsiteY21" fmla="*/ 42863 h 69057"/>
                    <a:gd name="connsiteX22" fmla="*/ 164306 w 238939"/>
                    <a:gd name="connsiteY22" fmla="*/ 40482 h 69057"/>
                    <a:gd name="connsiteX23" fmla="*/ 111919 w 238939"/>
                    <a:gd name="connsiteY23" fmla="*/ 42863 h 69057"/>
                    <a:gd name="connsiteX24" fmla="*/ 104775 w 238939"/>
                    <a:gd name="connsiteY24" fmla="*/ 45244 h 69057"/>
                    <a:gd name="connsiteX25" fmla="*/ 80963 w 238939"/>
                    <a:gd name="connsiteY25" fmla="*/ 52388 h 69057"/>
                    <a:gd name="connsiteX26" fmla="*/ 73819 w 238939"/>
                    <a:gd name="connsiteY26" fmla="*/ 57150 h 69057"/>
                    <a:gd name="connsiteX27" fmla="*/ 64294 w 238939"/>
                    <a:gd name="connsiteY27" fmla="*/ 59532 h 69057"/>
                    <a:gd name="connsiteX28" fmla="*/ 50006 w 238939"/>
                    <a:gd name="connsiteY28" fmla="*/ 64294 h 69057"/>
                    <a:gd name="connsiteX29" fmla="*/ 42863 w 238939"/>
                    <a:gd name="connsiteY29" fmla="*/ 66675 h 69057"/>
                    <a:gd name="connsiteX30" fmla="*/ 35719 w 238939"/>
                    <a:gd name="connsiteY30" fmla="*/ 69057 h 69057"/>
                    <a:gd name="connsiteX31" fmla="*/ 14288 w 238939"/>
                    <a:gd name="connsiteY31" fmla="*/ 64294 h 69057"/>
                    <a:gd name="connsiteX32" fmla="*/ 7144 w 238939"/>
                    <a:gd name="connsiteY32" fmla="*/ 59532 h 69057"/>
                    <a:gd name="connsiteX33" fmla="*/ 0 w 238939"/>
                    <a:gd name="connsiteY33" fmla="*/ 40482 h 6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38939" h="69057">
                      <a:moveTo>
                        <a:pt x="0" y="40482"/>
                      </a:moveTo>
                      <a:lnTo>
                        <a:pt x="0" y="40482"/>
                      </a:lnTo>
                      <a:cubicBezTo>
                        <a:pt x="8731" y="38101"/>
                        <a:pt x="17671" y="36382"/>
                        <a:pt x="26194" y="33338"/>
                      </a:cubicBezTo>
                      <a:cubicBezTo>
                        <a:pt x="28889" y="32375"/>
                        <a:pt x="30853" y="29995"/>
                        <a:pt x="33338" y="28575"/>
                      </a:cubicBezTo>
                      <a:cubicBezTo>
                        <a:pt x="40758" y="24335"/>
                        <a:pt x="43671" y="24330"/>
                        <a:pt x="50006" y="19050"/>
                      </a:cubicBezTo>
                      <a:cubicBezTo>
                        <a:pt x="52593" y="16894"/>
                        <a:pt x="54206" y="13542"/>
                        <a:pt x="57150" y="11907"/>
                      </a:cubicBezTo>
                      <a:cubicBezTo>
                        <a:pt x="57151" y="11906"/>
                        <a:pt x="75008" y="5954"/>
                        <a:pt x="78581" y="4763"/>
                      </a:cubicBezTo>
                      <a:lnTo>
                        <a:pt x="85725" y="2382"/>
                      </a:lnTo>
                      <a:lnTo>
                        <a:pt x="92869" y="0"/>
                      </a:lnTo>
                      <a:cubicBezTo>
                        <a:pt x="107156" y="794"/>
                        <a:pt x="121480" y="1086"/>
                        <a:pt x="135731" y="2382"/>
                      </a:cubicBezTo>
                      <a:cubicBezTo>
                        <a:pt x="140679" y="2832"/>
                        <a:pt x="156643" y="8558"/>
                        <a:pt x="159544" y="9525"/>
                      </a:cubicBezTo>
                      <a:cubicBezTo>
                        <a:pt x="161925" y="10319"/>
                        <a:pt x="164599" y="10515"/>
                        <a:pt x="166688" y="11907"/>
                      </a:cubicBezTo>
                      <a:cubicBezTo>
                        <a:pt x="169069" y="13494"/>
                        <a:pt x="171216" y="15507"/>
                        <a:pt x="173831" y="16669"/>
                      </a:cubicBezTo>
                      <a:cubicBezTo>
                        <a:pt x="178419" y="18708"/>
                        <a:pt x="183942" y="18647"/>
                        <a:pt x="188119" y="21432"/>
                      </a:cubicBezTo>
                      <a:cubicBezTo>
                        <a:pt x="192881" y="24607"/>
                        <a:pt x="196976" y="29147"/>
                        <a:pt x="202406" y="30957"/>
                      </a:cubicBezTo>
                      <a:cubicBezTo>
                        <a:pt x="204787" y="31751"/>
                        <a:pt x="207356" y="32119"/>
                        <a:pt x="209550" y="33338"/>
                      </a:cubicBezTo>
                      <a:cubicBezTo>
                        <a:pt x="234116" y="46985"/>
                        <a:pt x="214817" y="39856"/>
                        <a:pt x="230981" y="45244"/>
                      </a:cubicBezTo>
                      <a:cubicBezTo>
                        <a:pt x="233362" y="46832"/>
                        <a:pt x="237220" y="47292"/>
                        <a:pt x="238125" y="50007"/>
                      </a:cubicBezTo>
                      <a:cubicBezTo>
                        <a:pt x="241414" y="59874"/>
                        <a:pt x="234033" y="60102"/>
                        <a:pt x="228600" y="61913"/>
                      </a:cubicBezTo>
                      <a:cubicBezTo>
                        <a:pt x="224657" y="61475"/>
                        <a:pt x="207009" y="61030"/>
                        <a:pt x="200025" y="57150"/>
                      </a:cubicBezTo>
                      <a:cubicBezTo>
                        <a:pt x="195022" y="54370"/>
                        <a:pt x="191168" y="49435"/>
                        <a:pt x="185738" y="47625"/>
                      </a:cubicBezTo>
                      <a:lnTo>
                        <a:pt x="171450" y="42863"/>
                      </a:lnTo>
                      <a:lnTo>
                        <a:pt x="164306" y="40482"/>
                      </a:lnTo>
                      <a:cubicBezTo>
                        <a:pt x="146844" y="41276"/>
                        <a:pt x="129344" y="41469"/>
                        <a:pt x="111919" y="42863"/>
                      </a:cubicBezTo>
                      <a:cubicBezTo>
                        <a:pt x="109417" y="43063"/>
                        <a:pt x="107189" y="44554"/>
                        <a:pt x="104775" y="45244"/>
                      </a:cubicBezTo>
                      <a:cubicBezTo>
                        <a:pt x="98949" y="46908"/>
                        <a:pt x="85211" y="49556"/>
                        <a:pt x="80963" y="52388"/>
                      </a:cubicBezTo>
                      <a:cubicBezTo>
                        <a:pt x="78582" y="53975"/>
                        <a:pt x="76449" y="56023"/>
                        <a:pt x="73819" y="57150"/>
                      </a:cubicBezTo>
                      <a:cubicBezTo>
                        <a:pt x="70811" y="58439"/>
                        <a:pt x="67429" y="58592"/>
                        <a:pt x="64294" y="59532"/>
                      </a:cubicBezTo>
                      <a:cubicBezTo>
                        <a:pt x="59486" y="60975"/>
                        <a:pt x="54769" y="62707"/>
                        <a:pt x="50006" y="64294"/>
                      </a:cubicBezTo>
                      <a:lnTo>
                        <a:pt x="42863" y="66675"/>
                      </a:lnTo>
                      <a:lnTo>
                        <a:pt x="35719" y="69057"/>
                      </a:lnTo>
                      <a:cubicBezTo>
                        <a:pt x="30233" y="68142"/>
                        <a:pt x="20150" y="67225"/>
                        <a:pt x="14288" y="64294"/>
                      </a:cubicBezTo>
                      <a:cubicBezTo>
                        <a:pt x="11728" y="63014"/>
                        <a:pt x="9525" y="61119"/>
                        <a:pt x="7144" y="59532"/>
                      </a:cubicBezTo>
                      <a:cubicBezTo>
                        <a:pt x="1758" y="51454"/>
                        <a:pt x="1191" y="43657"/>
                        <a:pt x="0" y="40482"/>
                      </a:cubicBezTo>
                      <a:close/>
                    </a:path>
                  </a:pathLst>
                </a:custGeom>
                <a:solidFill>
                  <a:srgbClr val="4C362E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pic>
            <p:nvPicPr>
              <p:cNvPr id="36" name="Picture 2" descr="תוצאת תמונה עבור ‪barrett hat free clipart‬‏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30705" flipH="1">
                <a:off x="10999506" y="1312459"/>
                <a:ext cx="500586" cy="36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טבעת 51"/>
            <p:cNvSpPr/>
            <p:nvPr/>
          </p:nvSpPr>
          <p:spPr>
            <a:xfrm>
              <a:off x="11172378" y="431829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60" name="טבעת 59"/>
            <p:cNvSpPr/>
            <p:nvPr/>
          </p:nvSpPr>
          <p:spPr>
            <a:xfrm>
              <a:off x="10823983" y="433411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53" name="מלבן 52"/>
            <p:cNvSpPr/>
            <p:nvPr/>
          </p:nvSpPr>
          <p:spPr>
            <a:xfrm>
              <a:off x="11071633" y="4432961"/>
              <a:ext cx="117800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2" name="מלבן 61"/>
            <p:cNvSpPr/>
            <p:nvPr/>
          </p:nvSpPr>
          <p:spPr>
            <a:xfrm rot="1279031">
              <a:off x="11400286" y="4420873"/>
              <a:ext cx="162222" cy="51448"/>
            </a:xfrm>
            <a:custGeom>
              <a:avLst/>
              <a:gdLst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2222 w 162222"/>
                <a:gd name="connsiteY2" fmla="*/ 45719 h 45719"/>
                <a:gd name="connsiteX3" fmla="*/ 0 w 162222"/>
                <a:gd name="connsiteY3" fmla="*/ 45719 h 45719"/>
                <a:gd name="connsiteX4" fmla="*/ 0 w 162222"/>
                <a:gd name="connsiteY4" fmla="*/ 0 h 45719"/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1385 w 162222"/>
                <a:gd name="connsiteY2" fmla="*/ 13370 h 45719"/>
                <a:gd name="connsiteX3" fmla="*/ 162222 w 162222"/>
                <a:gd name="connsiteY3" fmla="*/ 45719 h 45719"/>
                <a:gd name="connsiteX4" fmla="*/ 0 w 162222"/>
                <a:gd name="connsiteY4" fmla="*/ 45719 h 45719"/>
                <a:gd name="connsiteX5" fmla="*/ 0 w 162222"/>
                <a:gd name="connsiteY5" fmla="*/ 0 h 45719"/>
                <a:gd name="connsiteX0" fmla="*/ 0 w 162222"/>
                <a:gd name="connsiteY0" fmla="*/ 2057 h 47776"/>
                <a:gd name="connsiteX1" fmla="*/ 128190 w 162222"/>
                <a:gd name="connsiteY1" fmla="*/ 0 h 47776"/>
                <a:gd name="connsiteX2" fmla="*/ 161385 w 162222"/>
                <a:gd name="connsiteY2" fmla="*/ 15427 h 47776"/>
                <a:gd name="connsiteX3" fmla="*/ 162222 w 162222"/>
                <a:gd name="connsiteY3" fmla="*/ 47776 h 47776"/>
                <a:gd name="connsiteX4" fmla="*/ 0 w 162222"/>
                <a:gd name="connsiteY4" fmla="*/ 47776 h 47776"/>
                <a:gd name="connsiteX5" fmla="*/ 0 w 162222"/>
                <a:gd name="connsiteY5" fmla="*/ 2057 h 47776"/>
                <a:gd name="connsiteX0" fmla="*/ 0 w 162222"/>
                <a:gd name="connsiteY0" fmla="*/ 5729 h 51448"/>
                <a:gd name="connsiteX1" fmla="*/ 128190 w 162222"/>
                <a:gd name="connsiteY1" fmla="*/ 3672 h 51448"/>
                <a:gd name="connsiteX2" fmla="*/ 151376 w 162222"/>
                <a:gd name="connsiteY2" fmla="*/ 0 h 51448"/>
                <a:gd name="connsiteX3" fmla="*/ 162222 w 162222"/>
                <a:gd name="connsiteY3" fmla="*/ 51448 h 51448"/>
                <a:gd name="connsiteX4" fmla="*/ 0 w 162222"/>
                <a:gd name="connsiteY4" fmla="*/ 51448 h 51448"/>
                <a:gd name="connsiteX5" fmla="*/ 0 w 162222"/>
                <a:gd name="connsiteY5" fmla="*/ 5729 h 5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22" h="51448">
                  <a:moveTo>
                    <a:pt x="0" y="5729"/>
                  </a:moveTo>
                  <a:lnTo>
                    <a:pt x="128190" y="3672"/>
                  </a:lnTo>
                  <a:lnTo>
                    <a:pt x="151376" y="0"/>
                  </a:lnTo>
                  <a:lnTo>
                    <a:pt x="162222" y="51448"/>
                  </a:lnTo>
                  <a:lnTo>
                    <a:pt x="0" y="51448"/>
                  </a:lnTo>
                  <a:lnTo>
                    <a:pt x="0" y="5729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מלבן 62"/>
            <p:cNvSpPr/>
            <p:nvPr/>
          </p:nvSpPr>
          <p:spPr>
            <a:xfrm rot="20434956">
              <a:off x="10681854" y="4452400"/>
              <a:ext cx="162222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4" name="צורה חופשית 83"/>
          <p:cNvSpPr/>
          <p:nvPr/>
        </p:nvSpPr>
        <p:spPr>
          <a:xfrm>
            <a:off x="5388212" y="5615611"/>
            <a:ext cx="1408738" cy="163622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צורה חופשית 84"/>
          <p:cNvSpPr/>
          <p:nvPr/>
        </p:nvSpPr>
        <p:spPr>
          <a:xfrm flipV="1">
            <a:off x="5385036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6" name="צורה חופשית 85"/>
          <p:cNvSpPr/>
          <p:nvPr/>
        </p:nvSpPr>
        <p:spPr>
          <a:xfrm flipV="1">
            <a:off x="6846418" y="5796209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3943823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grpSp>
        <p:nvGrpSpPr>
          <p:cNvPr id="64" name="קבוצה 63"/>
          <p:cNvGrpSpPr/>
          <p:nvPr/>
        </p:nvGrpSpPr>
        <p:grpSpPr>
          <a:xfrm>
            <a:off x="3727375" y="291976"/>
            <a:ext cx="4767075" cy="2621676"/>
            <a:chOff x="3712463" y="298801"/>
            <a:chExt cx="4767075" cy="2645931"/>
          </a:xfrm>
        </p:grpSpPr>
        <p:grpSp>
          <p:nvGrpSpPr>
            <p:cNvPr id="65" name="קבוצה 64"/>
            <p:cNvGrpSpPr/>
            <p:nvPr/>
          </p:nvGrpSpPr>
          <p:grpSpPr>
            <a:xfrm>
              <a:off x="4290319" y="2453481"/>
              <a:ext cx="3527381" cy="491251"/>
              <a:chOff x="2710356" y="2829599"/>
              <a:chExt cx="3662958" cy="600888"/>
            </a:xfrm>
          </p:grpSpPr>
          <p:sp>
            <p:nvSpPr>
              <p:cNvPr id="67" name="משולש שווה-שוקיים 66"/>
              <p:cNvSpPr/>
              <p:nvPr/>
            </p:nvSpPr>
            <p:spPr>
              <a:xfrm rot="10800000">
                <a:off x="2710356" y="2829599"/>
                <a:ext cx="3662958" cy="600888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8" name="משולש שווה-שוקיים 67"/>
              <p:cNvSpPr/>
              <p:nvPr/>
            </p:nvSpPr>
            <p:spPr>
              <a:xfrm rot="10800000">
                <a:off x="3071148" y="2841477"/>
                <a:ext cx="2907566" cy="467411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66" name="טרפז 65"/>
            <p:cNvSpPr/>
            <p:nvPr/>
          </p:nvSpPr>
          <p:spPr>
            <a:xfrm rot="10800000">
              <a:off x="3712463" y="298801"/>
              <a:ext cx="4767075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3" name="טרפז 72"/>
            <p:cNvSpPr/>
            <p:nvPr/>
          </p:nvSpPr>
          <p:spPr>
            <a:xfrm rot="10800000">
              <a:off x="3833201" y="830588"/>
              <a:ext cx="4502030" cy="523702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4224505" y="2406959"/>
            <a:ext cx="3710804" cy="1002042"/>
            <a:chOff x="3932016" y="1933322"/>
            <a:chExt cx="4239322" cy="1034019"/>
          </a:xfrm>
        </p:grpSpPr>
        <p:grpSp>
          <p:nvGrpSpPr>
            <p:cNvPr id="23" name="קבוצה 22"/>
            <p:cNvGrpSpPr/>
            <p:nvPr/>
          </p:nvGrpSpPr>
          <p:grpSpPr>
            <a:xfrm>
              <a:off x="3932016" y="1933322"/>
              <a:ext cx="4239322" cy="523702"/>
              <a:chOff x="3844048" y="805037"/>
              <a:chExt cx="4496763" cy="523702"/>
            </a:xfrm>
          </p:grpSpPr>
          <p:sp>
            <p:nvSpPr>
              <p:cNvPr id="71" name="משולש שווה-שוקיים 70"/>
              <p:cNvSpPr/>
              <p:nvPr/>
            </p:nvSpPr>
            <p:spPr>
              <a:xfrm rot="10800000">
                <a:off x="3915773" y="830604"/>
                <a:ext cx="4336454" cy="491251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4" name="טרפז 73"/>
              <p:cNvSpPr/>
              <p:nvPr/>
            </p:nvSpPr>
            <p:spPr>
              <a:xfrm rot="10800000">
                <a:off x="3844048" y="805037"/>
                <a:ext cx="4496763" cy="523702"/>
              </a:xfrm>
              <a:prstGeom prst="trapezoid">
                <a:avLst/>
              </a:prstGeom>
              <a:solidFill>
                <a:srgbClr val="CE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" name="קבוצה 12"/>
            <p:cNvGrpSpPr/>
            <p:nvPr/>
          </p:nvGrpSpPr>
          <p:grpSpPr>
            <a:xfrm>
              <a:off x="4118599" y="2476090"/>
              <a:ext cx="3873729" cy="491251"/>
              <a:chOff x="4208410" y="1506067"/>
              <a:chExt cx="4102470" cy="491251"/>
            </a:xfrm>
          </p:grpSpPr>
          <p:sp>
            <p:nvSpPr>
              <p:cNvPr id="75" name="משולש שווה-שוקיים 74"/>
              <p:cNvSpPr/>
              <p:nvPr/>
            </p:nvSpPr>
            <p:spPr>
              <a:xfrm rot="10800000">
                <a:off x="4208410" y="1506067"/>
                <a:ext cx="4102470" cy="491251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6" name="משולש שווה-שוקיים 75"/>
              <p:cNvSpPr/>
              <p:nvPr/>
            </p:nvSpPr>
            <p:spPr>
              <a:xfrm rot="10800000">
                <a:off x="4613753" y="1515777"/>
                <a:ext cx="3276189" cy="382128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77" name="טרפז 76"/>
          <p:cNvSpPr/>
          <p:nvPr/>
        </p:nvSpPr>
        <p:spPr>
          <a:xfrm rot="10800000">
            <a:off x="3974305" y="1346415"/>
            <a:ext cx="4239322" cy="523702"/>
          </a:xfrm>
          <a:prstGeom prst="trapezoid">
            <a:avLst/>
          </a:prstGeom>
          <a:solidFill>
            <a:srgbClr val="C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0" name="טרפז 69"/>
          <p:cNvSpPr/>
          <p:nvPr/>
        </p:nvSpPr>
        <p:spPr>
          <a:xfrm rot="10800000">
            <a:off x="4107606" y="1888891"/>
            <a:ext cx="3975889" cy="507507"/>
          </a:xfrm>
          <a:prstGeom prst="trapezoid">
            <a:avLst/>
          </a:prstGeom>
          <a:solidFill>
            <a:srgbClr val="C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לחצן פעולה: קדימה או הבא 13">
            <a:hlinkClick r:id="" action="ppaction://hlinkshowjump?jump=nextslide" highlightClick="1"/>
          </p:cNvPr>
          <p:cNvSpPr/>
          <p:nvPr/>
        </p:nvSpPr>
        <p:spPr>
          <a:xfrm>
            <a:off x="3717386" y="285381"/>
            <a:ext cx="4767075" cy="4201656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לחצן פעולה: חזרה 2">
            <a:hlinkClick r:id="" action="ppaction://hlinkshowjump?jump=lastslideviewed" highlightClick="1"/>
          </p:cNvPr>
          <p:cNvSpPr/>
          <p:nvPr/>
        </p:nvSpPr>
        <p:spPr>
          <a:xfrm>
            <a:off x="3717386" y="299008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72" name="מלבן 71">
            <a:extLst>
              <a:ext uri="{FF2B5EF4-FFF2-40B4-BE49-F238E27FC236}">
                <a16:creationId xmlns:a16="http://schemas.microsoft.com/office/drawing/2014/main" id="{1317BE9A-DED5-4FC1-B989-34E2653B5F57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160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00039 0.0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6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9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76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85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6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85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6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14" grpId="0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9D80E32-6509-4238-BEC8-791C1ADD3FD1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64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קבוצה 32"/>
          <p:cNvGrpSpPr/>
          <p:nvPr/>
        </p:nvGrpSpPr>
        <p:grpSpPr>
          <a:xfrm>
            <a:off x="-98793" y="0"/>
            <a:ext cx="12309455" cy="6821490"/>
            <a:chOff x="-97138" y="-647"/>
            <a:chExt cx="12309455" cy="6821490"/>
          </a:xfrm>
        </p:grpSpPr>
        <p:grpSp>
          <p:nvGrpSpPr>
            <p:cNvPr id="26" name="קבוצה 25"/>
            <p:cNvGrpSpPr/>
            <p:nvPr/>
          </p:nvGrpSpPr>
          <p:grpSpPr>
            <a:xfrm>
              <a:off x="-1939" y="-647"/>
              <a:ext cx="12192477" cy="3666868"/>
              <a:chOff x="-1939" y="-647"/>
              <a:chExt cx="12192477" cy="3666868"/>
            </a:xfrm>
          </p:grpSpPr>
          <p:pic>
            <p:nvPicPr>
              <p:cNvPr id="1026" name="Picture 2" descr="תוצאת תמונה עבור ‪confetti free clipart‬‏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39" y="0"/>
                <a:ext cx="5715000" cy="36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תוצאת תמונה עבור ‪confetti free clipart‬‏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9103" y="8621"/>
                <a:ext cx="5715000" cy="36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תוצאת תמונה עבור ‪confetti free clipart‬‏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90"/>
              <a:stretch/>
            </p:blipFill>
            <p:spPr bwMode="auto">
              <a:xfrm>
                <a:off x="11252718" y="-647"/>
                <a:ext cx="937820" cy="36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תמונה 31"/>
            <p:cNvPicPr>
              <a:picLocks noChangeAspect="1"/>
            </p:cNvPicPr>
            <p:nvPr/>
          </p:nvPicPr>
          <p:blipFill rotWithShape="1">
            <a:blip r:embed="rId16"/>
            <a:srcRect t="61513"/>
            <a:stretch/>
          </p:blipFill>
          <p:spPr>
            <a:xfrm flipV="1">
              <a:off x="-97138" y="3451077"/>
              <a:ext cx="12193057" cy="1410172"/>
            </a:xfrm>
            <a:prstGeom prst="rect">
              <a:avLst/>
            </a:prstGeom>
          </p:spPr>
        </p:pic>
        <p:pic>
          <p:nvPicPr>
            <p:cNvPr id="88" name="תמונה 87"/>
            <p:cNvPicPr>
              <a:picLocks noChangeAspect="1"/>
            </p:cNvPicPr>
            <p:nvPr/>
          </p:nvPicPr>
          <p:blipFill rotWithShape="1">
            <a:blip r:embed="rId16"/>
            <a:srcRect t="61513"/>
            <a:stretch/>
          </p:blipFill>
          <p:spPr>
            <a:xfrm flipV="1">
              <a:off x="19260" y="4571578"/>
              <a:ext cx="12193057" cy="1410172"/>
            </a:xfrm>
            <a:prstGeom prst="rect">
              <a:avLst/>
            </a:prstGeom>
          </p:spPr>
        </p:pic>
        <p:pic>
          <p:nvPicPr>
            <p:cNvPr id="89" name="תמונה 88"/>
            <p:cNvPicPr>
              <a:picLocks noChangeAspect="1"/>
            </p:cNvPicPr>
            <p:nvPr/>
          </p:nvPicPr>
          <p:blipFill rotWithShape="1">
            <a:blip r:embed="rId16"/>
            <a:srcRect t="61513"/>
            <a:stretch/>
          </p:blipFill>
          <p:spPr>
            <a:xfrm flipV="1">
              <a:off x="-74659" y="5410671"/>
              <a:ext cx="12193057" cy="1410172"/>
            </a:xfrm>
            <a:prstGeom prst="rect">
              <a:avLst/>
            </a:prstGeom>
          </p:spPr>
        </p:pic>
      </p:grpSp>
      <p:sp>
        <p:nvSpPr>
          <p:cNvPr id="69" name="מלבן מעוגל 68"/>
          <p:cNvSpPr/>
          <p:nvPr/>
        </p:nvSpPr>
        <p:spPr>
          <a:xfrm>
            <a:off x="475556" y="1372336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5FF3FE">
                  <a:shade val="30000"/>
                  <a:satMod val="115000"/>
                </a:srgbClr>
              </a:gs>
              <a:gs pos="50000">
                <a:srgbClr val="5FF3FE">
                  <a:shade val="67500"/>
                  <a:satMod val="115000"/>
                </a:srgbClr>
              </a:gs>
              <a:gs pos="100000">
                <a:srgbClr val="5FF3FE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8" name="מלבן מעוגל 1027"/>
          <p:cNvSpPr/>
          <p:nvPr/>
        </p:nvSpPr>
        <p:spPr>
          <a:xfrm>
            <a:off x="8985715" y="1334064"/>
            <a:ext cx="2863177" cy="3466774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25" name="קבוצה 1024"/>
          <p:cNvGrpSpPr/>
          <p:nvPr/>
        </p:nvGrpSpPr>
        <p:grpSpPr>
          <a:xfrm>
            <a:off x="3712463" y="291099"/>
            <a:ext cx="4767075" cy="4201654"/>
            <a:chOff x="4407269" y="197721"/>
            <a:chExt cx="4767075" cy="4201654"/>
          </a:xfrm>
        </p:grpSpPr>
        <p:sp>
          <p:nvSpPr>
            <p:cNvPr id="4" name="טרפז 3"/>
            <p:cNvSpPr/>
            <p:nvPr/>
          </p:nvSpPr>
          <p:spPr>
            <a:xfrm rot="10800000">
              <a:off x="5334982" y="3875673"/>
              <a:ext cx="291219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6" name="טרפז 5"/>
            <p:cNvSpPr/>
            <p:nvPr/>
          </p:nvSpPr>
          <p:spPr>
            <a:xfrm rot="10800000">
              <a:off x="5205382" y="3351971"/>
              <a:ext cx="317546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טרפז 6"/>
            <p:cNvSpPr/>
            <p:nvPr/>
          </p:nvSpPr>
          <p:spPr>
            <a:xfrm rot="10800000">
              <a:off x="5065435" y="2828268"/>
              <a:ext cx="3452923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טרפז 7"/>
            <p:cNvSpPr/>
            <p:nvPr/>
          </p:nvSpPr>
          <p:spPr>
            <a:xfrm rot="10800000">
              <a:off x="4933175" y="2304564"/>
              <a:ext cx="3719430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טרפז 8"/>
            <p:cNvSpPr/>
            <p:nvPr/>
          </p:nvSpPr>
          <p:spPr>
            <a:xfrm rot="10800000">
              <a:off x="4802498" y="1776852"/>
              <a:ext cx="3981821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טרפז 9"/>
            <p:cNvSpPr/>
            <p:nvPr/>
          </p:nvSpPr>
          <p:spPr>
            <a:xfrm rot="10800000">
              <a:off x="4680915" y="1278959"/>
              <a:ext cx="4227518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טרפז 10"/>
            <p:cNvSpPr/>
            <p:nvPr/>
          </p:nvSpPr>
          <p:spPr>
            <a:xfrm rot="10800000">
              <a:off x="4542920" y="729446"/>
              <a:ext cx="4502029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טרפז 11"/>
            <p:cNvSpPr/>
            <p:nvPr/>
          </p:nvSpPr>
          <p:spPr>
            <a:xfrm rot="10800000">
              <a:off x="4407269" y="197721"/>
              <a:ext cx="4767075" cy="523702"/>
            </a:xfrm>
            <a:prstGeom prst="trapezoid">
              <a:avLst/>
            </a:prstGeom>
            <a:gradFill>
              <a:gsLst>
                <a:gs pos="0">
                  <a:srgbClr val="121826"/>
                </a:gs>
                <a:gs pos="58100">
                  <a:srgbClr val="25324F"/>
                </a:gs>
                <a:gs pos="100000">
                  <a:srgbClr val="12182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61208" y="3944727"/>
              <a:ext cx="128016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solidFill>
                    <a:srgbClr val="0AFBFF"/>
                  </a:solidFill>
                </a:rPr>
                <a:t>בנק</a:t>
              </a:r>
            </a:p>
          </p:txBody>
        </p:sp>
        <p:cxnSp>
          <p:nvCxnSpPr>
            <p:cNvPr id="19" name="מחבר ישר 18"/>
            <p:cNvCxnSpPr/>
            <p:nvPr/>
          </p:nvCxnSpPr>
          <p:spPr>
            <a:xfrm>
              <a:off x="4676503" y="1253149"/>
              <a:ext cx="4237451" cy="4381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/>
            <p:cNvCxnSpPr/>
            <p:nvPr/>
          </p:nvCxnSpPr>
          <p:spPr>
            <a:xfrm>
              <a:off x="4814227" y="1790092"/>
              <a:ext cx="3964075" cy="5025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/>
            <p:cNvCxnSpPr/>
            <p:nvPr/>
          </p:nvCxnSpPr>
          <p:spPr>
            <a:xfrm flipV="1">
              <a:off x="4934807" y="2304431"/>
              <a:ext cx="3718750" cy="817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/>
            <p:cNvCxnSpPr/>
            <p:nvPr/>
          </p:nvCxnSpPr>
          <p:spPr>
            <a:xfrm flipV="1">
              <a:off x="5070460" y="2831875"/>
              <a:ext cx="3456960" cy="3246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/>
            <p:cNvCxnSpPr/>
            <p:nvPr/>
          </p:nvCxnSpPr>
          <p:spPr>
            <a:xfrm flipV="1">
              <a:off x="5201088" y="3352611"/>
              <a:ext cx="3200400" cy="15073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/>
            <p:cNvCxnSpPr/>
            <p:nvPr/>
          </p:nvCxnSpPr>
          <p:spPr>
            <a:xfrm>
              <a:off x="5336741" y="3875125"/>
              <a:ext cx="2919411" cy="549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/>
            <p:cNvCxnSpPr/>
            <p:nvPr/>
          </p:nvCxnSpPr>
          <p:spPr>
            <a:xfrm>
              <a:off x="4527849" y="714919"/>
              <a:ext cx="4517101" cy="18537"/>
            </a:xfrm>
            <a:prstGeom prst="line">
              <a:avLst/>
            </a:prstGeom>
            <a:ln w="19050">
              <a:solidFill>
                <a:srgbClr val="0AF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מלבן מעוגל 39"/>
          <p:cNvSpPr/>
          <p:nvPr/>
        </p:nvSpPr>
        <p:spPr>
          <a:xfrm>
            <a:off x="393791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ברוריה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6886864" y="5605614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אסתר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5407025" y="5608083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ושתי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7917" y="5088055"/>
            <a:ext cx="4312227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איך קראו לאשתו הראשונה של אחשוורוש?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pic>
        <p:nvPicPr>
          <p:cNvPr id="25" name="תמונה 24" descr="תמונה שמכילה צעצוע, ציור&#10;&#10;התיאור נוצר באופן אוטומטי">
            <a:extLst>
              <a:ext uri="{FF2B5EF4-FFF2-40B4-BE49-F238E27FC236}">
                <a16:creationId xmlns:a16="http://schemas.microsoft.com/office/drawing/2014/main" id="{048FA551-C1DE-48C1-B426-3FD97C8728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78" b="95868" l="9915" r="89573">
                        <a14:foregroundMark x1="59668" y1="8863" x2="45921" y2="6986"/>
                        <a14:foregroundMark x1="45921" y1="6986" x2="33837" y2="11679"/>
                        <a14:foregroundMark x1="33837" y1="11679" x2="33535" y2="12930"/>
                        <a14:foregroundMark x1="53474" y1="78728" x2="53323" y2="89260"/>
                        <a14:foregroundMark x1="53323" y1="89260" x2="58459" y2="94369"/>
                        <a14:foregroundMark x1="55740" y1="92284" x2="58761" y2="95933"/>
                        <a14:foregroundMark x1="41843" y1="91032" x2="39426" y2="95620"/>
                        <a14:foregroundMark x1="48943" y1="30553" x2="47734" y2="39833"/>
                        <a14:foregroundMark x1="47734" y1="39833" x2="46526" y2="40980"/>
                        <a14:foregroundMark x1="49573" y1="6966" x2="49573" y2="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8" y="1919556"/>
            <a:ext cx="1776285" cy="2573198"/>
          </a:xfrm>
          <a:prstGeom prst="rect">
            <a:avLst/>
          </a:prstGeom>
        </p:spPr>
      </p:pic>
      <p:pic>
        <p:nvPicPr>
          <p:cNvPr id="45" name="תמונה 44" descr="תמונה שמכילה צעצוע, בובה, שרפרף&#10;&#10;התיאור נוצר באופן אוטומטי">
            <a:extLst>
              <a:ext uri="{FF2B5EF4-FFF2-40B4-BE49-F238E27FC236}">
                <a16:creationId xmlns:a16="http://schemas.microsoft.com/office/drawing/2014/main" id="{149C1913-96FA-4FB7-A400-61A912B0870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12" b="98505" l="9920" r="89980">
                        <a14:foregroundMark x1="70942" y1="8859" x2="36874" y2="7475"/>
                        <a14:foregroundMark x1="49699" y1="3821" x2="43387" y2="4042"/>
                        <a14:foregroundMark x1="37675" y1="3212" x2="37174" y2="9690"/>
                        <a14:foregroundMark x1="62725" y1="81506" x2="61323" y2="88981"/>
                        <a14:foregroundMark x1="61323" y1="88981" x2="63627" y2="96124"/>
                        <a14:foregroundMark x1="63627" y1="96124" x2="75752" y2="96235"/>
                        <a14:foregroundMark x1="40481" y1="78682" x2="38377" y2="93632"/>
                        <a14:foregroundMark x1="38377" y1="93632" x2="29559" y2="96788"/>
                        <a14:foregroundMark x1="43888" y1="93577" x2="34269" y2="98283"/>
                        <a14:foregroundMark x1="34269" y1="98283" x2="27154" y2="95792"/>
                        <a14:foregroundMark x1="63026" y1="94629" x2="76754" y2="96235"/>
                        <a14:foregroundMark x1="70240" y1="97674" x2="73146" y2="98505"/>
                        <a14:foregroundMark x1="32064" y1="97841" x2="31463" y2="9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9" y="1860962"/>
            <a:ext cx="1454335" cy="2631792"/>
          </a:xfrm>
          <a:prstGeom prst="rect">
            <a:avLst/>
          </a:prstGeom>
        </p:spPr>
      </p:pic>
      <p:pic>
        <p:nvPicPr>
          <p:cNvPr id="49" name="תמונה 48" descr="תמונה שמכילה צעצוע, שולחן, צהוב, עוגה&#10;&#10;התיאור נוצר באופן אוטומטי">
            <a:extLst>
              <a:ext uri="{FF2B5EF4-FFF2-40B4-BE49-F238E27FC236}">
                <a16:creationId xmlns:a16="http://schemas.microsoft.com/office/drawing/2014/main" id="{BB60BAC7-86A7-428E-A3FC-F1A4A12EB8D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10" y="3529705"/>
            <a:ext cx="348618" cy="334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1" name="קבוצה 60"/>
          <p:cNvGrpSpPr/>
          <p:nvPr/>
        </p:nvGrpSpPr>
        <p:grpSpPr>
          <a:xfrm>
            <a:off x="9253853" y="1501609"/>
            <a:ext cx="2238276" cy="3067407"/>
            <a:chOff x="10478806" y="3708499"/>
            <a:chExt cx="1083702" cy="1485141"/>
          </a:xfrm>
        </p:grpSpPr>
        <p:grpSp>
          <p:nvGrpSpPr>
            <p:cNvPr id="38" name="קבוצה 37"/>
            <p:cNvGrpSpPr/>
            <p:nvPr/>
          </p:nvGrpSpPr>
          <p:grpSpPr>
            <a:xfrm>
              <a:off x="10478806" y="3708499"/>
              <a:ext cx="1076078" cy="1485141"/>
              <a:chOff x="10999506" y="1312459"/>
              <a:chExt cx="506699" cy="699317"/>
            </a:xfrm>
          </p:grpSpPr>
          <p:grpSp>
            <p:nvGrpSpPr>
              <p:cNvPr id="35" name="קבוצה 34"/>
              <p:cNvGrpSpPr/>
              <p:nvPr/>
            </p:nvGrpSpPr>
            <p:grpSpPr>
              <a:xfrm>
                <a:off x="11079411" y="1447026"/>
                <a:ext cx="426794" cy="564750"/>
                <a:chOff x="11008902" y="1487943"/>
                <a:chExt cx="426794" cy="564750"/>
              </a:xfrm>
            </p:grpSpPr>
            <p:sp>
              <p:nvSpPr>
                <p:cNvPr id="2" name="צורה חופשית 1"/>
                <p:cNvSpPr/>
                <p:nvPr/>
              </p:nvSpPr>
              <p:spPr>
                <a:xfrm>
                  <a:off x="11008902" y="1487943"/>
                  <a:ext cx="426794" cy="559594"/>
                </a:xfrm>
                <a:custGeom>
                  <a:avLst/>
                  <a:gdLst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  <a:gd name="connsiteX0" fmla="*/ 12457 w 426794"/>
                    <a:gd name="connsiteY0" fmla="*/ 169069 h 559594"/>
                    <a:gd name="connsiteX1" fmla="*/ 12457 w 426794"/>
                    <a:gd name="connsiteY1" fmla="*/ 169069 h 559594"/>
                    <a:gd name="connsiteX2" fmla="*/ 10075 w 426794"/>
                    <a:gd name="connsiteY2" fmla="*/ 195263 h 559594"/>
                    <a:gd name="connsiteX3" fmla="*/ 12457 w 426794"/>
                    <a:gd name="connsiteY3" fmla="*/ 228600 h 559594"/>
                    <a:gd name="connsiteX4" fmla="*/ 14838 w 426794"/>
                    <a:gd name="connsiteY4" fmla="*/ 235744 h 559594"/>
                    <a:gd name="connsiteX5" fmla="*/ 17219 w 426794"/>
                    <a:gd name="connsiteY5" fmla="*/ 247650 h 559594"/>
                    <a:gd name="connsiteX6" fmla="*/ 21982 w 426794"/>
                    <a:gd name="connsiteY6" fmla="*/ 290513 h 559594"/>
                    <a:gd name="connsiteX7" fmla="*/ 26744 w 426794"/>
                    <a:gd name="connsiteY7" fmla="*/ 319088 h 559594"/>
                    <a:gd name="connsiteX8" fmla="*/ 33888 w 426794"/>
                    <a:gd name="connsiteY8" fmla="*/ 340519 h 559594"/>
                    <a:gd name="connsiteX9" fmla="*/ 38650 w 426794"/>
                    <a:gd name="connsiteY9" fmla="*/ 359569 h 559594"/>
                    <a:gd name="connsiteX10" fmla="*/ 41032 w 426794"/>
                    <a:gd name="connsiteY10" fmla="*/ 366713 h 559594"/>
                    <a:gd name="connsiteX11" fmla="*/ 45794 w 426794"/>
                    <a:gd name="connsiteY11" fmla="*/ 373857 h 559594"/>
                    <a:gd name="connsiteX12" fmla="*/ 50557 w 426794"/>
                    <a:gd name="connsiteY12" fmla="*/ 392907 h 559594"/>
                    <a:gd name="connsiteX13" fmla="*/ 60082 w 426794"/>
                    <a:gd name="connsiteY13" fmla="*/ 407194 h 559594"/>
                    <a:gd name="connsiteX14" fmla="*/ 64844 w 426794"/>
                    <a:gd name="connsiteY14" fmla="*/ 416719 h 559594"/>
                    <a:gd name="connsiteX15" fmla="*/ 79132 w 426794"/>
                    <a:gd name="connsiteY15" fmla="*/ 438150 h 559594"/>
                    <a:gd name="connsiteX16" fmla="*/ 83894 w 426794"/>
                    <a:gd name="connsiteY16" fmla="*/ 445294 h 559594"/>
                    <a:gd name="connsiteX17" fmla="*/ 93419 w 426794"/>
                    <a:gd name="connsiteY17" fmla="*/ 464344 h 559594"/>
                    <a:gd name="connsiteX18" fmla="*/ 105325 w 426794"/>
                    <a:gd name="connsiteY18" fmla="*/ 485775 h 559594"/>
                    <a:gd name="connsiteX19" fmla="*/ 112469 w 426794"/>
                    <a:gd name="connsiteY19" fmla="*/ 495300 h 559594"/>
                    <a:gd name="connsiteX20" fmla="*/ 126757 w 426794"/>
                    <a:gd name="connsiteY20" fmla="*/ 511969 h 559594"/>
                    <a:gd name="connsiteX21" fmla="*/ 131519 w 426794"/>
                    <a:gd name="connsiteY21" fmla="*/ 519113 h 559594"/>
                    <a:gd name="connsiteX22" fmla="*/ 152950 w 426794"/>
                    <a:gd name="connsiteY22" fmla="*/ 528638 h 559594"/>
                    <a:gd name="connsiteX23" fmla="*/ 160094 w 426794"/>
                    <a:gd name="connsiteY23" fmla="*/ 531019 h 559594"/>
                    <a:gd name="connsiteX24" fmla="*/ 167238 w 426794"/>
                    <a:gd name="connsiteY24" fmla="*/ 535782 h 559594"/>
                    <a:gd name="connsiteX25" fmla="*/ 183907 w 426794"/>
                    <a:gd name="connsiteY25" fmla="*/ 540544 h 559594"/>
                    <a:gd name="connsiteX26" fmla="*/ 205338 w 426794"/>
                    <a:gd name="connsiteY26" fmla="*/ 547688 h 559594"/>
                    <a:gd name="connsiteX27" fmla="*/ 212482 w 426794"/>
                    <a:gd name="connsiteY27" fmla="*/ 550069 h 559594"/>
                    <a:gd name="connsiteX28" fmla="*/ 224388 w 426794"/>
                    <a:gd name="connsiteY28" fmla="*/ 552450 h 559594"/>
                    <a:gd name="connsiteX29" fmla="*/ 250582 w 426794"/>
                    <a:gd name="connsiteY29" fmla="*/ 559594 h 559594"/>
                    <a:gd name="connsiteX30" fmla="*/ 279157 w 426794"/>
                    <a:gd name="connsiteY30" fmla="*/ 557213 h 559594"/>
                    <a:gd name="connsiteX31" fmla="*/ 288682 w 426794"/>
                    <a:gd name="connsiteY31" fmla="*/ 552450 h 559594"/>
                    <a:gd name="connsiteX32" fmla="*/ 310113 w 426794"/>
                    <a:gd name="connsiteY32" fmla="*/ 540544 h 559594"/>
                    <a:gd name="connsiteX33" fmla="*/ 331544 w 426794"/>
                    <a:gd name="connsiteY33" fmla="*/ 521494 h 559594"/>
                    <a:gd name="connsiteX34" fmla="*/ 336307 w 426794"/>
                    <a:gd name="connsiteY34" fmla="*/ 514350 h 559594"/>
                    <a:gd name="connsiteX35" fmla="*/ 350594 w 426794"/>
                    <a:gd name="connsiteY35" fmla="*/ 507207 h 559594"/>
                    <a:gd name="connsiteX36" fmla="*/ 357738 w 426794"/>
                    <a:gd name="connsiteY36" fmla="*/ 500063 h 559594"/>
                    <a:gd name="connsiteX37" fmla="*/ 362500 w 426794"/>
                    <a:gd name="connsiteY37" fmla="*/ 492919 h 559594"/>
                    <a:gd name="connsiteX38" fmla="*/ 369644 w 426794"/>
                    <a:gd name="connsiteY38" fmla="*/ 488157 h 559594"/>
                    <a:gd name="connsiteX39" fmla="*/ 374407 w 426794"/>
                    <a:gd name="connsiteY39" fmla="*/ 478632 h 559594"/>
                    <a:gd name="connsiteX40" fmla="*/ 386313 w 426794"/>
                    <a:gd name="connsiteY40" fmla="*/ 466725 h 559594"/>
                    <a:gd name="connsiteX41" fmla="*/ 393457 w 426794"/>
                    <a:gd name="connsiteY41" fmla="*/ 450057 h 559594"/>
                    <a:gd name="connsiteX42" fmla="*/ 402982 w 426794"/>
                    <a:gd name="connsiteY42" fmla="*/ 433388 h 559594"/>
                    <a:gd name="connsiteX43" fmla="*/ 407744 w 426794"/>
                    <a:gd name="connsiteY43" fmla="*/ 419100 h 559594"/>
                    <a:gd name="connsiteX44" fmla="*/ 410125 w 426794"/>
                    <a:gd name="connsiteY44" fmla="*/ 411957 h 559594"/>
                    <a:gd name="connsiteX45" fmla="*/ 412507 w 426794"/>
                    <a:gd name="connsiteY45" fmla="*/ 402432 h 559594"/>
                    <a:gd name="connsiteX46" fmla="*/ 414888 w 426794"/>
                    <a:gd name="connsiteY46" fmla="*/ 381000 h 559594"/>
                    <a:gd name="connsiteX47" fmla="*/ 419650 w 426794"/>
                    <a:gd name="connsiteY47" fmla="*/ 359569 h 559594"/>
                    <a:gd name="connsiteX48" fmla="*/ 422032 w 426794"/>
                    <a:gd name="connsiteY48" fmla="*/ 333375 h 559594"/>
                    <a:gd name="connsiteX49" fmla="*/ 426794 w 426794"/>
                    <a:gd name="connsiteY49" fmla="*/ 235744 h 559594"/>
                    <a:gd name="connsiteX50" fmla="*/ 424413 w 426794"/>
                    <a:gd name="connsiteY50" fmla="*/ 150019 h 559594"/>
                    <a:gd name="connsiteX51" fmla="*/ 422032 w 426794"/>
                    <a:gd name="connsiteY51" fmla="*/ 138113 h 559594"/>
                    <a:gd name="connsiteX52" fmla="*/ 414888 w 426794"/>
                    <a:gd name="connsiteY52" fmla="*/ 114300 h 559594"/>
                    <a:gd name="connsiteX53" fmla="*/ 410125 w 426794"/>
                    <a:gd name="connsiteY53" fmla="*/ 104775 h 559594"/>
                    <a:gd name="connsiteX54" fmla="*/ 405363 w 426794"/>
                    <a:gd name="connsiteY54" fmla="*/ 90488 h 559594"/>
                    <a:gd name="connsiteX55" fmla="*/ 402982 w 426794"/>
                    <a:gd name="connsiteY55" fmla="*/ 83344 h 559594"/>
                    <a:gd name="connsiteX56" fmla="*/ 398219 w 426794"/>
                    <a:gd name="connsiteY56" fmla="*/ 64294 h 559594"/>
                    <a:gd name="connsiteX57" fmla="*/ 388694 w 426794"/>
                    <a:gd name="connsiteY57" fmla="*/ 50007 h 559594"/>
                    <a:gd name="connsiteX58" fmla="*/ 372025 w 426794"/>
                    <a:gd name="connsiteY58" fmla="*/ 33338 h 559594"/>
                    <a:gd name="connsiteX59" fmla="*/ 360119 w 426794"/>
                    <a:gd name="connsiteY59" fmla="*/ 23813 h 559594"/>
                    <a:gd name="connsiteX60" fmla="*/ 352975 w 426794"/>
                    <a:gd name="connsiteY60" fmla="*/ 19050 h 559594"/>
                    <a:gd name="connsiteX61" fmla="*/ 324400 w 426794"/>
                    <a:gd name="connsiteY61" fmla="*/ 14288 h 559594"/>
                    <a:gd name="connsiteX62" fmla="*/ 295825 w 426794"/>
                    <a:gd name="connsiteY62" fmla="*/ 9525 h 559594"/>
                    <a:gd name="connsiteX63" fmla="*/ 286300 w 426794"/>
                    <a:gd name="connsiteY63" fmla="*/ 7144 h 559594"/>
                    <a:gd name="connsiteX64" fmla="*/ 269632 w 426794"/>
                    <a:gd name="connsiteY64" fmla="*/ 4763 h 559594"/>
                    <a:gd name="connsiteX65" fmla="*/ 250582 w 426794"/>
                    <a:gd name="connsiteY65" fmla="*/ 0 h 559594"/>
                    <a:gd name="connsiteX66" fmla="*/ 136282 w 426794"/>
                    <a:gd name="connsiteY66" fmla="*/ 2382 h 559594"/>
                    <a:gd name="connsiteX67" fmla="*/ 126757 w 426794"/>
                    <a:gd name="connsiteY67" fmla="*/ 4763 h 559594"/>
                    <a:gd name="connsiteX68" fmla="*/ 105325 w 426794"/>
                    <a:gd name="connsiteY68" fmla="*/ 9525 h 559594"/>
                    <a:gd name="connsiteX69" fmla="*/ 91038 w 426794"/>
                    <a:gd name="connsiteY69" fmla="*/ 14288 h 559594"/>
                    <a:gd name="connsiteX70" fmla="*/ 83894 w 426794"/>
                    <a:gd name="connsiteY70" fmla="*/ 16669 h 559594"/>
                    <a:gd name="connsiteX71" fmla="*/ 76750 w 426794"/>
                    <a:gd name="connsiteY71" fmla="*/ 19050 h 559594"/>
                    <a:gd name="connsiteX72" fmla="*/ 52938 w 426794"/>
                    <a:gd name="connsiteY72" fmla="*/ 35719 h 559594"/>
                    <a:gd name="connsiteX73" fmla="*/ 45794 w 426794"/>
                    <a:gd name="connsiteY73" fmla="*/ 40482 h 559594"/>
                    <a:gd name="connsiteX74" fmla="*/ 33888 w 426794"/>
                    <a:gd name="connsiteY74" fmla="*/ 57150 h 559594"/>
                    <a:gd name="connsiteX75" fmla="*/ 26744 w 426794"/>
                    <a:gd name="connsiteY75" fmla="*/ 64294 h 559594"/>
                    <a:gd name="connsiteX76" fmla="*/ 21982 w 426794"/>
                    <a:gd name="connsiteY76" fmla="*/ 73819 h 559594"/>
                    <a:gd name="connsiteX77" fmla="*/ 12457 w 426794"/>
                    <a:gd name="connsiteY77" fmla="*/ 88107 h 559594"/>
                    <a:gd name="connsiteX78" fmla="*/ 10075 w 426794"/>
                    <a:gd name="connsiteY78" fmla="*/ 95250 h 559594"/>
                    <a:gd name="connsiteX79" fmla="*/ 5313 w 426794"/>
                    <a:gd name="connsiteY79" fmla="*/ 102394 h 559594"/>
                    <a:gd name="connsiteX80" fmla="*/ 550 w 426794"/>
                    <a:gd name="connsiteY80" fmla="*/ 119063 h 559594"/>
                    <a:gd name="connsiteX81" fmla="*/ 12457 w 426794"/>
                    <a:gd name="connsiteY81" fmla="*/ 169069 h 5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426794" h="559594">
                      <a:moveTo>
                        <a:pt x="12457" y="169069"/>
                      </a:moveTo>
                      <a:lnTo>
                        <a:pt x="12457" y="169069"/>
                      </a:lnTo>
                      <a:cubicBezTo>
                        <a:pt x="11663" y="177800"/>
                        <a:pt x="10075" y="186496"/>
                        <a:pt x="10075" y="195263"/>
                      </a:cubicBezTo>
                      <a:cubicBezTo>
                        <a:pt x="10075" y="206404"/>
                        <a:pt x="11155" y="217536"/>
                        <a:pt x="12457" y="228600"/>
                      </a:cubicBezTo>
                      <a:cubicBezTo>
                        <a:pt x="12750" y="231093"/>
                        <a:pt x="14229" y="233309"/>
                        <a:pt x="14838" y="235744"/>
                      </a:cubicBezTo>
                      <a:cubicBezTo>
                        <a:pt x="15820" y="239670"/>
                        <a:pt x="16604" y="243650"/>
                        <a:pt x="17219" y="247650"/>
                      </a:cubicBezTo>
                      <a:cubicBezTo>
                        <a:pt x="19533" y="262692"/>
                        <a:pt x="20280" y="275196"/>
                        <a:pt x="21982" y="290513"/>
                      </a:cubicBezTo>
                      <a:cubicBezTo>
                        <a:pt x="25996" y="326639"/>
                        <a:pt x="22183" y="296283"/>
                        <a:pt x="26744" y="319088"/>
                      </a:cubicBezTo>
                      <a:cubicBezTo>
                        <a:pt x="30410" y="337420"/>
                        <a:pt x="25964" y="328634"/>
                        <a:pt x="33888" y="340519"/>
                      </a:cubicBezTo>
                      <a:cubicBezTo>
                        <a:pt x="35475" y="346869"/>
                        <a:pt x="36580" y="353360"/>
                        <a:pt x="38650" y="359569"/>
                      </a:cubicBezTo>
                      <a:cubicBezTo>
                        <a:pt x="39444" y="361950"/>
                        <a:pt x="39909" y="364468"/>
                        <a:pt x="41032" y="366713"/>
                      </a:cubicBezTo>
                      <a:cubicBezTo>
                        <a:pt x="42312" y="369273"/>
                        <a:pt x="44207" y="371476"/>
                        <a:pt x="45794" y="373857"/>
                      </a:cubicBezTo>
                      <a:cubicBezTo>
                        <a:pt x="47382" y="380207"/>
                        <a:pt x="46926" y="387461"/>
                        <a:pt x="50557" y="392907"/>
                      </a:cubicBezTo>
                      <a:lnTo>
                        <a:pt x="60082" y="407194"/>
                      </a:lnTo>
                      <a:cubicBezTo>
                        <a:pt x="62051" y="410147"/>
                        <a:pt x="63018" y="413675"/>
                        <a:pt x="64844" y="416719"/>
                      </a:cubicBezTo>
                      <a:cubicBezTo>
                        <a:pt x="64876" y="416772"/>
                        <a:pt x="76733" y="434552"/>
                        <a:pt x="79132" y="438150"/>
                      </a:cubicBezTo>
                      <a:cubicBezTo>
                        <a:pt x="80720" y="440531"/>
                        <a:pt x="82614" y="442734"/>
                        <a:pt x="83894" y="445294"/>
                      </a:cubicBezTo>
                      <a:lnTo>
                        <a:pt x="93419" y="464344"/>
                      </a:lnTo>
                      <a:cubicBezTo>
                        <a:pt x="97955" y="473415"/>
                        <a:pt x="99350" y="476813"/>
                        <a:pt x="105325" y="485775"/>
                      </a:cubicBezTo>
                      <a:cubicBezTo>
                        <a:pt x="107526" y="489077"/>
                        <a:pt x="110268" y="491998"/>
                        <a:pt x="112469" y="495300"/>
                      </a:cubicBezTo>
                      <a:cubicBezTo>
                        <a:pt x="122809" y="510810"/>
                        <a:pt x="114696" y="503929"/>
                        <a:pt x="126757" y="511969"/>
                      </a:cubicBezTo>
                      <a:cubicBezTo>
                        <a:pt x="128344" y="514350"/>
                        <a:pt x="129495" y="517089"/>
                        <a:pt x="131519" y="519113"/>
                      </a:cubicBezTo>
                      <a:cubicBezTo>
                        <a:pt x="137177" y="524771"/>
                        <a:pt x="145881" y="526282"/>
                        <a:pt x="152950" y="528638"/>
                      </a:cubicBezTo>
                      <a:lnTo>
                        <a:pt x="160094" y="531019"/>
                      </a:lnTo>
                      <a:cubicBezTo>
                        <a:pt x="162475" y="532607"/>
                        <a:pt x="164678" y="534502"/>
                        <a:pt x="167238" y="535782"/>
                      </a:cubicBezTo>
                      <a:cubicBezTo>
                        <a:pt x="171239" y="537782"/>
                        <a:pt x="180093" y="539400"/>
                        <a:pt x="183907" y="540544"/>
                      </a:cubicBezTo>
                      <a:cubicBezTo>
                        <a:pt x="191120" y="542708"/>
                        <a:pt x="198194" y="545307"/>
                        <a:pt x="205338" y="547688"/>
                      </a:cubicBezTo>
                      <a:cubicBezTo>
                        <a:pt x="207719" y="548482"/>
                        <a:pt x="210021" y="549577"/>
                        <a:pt x="212482" y="550069"/>
                      </a:cubicBezTo>
                      <a:cubicBezTo>
                        <a:pt x="216451" y="550863"/>
                        <a:pt x="220483" y="551385"/>
                        <a:pt x="224388" y="552450"/>
                      </a:cubicBezTo>
                      <a:cubicBezTo>
                        <a:pt x="257617" y="561513"/>
                        <a:pt x="221576" y="553794"/>
                        <a:pt x="250582" y="559594"/>
                      </a:cubicBezTo>
                      <a:cubicBezTo>
                        <a:pt x="260107" y="558800"/>
                        <a:pt x="269763" y="558974"/>
                        <a:pt x="279157" y="557213"/>
                      </a:cubicBezTo>
                      <a:cubicBezTo>
                        <a:pt x="282646" y="556559"/>
                        <a:pt x="285419" y="553848"/>
                        <a:pt x="288682" y="552450"/>
                      </a:cubicBezTo>
                      <a:cubicBezTo>
                        <a:pt x="299162" y="547958"/>
                        <a:pt x="298510" y="552147"/>
                        <a:pt x="310113" y="540544"/>
                      </a:cubicBezTo>
                      <a:cubicBezTo>
                        <a:pt x="326424" y="524233"/>
                        <a:pt x="318796" y="529993"/>
                        <a:pt x="331544" y="521494"/>
                      </a:cubicBezTo>
                      <a:cubicBezTo>
                        <a:pt x="333132" y="519113"/>
                        <a:pt x="334283" y="516374"/>
                        <a:pt x="336307" y="514350"/>
                      </a:cubicBezTo>
                      <a:cubicBezTo>
                        <a:pt x="340923" y="509734"/>
                        <a:pt x="344784" y="509143"/>
                        <a:pt x="350594" y="507207"/>
                      </a:cubicBezTo>
                      <a:cubicBezTo>
                        <a:pt x="352975" y="504826"/>
                        <a:pt x="355582" y="502650"/>
                        <a:pt x="357738" y="500063"/>
                      </a:cubicBezTo>
                      <a:cubicBezTo>
                        <a:pt x="359570" y="497864"/>
                        <a:pt x="360476" y="494943"/>
                        <a:pt x="362500" y="492919"/>
                      </a:cubicBezTo>
                      <a:cubicBezTo>
                        <a:pt x="364524" y="490895"/>
                        <a:pt x="367263" y="489744"/>
                        <a:pt x="369644" y="488157"/>
                      </a:cubicBezTo>
                      <a:cubicBezTo>
                        <a:pt x="371232" y="484982"/>
                        <a:pt x="372135" y="481359"/>
                        <a:pt x="374407" y="478632"/>
                      </a:cubicBezTo>
                      <a:cubicBezTo>
                        <a:pt x="390278" y="459585"/>
                        <a:pt x="373615" y="488947"/>
                        <a:pt x="386313" y="466725"/>
                      </a:cubicBezTo>
                      <a:cubicBezTo>
                        <a:pt x="395331" y="450944"/>
                        <a:pt x="387737" y="463404"/>
                        <a:pt x="393457" y="450057"/>
                      </a:cubicBezTo>
                      <a:cubicBezTo>
                        <a:pt x="397085" y="441593"/>
                        <a:pt x="398196" y="440566"/>
                        <a:pt x="402982" y="433388"/>
                      </a:cubicBezTo>
                      <a:lnTo>
                        <a:pt x="407744" y="419100"/>
                      </a:lnTo>
                      <a:cubicBezTo>
                        <a:pt x="408538" y="416719"/>
                        <a:pt x="409516" y="414392"/>
                        <a:pt x="410125" y="411957"/>
                      </a:cubicBezTo>
                      <a:lnTo>
                        <a:pt x="412507" y="402432"/>
                      </a:lnTo>
                      <a:cubicBezTo>
                        <a:pt x="413301" y="395288"/>
                        <a:pt x="413872" y="388116"/>
                        <a:pt x="414888" y="381000"/>
                      </a:cubicBezTo>
                      <a:cubicBezTo>
                        <a:pt x="415895" y="373947"/>
                        <a:pt x="417917" y="366501"/>
                        <a:pt x="419650" y="359569"/>
                      </a:cubicBezTo>
                      <a:cubicBezTo>
                        <a:pt x="420444" y="350838"/>
                        <a:pt x="421667" y="342135"/>
                        <a:pt x="422032" y="333375"/>
                      </a:cubicBezTo>
                      <a:cubicBezTo>
                        <a:pt x="426108" y="235572"/>
                        <a:pt x="417109" y="274487"/>
                        <a:pt x="426794" y="235744"/>
                      </a:cubicBezTo>
                      <a:cubicBezTo>
                        <a:pt x="426000" y="207169"/>
                        <a:pt x="425806" y="178571"/>
                        <a:pt x="424413" y="150019"/>
                      </a:cubicBezTo>
                      <a:cubicBezTo>
                        <a:pt x="424216" y="145977"/>
                        <a:pt x="422910" y="142064"/>
                        <a:pt x="422032" y="138113"/>
                      </a:cubicBezTo>
                      <a:cubicBezTo>
                        <a:pt x="420666" y="131967"/>
                        <a:pt x="417258" y="119040"/>
                        <a:pt x="414888" y="114300"/>
                      </a:cubicBezTo>
                      <a:cubicBezTo>
                        <a:pt x="413300" y="111125"/>
                        <a:pt x="411443" y="108071"/>
                        <a:pt x="410125" y="104775"/>
                      </a:cubicBezTo>
                      <a:cubicBezTo>
                        <a:pt x="408261" y="100114"/>
                        <a:pt x="406950" y="95250"/>
                        <a:pt x="405363" y="90488"/>
                      </a:cubicBezTo>
                      <a:cubicBezTo>
                        <a:pt x="404569" y="88107"/>
                        <a:pt x="403591" y="85779"/>
                        <a:pt x="402982" y="83344"/>
                      </a:cubicBezTo>
                      <a:cubicBezTo>
                        <a:pt x="401394" y="76994"/>
                        <a:pt x="401394" y="69056"/>
                        <a:pt x="398219" y="64294"/>
                      </a:cubicBezTo>
                      <a:cubicBezTo>
                        <a:pt x="395044" y="59532"/>
                        <a:pt x="392741" y="54054"/>
                        <a:pt x="388694" y="50007"/>
                      </a:cubicBezTo>
                      <a:cubicBezTo>
                        <a:pt x="383138" y="44451"/>
                        <a:pt x="376383" y="39876"/>
                        <a:pt x="372025" y="33338"/>
                      </a:cubicBezTo>
                      <a:cubicBezTo>
                        <a:pt x="365871" y="24105"/>
                        <a:pt x="369978" y="27099"/>
                        <a:pt x="360119" y="23813"/>
                      </a:cubicBezTo>
                      <a:cubicBezTo>
                        <a:pt x="357738" y="22225"/>
                        <a:pt x="355655" y="20055"/>
                        <a:pt x="352975" y="19050"/>
                      </a:cubicBezTo>
                      <a:cubicBezTo>
                        <a:pt x="348690" y="17443"/>
                        <a:pt x="326874" y="14641"/>
                        <a:pt x="324400" y="14288"/>
                      </a:cubicBezTo>
                      <a:cubicBezTo>
                        <a:pt x="308449" y="8971"/>
                        <a:pt x="325446" y="14082"/>
                        <a:pt x="295825" y="9525"/>
                      </a:cubicBezTo>
                      <a:cubicBezTo>
                        <a:pt x="292590" y="9027"/>
                        <a:pt x="289520" y="7729"/>
                        <a:pt x="286300" y="7144"/>
                      </a:cubicBezTo>
                      <a:cubicBezTo>
                        <a:pt x="280778" y="6140"/>
                        <a:pt x="275135" y="5864"/>
                        <a:pt x="269632" y="4763"/>
                      </a:cubicBezTo>
                      <a:cubicBezTo>
                        <a:pt x="263214" y="3479"/>
                        <a:pt x="250582" y="0"/>
                        <a:pt x="250582" y="0"/>
                      </a:cubicBezTo>
                      <a:lnTo>
                        <a:pt x="136282" y="2382"/>
                      </a:lnTo>
                      <a:cubicBezTo>
                        <a:pt x="133012" y="2508"/>
                        <a:pt x="129952" y="4053"/>
                        <a:pt x="126757" y="4763"/>
                      </a:cubicBezTo>
                      <a:cubicBezTo>
                        <a:pt x="118022" y="6704"/>
                        <a:pt x="113617" y="7037"/>
                        <a:pt x="105325" y="9525"/>
                      </a:cubicBezTo>
                      <a:cubicBezTo>
                        <a:pt x="100517" y="10968"/>
                        <a:pt x="95800" y="12700"/>
                        <a:pt x="91038" y="14288"/>
                      </a:cubicBezTo>
                      <a:lnTo>
                        <a:pt x="83894" y="16669"/>
                      </a:lnTo>
                      <a:lnTo>
                        <a:pt x="76750" y="19050"/>
                      </a:lnTo>
                      <a:cubicBezTo>
                        <a:pt x="62645" y="29629"/>
                        <a:pt x="70529" y="23991"/>
                        <a:pt x="52938" y="35719"/>
                      </a:cubicBezTo>
                      <a:lnTo>
                        <a:pt x="45794" y="40482"/>
                      </a:lnTo>
                      <a:cubicBezTo>
                        <a:pt x="42024" y="46136"/>
                        <a:pt x="38319" y="51980"/>
                        <a:pt x="33888" y="57150"/>
                      </a:cubicBezTo>
                      <a:cubicBezTo>
                        <a:pt x="31696" y="59707"/>
                        <a:pt x="29125" y="61913"/>
                        <a:pt x="26744" y="64294"/>
                      </a:cubicBezTo>
                      <a:cubicBezTo>
                        <a:pt x="25157" y="67469"/>
                        <a:pt x="23808" y="70775"/>
                        <a:pt x="21982" y="73819"/>
                      </a:cubicBezTo>
                      <a:cubicBezTo>
                        <a:pt x="19037" y="78727"/>
                        <a:pt x="14268" y="82677"/>
                        <a:pt x="12457" y="88107"/>
                      </a:cubicBezTo>
                      <a:cubicBezTo>
                        <a:pt x="11663" y="90488"/>
                        <a:pt x="11198" y="93005"/>
                        <a:pt x="10075" y="95250"/>
                      </a:cubicBezTo>
                      <a:cubicBezTo>
                        <a:pt x="8795" y="97810"/>
                        <a:pt x="6593" y="99834"/>
                        <a:pt x="5313" y="102394"/>
                      </a:cubicBezTo>
                      <a:cubicBezTo>
                        <a:pt x="3857" y="105306"/>
                        <a:pt x="985" y="116669"/>
                        <a:pt x="550" y="119063"/>
                      </a:cubicBezTo>
                      <a:cubicBezTo>
                        <a:pt x="-2841" y="137713"/>
                        <a:pt x="10473" y="160735"/>
                        <a:pt x="12457" y="169069"/>
                      </a:cubicBezTo>
                      <a:close/>
                    </a:path>
                  </a:pathLst>
                </a:custGeom>
                <a:solidFill>
                  <a:srgbClr val="CEA286"/>
                </a:solidFill>
                <a:ln>
                  <a:solidFill>
                    <a:srgbClr val="4B33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8" name="צורה חופשית 17"/>
                <p:cNvSpPr/>
                <p:nvPr/>
              </p:nvSpPr>
              <p:spPr>
                <a:xfrm>
                  <a:off x="11043337" y="1802662"/>
                  <a:ext cx="386165" cy="250031"/>
                </a:xfrm>
                <a:custGeom>
                  <a:avLst/>
                  <a:gdLst>
                    <a:gd name="connsiteX0" fmla="*/ 376237 w 386165"/>
                    <a:gd name="connsiteY0" fmla="*/ 0 h 250031"/>
                    <a:gd name="connsiteX1" fmla="*/ 376237 w 386165"/>
                    <a:gd name="connsiteY1" fmla="*/ 0 h 250031"/>
                    <a:gd name="connsiteX2" fmla="*/ 350043 w 386165"/>
                    <a:gd name="connsiteY2" fmla="*/ 21431 h 250031"/>
                    <a:gd name="connsiteX3" fmla="*/ 333375 w 386165"/>
                    <a:gd name="connsiteY3" fmla="*/ 40481 h 250031"/>
                    <a:gd name="connsiteX4" fmla="*/ 328612 w 386165"/>
                    <a:gd name="connsiteY4" fmla="*/ 47625 h 250031"/>
                    <a:gd name="connsiteX5" fmla="*/ 321468 w 386165"/>
                    <a:gd name="connsiteY5" fmla="*/ 50006 h 250031"/>
                    <a:gd name="connsiteX6" fmla="*/ 304800 w 386165"/>
                    <a:gd name="connsiteY6" fmla="*/ 69056 h 250031"/>
                    <a:gd name="connsiteX7" fmla="*/ 300037 w 386165"/>
                    <a:gd name="connsiteY7" fmla="*/ 76200 h 250031"/>
                    <a:gd name="connsiteX8" fmla="*/ 292893 w 386165"/>
                    <a:gd name="connsiteY8" fmla="*/ 80962 h 250031"/>
                    <a:gd name="connsiteX9" fmla="*/ 290512 w 386165"/>
                    <a:gd name="connsiteY9" fmla="*/ 92868 h 250031"/>
                    <a:gd name="connsiteX10" fmla="*/ 285750 w 386165"/>
                    <a:gd name="connsiteY10" fmla="*/ 107156 h 250031"/>
                    <a:gd name="connsiteX11" fmla="*/ 283368 w 386165"/>
                    <a:gd name="connsiteY11" fmla="*/ 119062 h 250031"/>
                    <a:gd name="connsiteX12" fmla="*/ 254793 w 386165"/>
                    <a:gd name="connsiteY12" fmla="*/ 133350 h 250031"/>
                    <a:gd name="connsiteX13" fmla="*/ 247650 w 386165"/>
                    <a:gd name="connsiteY13" fmla="*/ 135731 h 250031"/>
                    <a:gd name="connsiteX14" fmla="*/ 228600 w 386165"/>
                    <a:gd name="connsiteY14" fmla="*/ 133350 h 250031"/>
                    <a:gd name="connsiteX15" fmla="*/ 216693 w 386165"/>
                    <a:gd name="connsiteY15" fmla="*/ 114300 h 250031"/>
                    <a:gd name="connsiteX16" fmla="*/ 211931 w 386165"/>
                    <a:gd name="connsiteY16" fmla="*/ 107156 h 250031"/>
                    <a:gd name="connsiteX17" fmla="*/ 188118 w 386165"/>
                    <a:gd name="connsiteY17" fmla="*/ 114300 h 250031"/>
                    <a:gd name="connsiteX18" fmla="*/ 185737 w 386165"/>
                    <a:gd name="connsiteY18" fmla="*/ 128587 h 250031"/>
                    <a:gd name="connsiteX19" fmla="*/ 171450 w 386165"/>
                    <a:gd name="connsiteY19" fmla="*/ 135731 h 250031"/>
                    <a:gd name="connsiteX20" fmla="*/ 135731 w 386165"/>
                    <a:gd name="connsiteY20" fmla="*/ 130968 h 250031"/>
                    <a:gd name="connsiteX21" fmla="*/ 128587 w 386165"/>
                    <a:gd name="connsiteY21" fmla="*/ 126206 h 250031"/>
                    <a:gd name="connsiteX22" fmla="*/ 123825 w 386165"/>
                    <a:gd name="connsiteY22" fmla="*/ 119062 h 250031"/>
                    <a:gd name="connsiteX23" fmla="*/ 116681 w 386165"/>
                    <a:gd name="connsiteY23" fmla="*/ 111918 h 250031"/>
                    <a:gd name="connsiteX24" fmla="*/ 102393 w 386165"/>
                    <a:gd name="connsiteY24" fmla="*/ 83343 h 250031"/>
                    <a:gd name="connsiteX25" fmla="*/ 88106 w 386165"/>
                    <a:gd name="connsiteY25" fmla="*/ 73818 h 250031"/>
                    <a:gd name="connsiteX26" fmla="*/ 80962 w 386165"/>
                    <a:gd name="connsiteY26" fmla="*/ 71437 h 250031"/>
                    <a:gd name="connsiteX27" fmla="*/ 64293 w 386165"/>
                    <a:gd name="connsiteY27" fmla="*/ 64293 h 250031"/>
                    <a:gd name="connsiteX28" fmla="*/ 50006 w 386165"/>
                    <a:gd name="connsiteY28" fmla="*/ 57150 h 250031"/>
                    <a:gd name="connsiteX29" fmla="*/ 40481 w 386165"/>
                    <a:gd name="connsiteY29" fmla="*/ 52387 h 250031"/>
                    <a:gd name="connsiteX30" fmla="*/ 30956 w 386165"/>
                    <a:gd name="connsiteY30" fmla="*/ 50006 h 250031"/>
                    <a:gd name="connsiteX31" fmla="*/ 23812 w 386165"/>
                    <a:gd name="connsiteY31" fmla="*/ 47625 h 250031"/>
                    <a:gd name="connsiteX32" fmla="*/ 16668 w 386165"/>
                    <a:gd name="connsiteY32" fmla="*/ 42862 h 250031"/>
                    <a:gd name="connsiteX33" fmla="*/ 2381 w 386165"/>
                    <a:gd name="connsiteY33" fmla="*/ 38100 h 250031"/>
                    <a:gd name="connsiteX34" fmla="*/ 0 w 386165"/>
                    <a:gd name="connsiteY34" fmla="*/ 45243 h 250031"/>
                    <a:gd name="connsiteX35" fmla="*/ 7143 w 386165"/>
                    <a:gd name="connsiteY35" fmla="*/ 59531 h 250031"/>
                    <a:gd name="connsiteX36" fmla="*/ 11906 w 386165"/>
                    <a:gd name="connsiteY36" fmla="*/ 73818 h 250031"/>
                    <a:gd name="connsiteX37" fmla="*/ 16668 w 386165"/>
                    <a:gd name="connsiteY37" fmla="*/ 80962 h 250031"/>
                    <a:gd name="connsiteX38" fmla="*/ 21431 w 386165"/>
                    <a:gd name="connsiteY38" fmla="*/ 95250 h 250031"/>
                    <a:gd name="connsiteX39" fmla="*/ 33337 w 386165"/>
                    <a:gd name="connsiteY39" fmla="*/ 109537 h 250031"/>
                    <a:gd name="connsiteX40" fmla="*/ 35718 w 386165"/>
                    <a:gd name="connsiteY40" fmla="*/ 116681 h 250031"/>
                    <a:gd name="connsiteX41" fmla="*/ 45243 w 386165"/>
                    <a:gd name="connsiteY41" fmla="*/ 130968 h 250031"/>
                    <a:gd name="connsiteX42" fmla="*/ 50006 w 386165"/>
                    <a:gd name="connsiteY42" fmla="*/ 138112 h 250031"/>
                    <a:gd name="connsiteX43" fmla="*/ 52387 w 386165"/>
                    <a:gd name="connsiteY43" fmla="*/ 145256 h 250031"/>
                    <a:gd name="connsiteX44" fmla="*/ 57150 w 386165"/>
                    <a:gd name="connsiteY44" fmla="*/ 152400 h 250031"/>
                    <a:gd name="connsiteX45" fmla="*/ 66675 w 386165"/>
                    <a:gd name="connsiteY45" fmla="*/ 173831 h 250031"/>
                    <a:gd name="connsiteX46" fmla="*/ 69056 w 386165"/>
                    <a:gd name="connsiteY46" fmla="*/ 180975 h 250031"/>
                    <a:gd name="connsiteX47" fmla="*/ 78581 w 386165"/>
                    <a:gd name="connsiteY47" fmla="*/ 195262 h 250031"/>
                    <a:gd name="connsiteX48" fmla="*/ 80962 w 386165"/>
                    <a:gd name="connsiteY48" fmla="*/ 202406 h 250031"/>
                    <a:gd name="connsiteX49" fmla="*/ 100012 w 386165"/>
                    <a:gd name="connsiteY49" fmla="*/ 219075 h 250031"/>
                    <a:gd name="connsiteX50" fmla="*/ 114300 w 386165"/>
                    <a:gd name="connsiteY50" fmla="*/ 221456 h 250031"/>
                    <a:gd name="connsiteX51" fmla="*/ 128587 w 386165"/>
                    <a:gd name="connsiteY51" fmla="*/ 226218 h 250031"/>
                    <a:gd name="connsiteX52" fmla="*/ 152400 w 386165"/>
                    <a:gd name="connsiteY52" fmla="*/ 233362 h 250031"/>
                    <a:gd name="connsiteX53" fmla="*/ 173831 w 386165"/>
                    <a:gd name="connsiteY53" fmla="*/ 240506 h 250031"/>
                    <a:gd name="connsiteX54" fmla="*/ 190500 w 386165"/>
                    <a:gd name="connsiteY54" fmla="*/ 245268 h 250031"/>
                    <a:gd name="connsiteX55" fmla="*/ 226218 w 386165"/>
                    <a:gd name="connsiteY55" fmla="*/ 250031 h 250031"/>
                    <a:gd name="connsiteX56" fmla="*/ 252412 w 386165"/>
                    <a:gd name="connsiteY56" fmla="*/ 247650 h 250031"/>
                    <a:gd name="connsiteX57" fmla="*/ 273843 w 386165"/>
                    <a:gd name="connsiteY57" fmla="*/ 235743 h 250031"/>
                    <a:gd name="connsiteX58" fmla="*/ 280987 w 386165"/>
                    <a:gd name="connsiteY58" fmla="*/ 228600 h 250031"/>
                    <a:gd name="connsiteX59" fmla="*/ 288131 w 386165"/>
                    <a:gd name="connsiteY59" fmla="*/ 223837 h 250031"/>
                    <a:gd name="connsiteX60" fmla="*/ 307181 w 386165"/>
                    <a:gd name="connsiteY60" fmla="*/ 202406 h 250031"/>
                    <a:gd name="connsiteX61" fmla="*/ 321468 w 386165"/>
                    <a:gd name="connsiteY61" fmla="*/ 192881 h 250031"/>
                    <a:gd name="connsiteX62" fmla="*/ 335756 w 386165"/>
                    <a:gd name="connsiteY62" fmla="*/ 178593 h 250031"/>
                    <a:gd name="connsiteX63" fmla="*/ 347662 w 386165"/>
                    <a:gd name="connsiteY63" fmla="*/ 166687 h 250031"/>
                    <a:gd name="connsiteX64" fmla="*/ 354806 w 386165"/>
                    <a:gd name="connsiteY64" fmla="*/ 152400 h 250031"/>
                    <a:gd name="connsiteX65" fmla="*/ 359568 w 386165"/>
                    <a:gd name="connsiteY65" fmla="*/ 145256 h 250031"/>
                    <a:gd name="connsiteX66" fmla="*/ 361950 w 386165"/>
                    <a:gd name="connsiteY66" fmla="*/ 138112 h 250031"/>
                    <a:gd name="connsiteX67" fmla="*/ 371475 w 386165"/>
                    <a:gd name="connsiteY67" fmla="*/ 121443 h 250031"/>
                    <a:gd name="connsiteX68" fmla="*/ 381000 w 386165"/>
                    <a:gd name="connsiteY68" fmla="*/ 100012 h 250031"/>
                    <a:gd name="connsiteX69" fmla="*/ 383381 w 386165"/>
                    <a:gd name="connsiteY69" fmla="*/ 78581 h 250031"/>
                    <a:gd name="connsiteX70" fmla="*/ 385762 w 386165"/>
                    <a:gd name="connsiteY70" fmla="*/ 30956 h 250031"/>
                    <a:gd name="connsiteX71" fmla="*/ 376237 w 386165"/>
                    <a:gd name="connsiteY71" fmla="*/ 0 h 25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386165" h="250031">
                      <a:moveTo>
                        <a:pt x="376237" y="0"/>
                      </a:moveTo>
                      <a:lnTo>
                        <a:pt x="376237" y="0"/>
                      </a:lnTo>
                      <a:cubicBezTo>
                        <a:pt x="367506" y="7144"/>
                        <a:pt x="358020" y="13454"/>
                        <a:pt x="350043" y="21431"/>
                      </a:cubicBezTo>
                      <a:cubicBezTo>
                        <a:pt x="322254" y="49219"/>
                        <a:pt x="353618" y="26983"/>
                        <a:pt x="333375" y="40481"/>
                      </a:cubicBezTo>
                      <a:cubicBezTo>
                        <a:pt x="331787" y="42862"/>
                        <a:pt x="330847" y="45837"/>
                        <a:pt x="328612" y="47625"/>
                      </a:cubicBezTo>
                      <a:cubicBezTo>
                        <a:pt x="326652" y="49193"/>
                        <a:pt x="323243" y="48231"/>
                        <a:pt x="321468" y="50006"/>
                      </a:cubicBezTo>
                      <a:cubicBezTo>
                        <a:pt x="293677" y="77796"/>
                        <a:pt x="325044" y="55557"/>
                        <a:pt x="304800" y="69056"/>
                      </a:cubicBezTo>
                      <a:cubicBezTo>
                        <a:pt x="303212" y="71437"/>
                        <a:pt x="302061" y="74176"/>
                        <a:pt x="300037" y="76200"/>
                      </a:cubicBezTo>
                      <a:cubicBezTo>
                        <a:pt x="298013" y="78224"/>
                        <a:pt x="294313" y="78477"/>
                        <a:pt x="292893" y="80962"/>
                      </a:cubicBezTo>
                      <a:cubicBezTo>
                        <a:pt x="290885" y="84476"/>
                        <a:pt x="291577" y="88963"/>
                        <a:pt x="290512" y="92868"/>
                      </a:cubicBezTo>
                      <a:cubicBezTo>
                        <a:pt x="289191" y="97711"/>
                        <a:pt x="286735" y="102233"/>
                        <a:pt x="285750" y="107156"/>
                      </a:cubicBezTo>
                      <a:cubicBezTo>
                        <a:pt x="284956" y="111125"/>
                        <a:pt x="285853" y="115867"/>
                        <a:pt x="283368" y="119062"/>
                      </a:cubicBezTo>
                      <a:cubicBezTo>
                        <a:pt x="276905" y="127371"/>
                        <a:pt x="263984" y="130286"/>
                        <a:pt x="254793" y="133350"/>
                      </a:cubicBezTo>
                      <a:lnTo>
                        <a:pt x="247650" y="135731"/>
                      </a:lnTo>
                      <a:cubicBezTo>
                        <a:pt x="241300" y="134937"/>
                        <a:pt x="234774" y="135034"/>
                        <a:pt x="228600" y="133350"/>
                      </a:cubicBezTo>
                      <a:cubicBezTo>
                        <a:pt x="216965" y="130177"/>
                        <a:pt x="222912" y="123629"/>
                        <a:pt x="216693" y="114300"/>
                      </a:cubicBezTo>
                      <a:lnTo>
                        <a:pt x="211931" y="107156"/>
                      </a:lnTo>
                      <a:cubicBezTo>
                        <a:pt x="209061" y="107566"/>
                        <a:pt x="191451" y="107635"/>
                        <a:pt x="188118" y="114300"/>
                      </a:cubicBezTo>
                      <a:cubicBezTo>
                        <a:pt x="185959" y="118618"/>
                        <a:pt x="187896" y="124269"/>
                        <a:pt x="185737" y="128587"/>
                      </a:cubicBezTo>
                      <a:cubicBezTo>
                        <a:pt x="183890" y="132280"/>
                        <a:pt x="174832" y="134604"/>
                        <a:pt x="171450" y="135731"/>
                      </a:cubicBezTo>
                      <a:cubicBezTo>
                        <a:pt x="165050" y="135198"/>
                        <a:pt x="145462" y="135833"/>
                        <a:pt x="135731" y="130968"/>
                      </a:cubicBezTo>
                      <a:cubicBezTo>
                        <a:pt x="133171" y="129688"/>
                        <a:pt x="130968" y="127793"/>
                        <a:pt x="128587" y="126206"/>
                      </a:cubicBezTo>
                      <a:cubicBezTo>
                        <a:pt x="127000" y="123825"/>
                        <a:pt x="125657" y="121261"/>
                        <a:pt x="123825" y="119062"/>
                      </a:cubicBezTo>
                      <a:cubicBezTo>
                        <a:pt x="121669" y="116475"/>
                        <a:pt x="118317" y="114862"/>
                        <a:pt x="116681" y="111918"/>
                      </a:cubicBezTo>
                      <a:cubicBezTo>
                        <a:pt x="111088" y="101851"/>
                        <a:pt x="113585" y="90805"/>
                        <a:pt x="102393" y="83343"/>
                      </a:cubicBezTo>
                      <a:cubicBezTo>
                        <a:pt x="97631" y="80168"/>
                        <a:pt x="93536" y="75628"/>
                        <a:pt x="88106" y="73818"/>
                      </a:cubicBezTo>
                      <a:cubicBezTo>
                        <a:pt x="85725" y="73024"/>
                        <a:pt x="83207" y="72559"/>
                        <a:pt x="80962" y="71437"/>
                      </a:cubicBezTo>
                      <a:cubicBezTo>
                        <a:pt x="64514" y="63214"/>
                        <a:pt x="84120" y="69251"/>
                        <a:pt x="64293" y="64293"/>
                      </a:cubicBezTo>
                      <a:cubicBezTo>
                        <a:pt x="50563" y="55140"/>
                        <a:pt x="63811" y="63066"/>
                        <a:pt x="50006" y="57150"/>
                      </a:cubicBezTo>
                      <a:cubicBezTo>
                        <a:pt x="46743" y="55752"/>
                        <a:pt x="43805" y="53633"/>
                        <a:pt x="40481" y="52387"/>
                      </a:cubicBezTo>
                      <a:cubicBezTo>
                        <a:pt x="37417" y="51238"/>
                        <a:pt x="34103" y="50905"/>
                        <a:pt x="30956" y="50006"/>
                      </a:cubicBezTo>
                      <a:cubicBezTo>
                        <a:pt x="28542" y="49316"/>
                        <a:pt x="26193" y="48419"/>
                        <a:pt x="23812" y="47625"/>
                      </a:cubicBezTo>
                      <a:cubicBezTo>
                        <a:pt x="21431" y="46037"/>
                        <a:pt x="19283" y="44024"/>
                        <a:pt x="16668" y="42862"/>
                      </a:cubicBezTo>
                      <a:cubicBezTo>
                        <a:pt x="12081" y="40823"/>
                        <a:pt x="2381" y="38100"/>
                        <a:pt x="2381" y="38100"/>
                      </a:cubicBezTo>
                      <a:cubicBezTo>
                        <a:pt x="1587" y="40481"/>
                        <a:pt x="0" y="42733"/>
                        <a:pt x="0" y="45243"/>
                      </a:cubicBezTo>
                      <a:cubicBezTo>
                        <a:pt x="0" y="51756"/>
                        <a:pt x="4735" y="54113"/>
                        <a:pt x="7143" y="59531"/>
                      </a:cubicBezTo>
                      <a:cubicBezTo>
                        <a:pt x="9182" y="64118"/>
                        <a:pt x="9122" y="69641"/>
                        <a:pt x="11906" y="73818"/>
                      </a:cubicBezTo>
                      <a:cubicBezTo>
                        <a:pt x="13493" y="76199"/>
                        <a:pt x="15506" y="78347"/>
                        <a:pt x="16668" y="80962"/>
                      </a:cubicBezTo>
                      <a:cubicBezTo>
                        <a:pt x="18707" y="85550"/>
                        <a:pt x="17881" y="91700"/>
                        <a:pt x="21431" y="95250"/>
                      </a:cubicBezTo>
                      <a:cubicBezTo>
                        <a:pt x="26699" y="100518"/>
                        <a:pt x="30021" y="102904"/>
                        <a:pt x="33337" y="109537"/>
                      </a:cubicBezTo>
                      <a:cubicBezTo>
                        <a:pt x="34459" y="111782"/>
                        <a:pt x="34499" y="114487"/>
                        <a:pt x="35718" y="116681"/>
                      </a:cubicBezTo>
                      <a:cubicBezTo>
                        <a:pt x="38498" y="121684"/>
                        <a:pt x="42068" y="126206"/>
                        <a:pt x="45243" y="130968"/>
                      </a:cubicBezTo>
                      <a:lnTo>
                        <a:pt x="50006" y="138112"/>
                      </a:lnTo>
                      <a:cubicBezTo>
                        <a:pt x="50800" y="140493"/>
                        <a:pt x="51264" y="143011"/>
                        <a:pt x="52387" y="145256"/>
                      </a:cubicBezTo>
                      <a:cubicBezTo>
                        <a:pt x="53667" y="147816"/>
                        <a:pt x="55988" y="149785"/>
                        <a:pt x="57150" y="152400"/>
                      </a:cubicBezTo>
                      <a:cubicBezTo>
                        <a:pt x="68485" y="177904"/>
                        <a:pt x="55896" y="157663"/>
                        <a:pt x="66675" y="173831"/>
                      </a:cubicBezTo>
                      <a:cubicBezTo>
                        <a:pt x="67469" y="176212"/>
                        <a:pt x="67837" y="178781"/>
                        <a:pt x="69056" y="180975"/>
                      </a:cubicBezTo>
                      <a:cubicBezTo>
                        <a:pt x="71836" y="185978"/>
                        <a:pt x="78581" y="195262"/>
                        <a:pt x="78581" y="195262"/>
                      </a:cubicBezTo>
                      <a:cubicBezTo>
                        <a:pt x="79375" y="197643"/>
                        <a:pt x="79839" y="200161"/>
                        <a:pt x="80962" y="202406"/>
                      </a:cubicBezTo>
                      <a:cubicBezTo>
                        <a:pt x="84461" y="209405"/>
                        <a:pt x="92220" y="217777"/>
                        <a:pt x="100012" y="219075"/>
                      </a:cubicBezTo>
                      <a:lnTo>
                        <a:pt x="114300" y="221456"/>
                      </a:lnTo>
                      <a:cubicBezTo>
                        <a:pt x="119062" y="223043"/>
                        <a:pt x="123717" y="225000"/>
                        <a:pt x="128587" y="226218"/>
                      </a:cubicBezTo>
                      <a:cubicBezTo>
                        <a:pt x="142980" y="229817"/>
                        <a:pt x="135010" y="227566"/>
                        <a:pt x="152400" y="233362"/>
                      </a:cubicBezTo>
                      <a:lnTo>
                        <a:pt x="173831" y="240506"/>
                      </a:lnTo>
                      <a:cubicBezTo>
                        <a:pt x="179953" y="242546"/>
                        <a:pt x="183920" y="244072"/>
                        <a:pt x="190500" y="245268"/>
                      </a:cubicBezTo>
                      <a:cubicBezTo>
                        <a:pt x="197751" y="246587"/>
                        <a:pt x="219560" y="249199"/>
                        <a:pt x="226218" y="250031"/>
                      </a:cubicBezTo>
                      <a:cubicBezTo>
                        <a:pt x="234949" y="249237"/>
                        <a:pt x="243733" y="248890"/>
                        <a:pt x="252412" y="247650"/>
                      </a:cubicBezTo>
                      <a:cubicBezTo>
                        <a:pt x="259398" y="246652"/>
                        <a:pt x="270209" y="239377"/>
                        <a:pt x="273843" y="235743"/>
                      </a:cubicBezTo>
                      <a:cubicBezTo>
                        <a:pt x="276224" y="233362"/>
                        <a:pt x="278400" y="230756"/>
                        <a:pt x="280987" y="228600"/>
                      </a:cubicBezTo>
                      <a:cubicBezTo>
                        <a:pt x="283186" y="226768"/>
                        <a:pt x="285750" y="225425"/>
                        <a:pt x="288131" y="223837"/>
                      </a:cubicBezTo>
                      <a:cubicBezTo>
                        <a:pt x="293858" y="215246"/>
                        <a:pt x="297391" y="208933"/>
                        <a:pt x="307181" y="202406"/>
                      </a:cubicBezTo>
                      <a:cubicBezTo>
                        <a:pt x="311943" y="199231"/>
                        <a:pt x="317421" y="196928"/>
                        <a:pt x="321468" y="192881"/>
                      </a:cubicBezTo>
                      <a:cubicBezTo>
                        <a:pt x="326231" y="188118"/>
                        <a:pt x="332020" y="184197"/>
                        <a:pt x="335756" y="178593"/>
                      </a:cubicBezTo>
                      <a:cubicBezTo>
                        <a:pt x="342106" y="169069"/>
                        <a:pt x="338137" y="173037"/>
                        <a:pt x="347662" y="166687"/>
                      </a:cubicBezTo>
                      <a:cubicBezTo>
                        <a:pt x="361307" y="146221"/>
                        <a:pt x="344952" y="172109"/>
                        <a:pt x="354806" y="152400"/>
                      </a:cubicBezTo>
                      <a:cubicBezTo>
                        <a:pt x="356086" y="149840"/>
                        <a:pt x="358288" y="147816"/>
                        <a:pt x="359568" y="145256"/>
                      </a:cubicBezTo>
                      <a:cubicBezTo>
                        <a:pt x="360691" y="143011"/>
                        <a:pt x="360827" y="140357"/>
                        <a:pt x="361950" y="138112"/>
                      </a:cubicBezTo>
                      <a:cubicBezTo>
                        <a:pt x="370536" y="120940"/>
                        <a:pt x="363131" y="142302"/>
                        <a:pt x="371475" y="121443"/>
                      </a:cubicBezTo>
                      <a:cubicBezTo>
                        <a:pt x="379977" y="100189"/>
                        <a:pt x="371836" y="113757"/>
                        <a:pt x="381000" y="100012"/>
                      </a:cubicBezTo>
                      <a:cubicBezTo>
                        <a:pt x="381794" y="92868"/>
                        <a:pt x="382887" y="85752"/>
                        <a:pt x="383381" y="78581"/>
                      </a:cubicBezTo>
                      <a:cubicBezTo>
                        <a:pt x="384474" y="62724"/>
                        <a:pt x="384442" y="46796"/>
                        <a:pt x="385762" y="30956"/>
                      </a:cubicBezTo>
                      <a:cubicBezTo>
                        <a:pt x="388335" y="71"/>
                        <a:pt x="377824" y="5159"/>
                        <a:pt x="376237" y="0"/>
                      </a:cubicBezTo>
                      <a:close/>
                    </a:path>
                  </a:pathLst>
                </a:custGeom>
                <a:solidFill>
                  <a:srgbClr val="4B332F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22" name="צורה חופשית 21"/>
                <p:cNvSpPr/>
                <p:nvPr/>
              </p:nvSpPr>
              <p:spPr>
                <a:xfrm>
                  <a:off x="11114774" y="1819330"/>
                  <a:ext cx="238939" cy="69057"/>
                </a:xfrm>
                <a:custGeom>
                  <a:avLst/>
                  <a:gdLst>
                    <a:gd name="connsiteX0" fmla="*/ 0 w 238939"/>
                    <a:gd name="connsiteY0" fmla="*/ 40482 h 69057"/>
                    <a:gd name="connsiteX1" fmla="*/ 0 w 238939"/>
                    <a:gd name="connsiteY1" fmla="*/ 40482 h 69057"/>
                    <a:gd name="connsiteX2" fmla="*/ 26194 w 238939"/>
                    <a:gd name="connsiteY2" fmla="*/ 33338 h 69057"/>
                    <a:gd name="connsiteX3" fmla="*/ 33338 w 238939"/>
                    <a:gd name="connsiteY3" fmla="*/ 28575 h 69057"/>
                    <a:gd name="connsiteX4" fmla="*/ 50006 w 238939"/>
                    <a:gd name="connsiteY4" fmla="*/ 19050 h 69057"/>
                    <a:gd name="connsiteX5" fmla="*/ 57150 w 238939"/>
                    <a:gd name="connsiteY5" fmla="*/ 11907 h 69057"/>
                    <a:gd name="connsiteX6" fmla="*/ 78581 w 238939"/>
                    <a:gd name="connsiteY6" fmla="*/ 4763 h 69057"/>
                    <a:gd name="connsiteX7" fmla="*/ 85725 w 238939"/>
                    <a:gd name="connsiteY7" fmla="*/ 2382 h 69057"/>
                    <a:gd name="connsiteX8" fmla="*/ 92869 w 238939"/>
                    <a:gd name="connsiteY8" fmla="*/ 0 h 69057"/>
                    <a:gd name="connsiteX9" fmla="*/ 135731 w 238939"/>
                    <a:gd name="connsiteY9" fmla="*/ 2382 h 69057"/>
                    <a:gd name="connsiteX10" fmla="*/ 159544 w 238939"/>
                    <a:gd name="connsiteY10" fmla="*/ 9525 h 69057"/>
                    <a:gd name="connsiteX11" fmla="*/ 166688 w 238939"/>
                    <a:gd name="connsiteY11" fmla="*/ 11907 h 69057"/>
                    <a:gd name="connsiteX12" fmla="*/ 173831 w 238939"/>
                    <a:gd name="connsiteY12" fmla="*/ 16669 h 69057"/>
                    <a:gd name="connsiteX13" fmla="*/ 188119 w 238939"/>
                    <a:gd name="connsiteY13" fmla="*/ 21432 h 69057"/>
                    <a:gd name="connsiteX14" fmla="*/ 202406 w 238939"/>
                    <a:gd name="connsiteY14" fmla="*/ 30957 h 69057"/>
                    <a:gd name="connsiteX15" fmla="*/ 209550 w 238939"/>
                    <a:gd name="connsiteY15" fmla="*/ 33338 h 69057"/>
                    <a:gd name="connsiteX16" fmla="*/ 230981 w 238939"/>
                    <a:gd name="connsiteY16" fmla="*/ 45244 h 69057"/>
                    <a:gd name="connsiteX17" fmla="*/ 238125 w 238939"/>
                    <a:gd name="connsiteY17" fmla="*/ 50007 h 69057"/>
                    <a:gd name="connsiteX18" fmla="*/ 228600 w 238939"/>
                    <a:gd name="connsiteY18" fmla="*/ 61913 h 69057"/>
                    <a:gd name="connsiteX19" fmla="*/ 200025 w 238939"/>
                    <a:gd name="connsiteY19" fmla="*/ 57150 h 69057"/>
                    <a:gd name="connsiteX20" fmla="*/ 185738 w 238939"/>
                    <a:gd name="connsiteY20" fmla="*/ 47625 h 69057"/>
                    <a:gd name="connsiteX21" fmla="*/ 171450 w 238939"/>
                    <a:gd name="connsiteY21" fmla="*/ 42863 h 69057"/>
                    <a:gd name="connsiteX22" fmla="*/ 164306 w 238939"/>
                    <a:gd name="connsiteY22" fmla="*/ 40482 h 69057"/>
                    <a:gd name="connsiteX23" fmla="*/ 111919 w 238939"/>
                    <a:gd name="connsiteY23" fmla="*/ 42863 h 69057"/>
                    <a:gd name="connsiteX24" fmla="*/ 104775 w 238939"/>
                    <a:gd name="connsiteY24" fmla="*/ 45244 h 69057"/>
                    <a:gd name="connsiteX25" fmla="*/ 80963 w 238939"/>
                    <a:gd name="connsiteY25" fmla="*/ 52388 h 69057"/>
                    <a:gd name="connsiteX26" fmla="*/ 73819 w 238939"/>
                    <a:gd name="connsiteY26" fmla="*/ 57150 h 69057"/>
                    <a:gd name="connsiteX27" fmla="*/ 64294 w 238939"/>
                    <a:gd name="connsiteY27" fmla="*/ 59532 h 69057"/>
                    <a:gd name="connsiteX28" fmla="*/ 50006 w 238939"/>
                    <a:gd name="connsiteY28" fmla="*/ 64294 h 69057"/>
                    <a:gd name="connsiteX29" fmla="*/ 42863 w 238939"/>
                    <a:gd name="connsiteY29" fmla="*/ 66675 h 69057"/>
                    <a:gd name="connsiteX30" fmla="*/ 35719 w 238939"/>
                    <a:gd name="connsiteY30" fmla="*/ 69057 h 69057"/>
                    <a:gd name="connsiteX31" fmla="*/ 14288 w 238939"/>
                    <a:gd name="connsiteY31" fmla="*/ 64294 h 69057"/>
                    <a:gd name="connsiteX32" fmla="*/ 7144 w 238939"/>
                    <a:gd name="connsiteY32" fmla="*/ 59532 h 69057"/>
                    <a:gd name="connsiteX33" fmla="*/ 0 w 238939"/>
                    <a:gd name="connsiteY33" fmla="*/ 40482 h 6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38939" h="69057">
                      <a:moveTo>
                        <a:pt x="0" y="40482"/>
                      </a:moveTo>
                      <a:lnTo>
                        <a:pt x="0" y="40482"/>
                      </a:lnTo>
                      <a:cubicBezTo>
                        <a:pt x="8731" y="38101"/>
                        <a:pt x="17671" y="36382"/>
                        <a:pt x="26194" y="33338"/>
                      </a:cubicBezTo>
                      <a:cubicBezTo>
                        <a:pt x="28889" y="32375"/>
                        <a:pt x="30853" y="29995"/>
                        <a:pt x="33338" y="28575"/>
                      </a:cubicBezTo>
                      <a:cubicBezTo>
                        <a:pt x="40758" y="24335"/>
                        <a:pt x="43671" y="24330"/>
                        <a:pt x="50006" y="19050"/>
                      </a:cubicBezTo>
                      <a:cubicBezTo>
                        <a:pt x="52593" y="16894"/>
                        <a:pt x="54206" y="13542"/>
                        <a:pt x="57150" y="11907"/>
                      </a:cubicBezTo>
                      <a:cubicBezTo>
                        <a:pt x="57151" y="11906"/>
                        <a:pt x="75008" y="5954"/>
                        <a:pt x="78581" y="4763"/>
                      </a:cubicBezTo>
                      <a:lnTo>
                        <a:pt x="85725" y="2382"/>
                      </a:lnTo>
                      <a:lnTo>
                        <a:pt x="92869" y="0"/>
                      </a:lnTo>
                      <a:cubicBezTo>
                        <a:pt x="107156" y="794"/>
                        <a:pt x="121480" y="1086"/>
                        <a:pt x="135731" y="2382"/>
                      </a:cubicBezTo>
                      <a:cubicBezTo>
                        <a:pt x="140679" y="2832"/>
                        <a:pt x="156643" y="8558"/>
                        <a:pt x="159544" y="9525"/>
                      </a:cubicBezTo>
                      <a:cubicBezTo>
                        <a:pt x="161925" y="10319"/>
                        <a:pt x="164599" y="10515"/>
                        <a:pt x="166688" y="11907"/>
                      </a:cubicBezTo>
                      <a:cubicBezTo>
                        <a:pt x="169069" y="13494"/>
                        <a:pt x="171216" y="15507"/>
                        <a:pt x="173831" y="16669"/>
                      </a:cubicBezTo>
                      <a:cubicBezTo>
                        <a:pt x="178419" y="18708"/>
                        <a:pt x="183942" y="18647"/>
                        <a:pt x="188119" y="21432"/>
                      </a:cubicBezTo>
                      <a:cubicBezTo>
                        <a:pt x="192881" y="24607"/>
                        <a:pt x="196976" y="29147"/>
                        <a:pt x="202406" y="30957"/>
                      </a:cubicBezTo>
                      <a:cubicBezTo>
                        <a:pt x="204787" y="31751"/>
                        <a:pt x="207356" y="32119"/>
                        <a:pt x="209550" y="33338"/>
                      </a:cubicBezTo>
                      <a:cubicBezTo>
                        <a:pt x="234116" y="46985"/>
                        <a:pt x="214817" y="39856"/>
                        <a:pt x="230981" y="45244"/>
                      </a:cubicBezTo>
                      <a:cubicBezTo>
                        <a:pt x="233362" y="46832"/>
                        <a:pt x="237220" y="47292"/>
                        <a:pt x="238125" y="50007"/>
                      </a:cubicBezTo>
                      <a:cubicBezTo>
                        <a:pt x="241414" y="59874"/>
                        <a:pt x="234033" y="60102"/>
                        <a:pt x="228600" y="61913"/>
                      </a:cubicBezTo>
                      <a:cubicBezTo>
                        <a:pt x="224657" y="61475"/>
                        <a:pt x="207009" y="61030"/>
                        <a:pt x="200025" y="57150"/>
                      </a:cubicBezTo>
                      <a:cubicBezTo>
                        <a:pt x="195022" y="54370"/>
                        <a:pt x="191168" y="49435"/>
                        <a:pt x="185738" y="47625"/>
                      </a:cubicBezTo>
                      <a:lnTo>
                        <a:pt x="171450" y="42863"/>
                      </a:lnTo>
                      <a:lnTo>
                        <a:pt x="164306" y="40482"/>
                      </a:lnTo>
                      <a:cubicBezTo>
                        <a:pt x="146844" y="41276"/>
                        <a:pt x="129344" y="41469"/>
                        <a:pt x="111919" y="42863"/>
                      </a:cubicBezTo>
                      <a:cubicBezTo>
                        <a:pt x="109417" y="43063"/>
                        <a:pt x="107189" y="44554"/>
                        <a:pt x="104775" y="45244"/>
                      </a:cubicBezTo>
                      <a:cubicBezTo>
                        <a:pt x="98949" y="46908"/>
                        <a:pt x="85211" y="49556"/>
                        <a:pt x="80963" y="52388"/>
                      </a:cubicBezTo>
                      <a:cubicBezTo>
                        <a:pt x="78582" y="53975"/>
                        <a:pt x="76449" y="56023"/>
                        <a:pt x="73819" y="57150"/>
                      </a:cubicBezTo>
                      <a:cubicBezTo>
                        <a:pt x="70811" y="58439"/>
                        <a:pt x="67429" y="58592"/>
                        <a:pt x="64294" y="59532"/>
                      </a:cubicBezTo>
                      <a:cubicBezTo>
                        <a:pt x="59486" y="60975"/>
                        <a:pt x="54769" y="62707"/>
                        <a:pt x="50006" y="64294"/>
                      </a:cubicBezTo>
                      <a:lnTo>
                        <a:pt x="42863" y="66675"/>
                      </a:lnTo>
                      <a:lnTo>
                        <a:pt x="35719" y="69057"/>
                      </a:lnTo>
                      <a:cubicBezTo>
                        <a:pt x="30233" y="68142"/>
                        <a:pt x="20150" y="67225"/>
                        <a:pt x="14288" y="64294"/>
                      </a:cubicBezTo>
                      <a:cubicBezTo>
                        <a:pt x="11728" y="63014"/>
                        <a:pt x="9525" y="61119"/>
                        <a:pt x="7144" y="59532"/>
                      </a:cubicBezTo>
                      <a:cubicBezTo>
                        <a:pt x="1758" y="51454"/>
                        <a:pt x="1191" y="43657"/>
                        <a:pt x="0" y="40482"/>
                      </a:cubicBezTo>
                      <a:close/>
                    </a:path>
                  </a:pathLst>
                </a:custGeom>
                <a:solidFill>
                  <a:srgbClr val="4C362E"/>
                </a:solidFill>
                <a:ln>
                  <a:solidFill>
                    <a:srgbClr val="4C362E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pic>
            <p:nvPicPr>
              <p:cNvPr id="36" name="Picture 2" descr="תוצאת תמונה עבור ‪barrett hat free clipart‬‏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30705" flipH="1">
                <a:off x="10999506" y="1312459"/>
                <a:ext cx="500586" cy="36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טבעת 51"/>
            <p:cNvSpPr/>
            <p:nvPr/>
          </p:nvSpPr>
          <p:spPr>
            <a:xfrm>
              <a:off x="11172378" y="431829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60" name="טבעת 59"/>
            <p:cNvSpPr/>
            <p:nvPr/>
          </p:nvSpPr>
          <p:spPr>
            <a:xfrm>
              <a:off x="10823983" y="4334115"/>
              <a:ext cx="247650" cy="234211"/>
            </a:xfrm>
            <a:prstGeom prst="donut">
              <a:avLst>
                <a:gd name="adj" fmla="val 1065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53" name="מלבן 52"/>
            <p:cNvSpPr/>
            <p:nvPr/>
          </p:nvSpPr>
          <p:spPr>
            <a:xfrm>
              <a:off x="11071633" y="4432961"/>
              <a:ext cx="117800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2" name="מלבן 61"/>
            <p:cNvSpPr/>
            <p:nvPr/>
          </p:nvSpPr>
          <p:spPr>
            <a:xfrm rot="1279031">
              <a:off x="11400286" y="4420873"/>
              <a:ext cx="162222" cy="51448"/>
            </a:xfrm>
            <a:custGeom>
              <a:avLst/>
              <a:gdLst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2222 w 162222"/>
                <a:gd name="connsiteY2" fmla="*/ 45719 h 45719"/>
                <a:gd name="connsiteX3" fmla="*/ 0 w 162222"/>
                <a:gd name="connsiteY3" fmla="*/ 45719 h 45719"/>
                <a:gd name="connsiteX4" fmla="*/ 0 w 162222"/>
                <a:gd name="connsiteY4" fmla="*/ 0 h 45719"/>
                <a:gd name="connsiteX0" fmla="*/ 0 w 162222"/>
                <a:gd name="connsiteY0" fmla="*/ 0 h 45719"/>
                <a:gd name="connsiteX1" fmla="*/ 162222 w 162222"/>
                <a:gd name="connsiteY1" fmla="*/ 0 h 45719"/>
                <a:gd name="connsiteX2" fmla="*/ 161385 w 162222"/>
                <a:gd name="connsiteY2" fmla="*/ 13370 h 45719"/>
                <a:gd name="connsiteX3" fmla="*/ 162222 w 162222"/>
                <a:gd name="connsiteY3" fmla="*/ 45719 h 45719"/>
                <a:gd name="connsiteX4" fmla="*/ 0 w 162222"/>
                <a:gd name="connsiteY4" fmla="*/ 45719 h 45719"/>
                <a:gd name="connsiteX5" fmla="*/ 0 w 162222"/>
                <a:gd name="connsiteY5" fmla="*/ 0 h 45719"/>
                <a:gd name="connsiteX0" fmla="*/ 0 w 162222"/>
                <a:gd name="connsiteY0" fmla="*/ 2057 h 47776"/>
                <a:gd name="connsiteX1" fmla="*/ 128190 w 162222"/>
                <a:gd name="connsiteY1" fmla="*/ 0 h 47776"/>
                <a:gd name="connsiteX2" fmla="*/ 161385 w 162222"/>
                <a:gd name="connsiteY2" fmla="*/ 15427 h 47776"/>
                <a:gd name="connsiteX3" fmla="*/ 162222 w 162222"/>
                <a:gd name="connsiteY3" fmla="*/ 47776 h 47776"/>
                <a:gd name="connsiteX4" fmla="*/ 0 w 162222"/>
                <a:gd name="connsiteY4" fmla="*/ 47776 h 47776"/>
                <a:gd name="connsiteX5" fmla="*/ 0 w 162222"/>
                <a:gd name="connsiteY5" fmla="*/ 2057 h 47776"/>
                <a:gd name="connsiteX0" fmla="*/ 0 w 162222"/>
                <a:gd name="connsiteY0" fmla="*/ 5729 h 51448"/>
                <a:gd name="connsiteX1" fmla="*/ 128190 w 162222"/>
                <a:gd name="connsiteY1" fmla="*/ 3672 h 51448"/>
                <a:gd name="connsiteX2" fmla="*/ 151376 w 162222"/>
                <a:gd name="connsiteY2" fmla="*/ 0 h 51448"/>
                <a:gd name="connsiteX3" fmla="*/ 162222 w 162222"/>
                <a:gd name="connsiteY3" fmla="*/ 51448 h 51448"/>
                <a:gd name="connsiteX4" fmla="*/ 0 w 162222"/>
                <a:gd name="connsiteY4" fmla="*/ 51448 h 51448"/>
                <a:gd name="connsiteX5" fmla="*/ 0 w 162222"/>
                <a:gd name="connsiteY5" fmla="*/ 5729 h 5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22" h="51448">
                  <a:moveTo>
                    <a:pt x="0" y="5729"/>
                  </a:moveTo>
                  <a:lnTo>
                    <a:pt x="128190" y="3672"/>
                  </a:lnTo>
                  <a:lnTo>
                    <a:pt x="151376" y="0"/>
                  </a:lnTo>
                  <a:lnTo>
                    <a:pt x="162222" y="51448"/>
                  </a:lnTo>
                  <a:lnTo>
                    <a:pt x="0" y="51448"/>
                  </a:lnTo>
                  <a:lnTo>
                    <a:pt x="0" y="5729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מלבן 62"/>
            <p:cNvSpPr/>
            <p:nvPr/>
          </p:nvSpPr>
          <p:spPr>
            <a:xfrm rot="20434956">
              <a:off x="10681854" y="4452400"/>
              <a:ext cx="162222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4" name="צורה חופשית 83"/>
          <p:cNvSpPr/>
          <p:nvPr/>
        </p:nvSpPr>
        <p:spPr>
          <a:xfrm>
            <a:off x="5416313" y="5614635"/>
            <a:ext cx="1408738" cy="163622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צורה חופשית 84"/>
          <p:cNvSpPr/>
          <p:nvPr/>
        </p:nvSpPr>
        <p:spPr>
          <a:xfrm flipV="1">
            <a:off x="5413137" y="5784807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6890933" y="5793431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3943823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grpSp>
        <p:nvGrpSpPr>
          <p:cNvPr id="17" name="קבוצה 16"/>
          <p:cNvGrpSpPr/>
          <p:nvPr/>
        </p:nvGrpSpPr>
        <p:grpSpPr>
          <a:xfrm>
            <a:off x="3727375" y="291975"/>
            <a:ext cx="4767075" cy="3140136"/>
            <a:chOff x="3727375" y="291975"/>
            <a:chExt cx="4767075" cy="3140136"/>
          </a:xfrm>
        </p:grpSpPr>
        <p:grpSp>
          <p:nvGrpSpPr>
            <p:cNvPr id="16" name="קבוצה 15"/>
            <p:cNvGrpSpPr/>
            <p:nvPr/>
          </p:nvGrpSpPr>
          <p:grpSpPr>
            <a:xfrm>
              <a:off x="3727375" y="291975"/>
              <a:ext cx="4767075" cy="3140136"/>
              <a:chOff x="3727375" y="291975"/>
              <a:chExt cx="4767075" cy="3140136"/>
            </a:xfrm>
          </p:grpSpPr>
          <p:grpSp>
            <p:nvGrpSpPr>
              <p:cNvPr id="64" name="קבוצה 63"/>
              <p:cNvGrpSpPr/>
              <p:nvPr/>
            </p:nvGrpSpPr>
            <p:grpSpPr>
              <a:xfrm>
                <a:off x="3727375" y="291975"/>
                <a:ext cx="4767075" cy="3140136"/>
                <a:chOff x="3712463" y="298801"/>
                <a:chExt cx="4767075" cy="3140136"/>
              </a:xfrm>
            </p:grpSpPr>
            <p:grpSp>
              <p:nvGrpSpPr>
                <p:cNvPr id="65" name="קבוצה 64"/>
                <p:cNvGrpSpPr/>
                <p:nvPr/>
              </p:nvGrpSpPr>
              <p:grpSpPr>
                <a:xfrm>
                  <a:off x="4402172" y="2947686"/>
                  <a:ext cx="3331906" cy="491251"/>
                  <a:chOff x="2826508" y="3434101"/>
                  <a:chExt cx="3459970" cy="600888"/>
                </a:xfrm>
              </p:grpSpPr>
              <p:sp>
                <p:nvSpPr>
                  <p:cNvPr id="67" name="משולש שווה-שוקיים 66"/>
                  <p:cNvSpPr/>
                  <p:nvPr/>
                </p:nvSpPr>
                <p:spPr>
                  <a:xfrm rot="10800000">
                    <a:off x="2826508" y="3434101"/>
                    <a:ext cx="3459970" cy="600888"/>
                  </a:xfrm>
                  <a:prstGeom prst="triangle">
                    <a:avLst/>
                  </a:prstGeom>
                  <a:solidFill>
                    <a:srgbClr val="CE0000"/>
                  </a:solidFill>
                  <a:ln w="19050">
                    <a:solidFill>
                      <a:srgbClr val="5D0B0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p:sp>
                <p:nvSpPr>
                  <p:cNvPr id="68" name="משולש שווה-שוקיים 67"/>
                  <p:cNvSpPr/>
                  <p:nvPr/>
                </p:nvSpPr>
                <p:spPr>
                  <a:xfrm rot="10800000">
                    <a:off x="3161475" y="3445982"/>
                    <a:ext cx="2746438" cy="467411"/>
                  </a:xfrm>
                  <a:prstGeom prst="triangle">
                    <a:avLst/>
                  </a:prstGeom>
                  <a:solidFill>
                    <a:srgbClr val="CE0000"/>
                  </a:solidFill>
                  <a:ln w="19050">
                    <a:noFill/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</p:grpSp>
            <p:sp>
              <p:nvSpPr>
                <p:cNvPr id="66" name="טרפז 65"/>
                <p:cNvSpPr/>
                <p:nvPr/>
              </p:nvSpPr>
              <p:spPr>
                <a:xfrm rot="10800000">
                  <a:off x="3712463" y="298801"/>
                  <a:ext cx="4767075" cy="523702"/>
                </a:xfrm>
                <a:prstGeom prst="trapezoid">
                  <a:avLst/>
                </a:prstGeom>
                <a:solidFill>
                  <a:srgbClr val="CE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73" name="טרפז 72"/>
                <p:cNvSpPr/>
                <p:nvPr/>
              </p:nvSpPr>
              <p:spPr>
                <a:xfrm rot="10800000">
                  <a:off x="3833201" y="830588"/>
                  <a:ext cx="4502030" cy="523702"/>
                </a:xfrm>
                <a:prstGeom prst="trapezoid">
                  <a:avLst/>
                </a:prstGeom>
                <a:solidFill>
                  <a:srgbClr val="CE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sp>
            <p:nvSpPr>
              <p:cNvPr id="77" name="טרפז 76"/>
              <p:cNvSpPr/>
              <p:nvPr/>
            </p:nvSpPr>
            <p:spPr>
              <a:xfrm rot="10800000">
                <a:off x="3974305" y="1346415"/>
                <a:ext cx="4239322" cy="523702"/>
              </a:xfrm>
              <a:prstGeom prst="trapezoid">
                <a:avLst/>
              </a:prstGeom>
              <a:solidFill>
                <a:srgbClr val="CE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0" name="טרפז 69"/>
              <p:cNvSpPr/>
              <p:nvPr/>
            </p:nvSpPr>
            <p:spPr>
              <a:xfrm rot="10800000">
                <a:off x="4107606" y="1888891"/>
                <a:ext cx="3975889" cy="507507"/>
              </a:xfrm>
              <a:prstGeom prst="trapezoid">
                <a:avLst/>
              </a:prstGeom>
              <a:solidFill>
                <a:srgbClr val="CE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72" name="טרפז 71"/>
            <p:cNvSpPr/>
            <p:nvPr/>
          </p:nvSpPr>
          <p:spPr>
            <a:xfrm rot="10800000">
              <a:off x="4234935" y="2405662"/>
              <a:ext cx="3737776" cy="507507"/>
            </a:xfrm>
            <a:prstGeom prst="trapezoid">
              <a:avLst/>
            </a:prstGeom>
            <a:solidFill>
              <a:srgbClr val="C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4370628" y="2929364"/>
            <a:ext cx="3452924" cy="1020704"/>
            <a:chOff x="3932016" y="1914064"/>
            <a:chExt cx="4239322" cy="1053277"/>
          </a:xfrm>
        </p:grpSpPr>
        <p:grpSp>
          <p:nvGrpSpPr>
            <p:cNvPr id="23" name="קבוצה 22"/>
            <p:cNvGrpSpPr/>
            <p:nvPr/>
          </p:nvGrpSpPr>
          <p:grpSpPr>
            <a:xfrm>
              <a:off x="3932016" y="1914064"/>
              <a:ext cx="4239322" cy="536076"/>
              <a:chOff x="3844048" y="785779"/>
              <a:chExt cx="4496763" cy="536076"/>
            </a:xfrm>
          </p:grpSpPr>
          <p:sp>
            <p:nvSpPr>
              <p:cNvPr id="71" name="משולש שווה-שוקיים 70"/>
              <p:cNvSpPr/>
              <p:nvPr/>
            </p:nvSpPr>
            <p:spPr>
              <a:xfrm rot="10800000">
                <a:off x="3915773" y="830604"/>
                <a:ext cx="4336454" cy="491251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4" name="טרפז 73"/>
              <p:cNvSpPr/>
              <p:nvPr/>
            </p:nvSpPr>
            <p:spPr>
              <a:xfrm rot="10800000">
                <a:off x="3844048" y="785779"/>
                <a:ext cx="4496763" cy="523702"/>
              </a:xfrm>
              <a:prstGeom prst="trapezoid">
                <a:avLst/>
              </a:prstGeom>
              <a:solidFill>
                <a:srgbClr val="CE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" name="קבוצה 12"/>
            <p:cNvGrpSpPr/>
            <p:nvPr/>
          </p:nvGrpSpPr>
          <p:grpSpPr>
            <a:xfrm>
              <a:off x="4118599" y="2476090"/>
              <a:ext cx="3873729" cy="491251"/>
              <a:chOff x="4208410" y="1506067"/>
              <a:chExt cx="4102470" cy="491251"/>
            </a:xfrm>
          </p:grpSpPr>
          <p:sp>
            <p:nvSpPr>
              <p:cNvPr id="75" name="משולש שווה-שוקיים 74"/>
              <p:cNvSpPr/>
              <p:nvPr/>
            </p:nvSpPr>
            <p:spPr>
              <a:xfrm rot="10800000">
                <a:off x="4208410" y="1506067"/>
                <a:ext cx="4102470" cy="491251"/>
              </a:xfrm>
              <a:prstGeom prst="triangle">
                <a:avLst/>
              </a:prstGeom>
              <a:solidFill>
                <a:srgbClr val="CE0000"/>
              </a:solidFill>
              <a:ln w="19050">
                <a:solidFill>
                  <a:srgbClr val="5D0B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6" name="משולש שווה-שוקיים 75"/>
              <p:cNvSpPr/>
              <p:nvPr/>
            </p:nvSpPr>
            <p:spPr>
              <a:xfrm rot="10800000">
                <a:off x="4613753" y="1515777"/>
                <a:ext cx="3276189" cy="382128"/>
              </a:xfrm>
              <a:prstGeom prst="triangle">
                <a:avLst/>
              </a:prstGeom>
              <a:solidFill>
                <a:srgbClr val="CE0000"/>
              </a:solidFill>
              <a:ln w="1905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3" name="לחצן פעולה: חזרה 2">
            <a:hlinkClick r:id="" action="ppaction://hlinkshowjump?jump=lastslideviewed" highlightClick="1"/>
          </p:cNvPr>
          <p:cNvSpPr/>
          <p:nvPr/>
        </p:nvSpPr>
        <p:spPr>
          <a:xfrm>
            <a:off x="3714801" y="317807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90" name="לחצן פעולה: קדימה או הבא 89">
            <a:hlinkClick r:id="" action="ppaction://hlinkshowjump?jump=nextslide" highlightClick="1"/>
          </p:cNvPr>
          <p:cNvSpPr/>
          <p:nvPr/>
        </p:nvSpPr>
        <p:spPr>
          <a:xfrm>
            <a:off x="3703069" y="265045"/>
            <a:ext cx="4776469" cy="4245832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1" name="מלבן 80">
            <a:extLst>
              <a:ext uri="{FF2B5EF4-FFF2-40B4-BE49-F238E27FC236}">
                <a16:creationId xmlns:a16="http://schemas.microsoft.com/office/drawing/2014/main" id="{504319C7-6ACF-4009-AF8B-500C2DB57200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3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00039 0.0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6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9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76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376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85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60"/>
                            </p:stCondLst>
                            <p:childTnLst>
                              <p:par>
                                <p:cTn id="7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85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6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3" grpId="0" animBg="1"/>
      <p:bldP spid="3" grpId="1" animBg="1"/>
      <p:bldP spid="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AA9264D8-CC7D-4C2B-87DC-69A15AD9D1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96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8039" y="7172132"/>
            <a:ext cx="609600" cy="6096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73" y="853743"/>
            <a:ext cx="10516511" cy="3060457"/>
          </a:xfrm>
          <a:prstGeom prst="rect">
            <a:avLst/>
          </a:prstGeom>
        </p:spPr>
      </p:pic>
      <p:pic>
        <p:nvPicPr>
          <p:cNvPr id="8" name="תמונה 7" descr="תמונה שמכילה צעצוע, שולחן, צהוב, עוגה&#10;&#10;התיאור נוצר באופן אוטומטי">
            <a:extLst>
              <a:ext uri="{FF2B5EF4-FFF2-40B4-BE49-F238E27FC236}">
                <a16:creationId xmlns:a16="http://schemas.microsoft.com/office/drawing/2014/main" id="{BB60BAC7-86A7-428E-A3FC-F1A4A12EB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21" y="4124293"/>
            <a:ext cx="2333817" cy="223816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40D234C5-F317-4B58-B24C-25916BA1ADE8}"/>
              </a:ext>
            </a:extLst>
          </p:cNvPr>
          <p:cNvSpPr/>
          <p:nvPr/>
        </p:nvSpPr>
        <p:spPr>
          <a:xfrm>
            <a:off x="14176" y="3848322"/>
            <a:ext cx="350865" cy="243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84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מלבן 26">
            <a:extLst>
              <a:ext uri="{FF2B5EF4-FFF2-40B4-BE49-F238E27FC236}">
                <a16:creationId xmlns:a16="http://schemas.microsoft.com/office/drawing/2014/main" id="{6CA7B153-A900-4284-AC54-576F228471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מלבן מעוגל 39"/>
          <p:cNvSpPr/>
          <p:nvPr/>
        </p:nvSpPr>
        <p:spPr>
          <a:xfrm>
            <a:off x="393791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עוגות דבש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5381567" y="559796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סופגניות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6827449" y="5600842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אוזני המן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9901" y="4993189"/>
            <a:ext cx="7089204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איזה מאכל נהוג לאכול בפורים?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5" name="צורה חופשית 84"/>
          <p:cNvSpPr/>
          <p:nvPr/>
        </p:nvSpPr>
        <p:spPr>
          <a:xfrm flipV="1">
            <a:off x="6833561" y="5777566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5385636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3943823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grpSp>
        <p:nvGrpSpPr>
          <p:cNvPr id="32" name="קבוצה 31"/>
          <p:cNvGrpSpPr/>
          <p:nvPr/>
        </p:nvGrpSpPr>
        <p:grpSpPr>
          <a:xfrm>
            <a:off x="3102493" y="354718"/>
            <a:ext cx="6424019" cy="3722463"/>
            <a:chOff x="3082984" y="628650"/>
            <a:chExt cx="6424019" cy="3722463"/>
          </a:xfrm>
        </p:grpSpPr>
        <p:pic>
          <p:nvPicPr>
            <p:cNvPr id="26" name="תמונה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82984" y="628650"/>
              <a:ext cx="6424019" cy="3722463"/>
            </a:xfrm>
            <a:prstGeom prst="rect">
              <a:avLst/>
            </a:prstGeom>
          </p:spPr>
        </p:pic>
        <p:pic>
          <p:nvPicPr>
            <p:cNvPr id="23" name="Picture 4" descr="תוצאת תמונה עבור ‪timer gif‬‏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229" y="717826"/>
              <a:ext cx="6096000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לחצן פעולה: קדימה או הבא 13">
            <a:hlinkClick r:id="rId17" action="ppaction://hlinksldjump" highlightClick="1"/>
          </p:cNvPr>
          <p:cNvSpPr/>
          <p:nvPr/>
        </p:nvSpPr>
        <p:spPr>
          <a:xfrm>
            <a:off x="5019675" y="1003214"/>
            <a:ext cx="2589654" cy="2282497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4" name="לחצן פעולה: חזרה 73">
            <a:hlinkClick r:id="" action="ppaction://hlinkshowjump?jump=lastslideviewed" highlightClick="1"/>
          </p:cNvPr>
          <p:cNvSpPr/>
          <p:nvPr/>
        </p:nvSpPr>
        <p:spPr>
          <a:xfrm>
            <a:off x="5026585" y="989488"/>
            <a:ext cx="2577540" cy="2296223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43" name="קבוצה 42"/>
          <p:cNvGrpSpPr/>
          <p:nvPr/>
        </p:nvGrpSpPr>
        <p:grpSpPr>
          <a:xfrm>
            <a:off x="323372" y="358848"/>
            <a:ext cx="2033016" cy="1837646"/>
            <a:chOff x="191554" y="463349"/>
            <a:chExt cx="2033016" cy="1837646"/>
          </a:xfrm>
        </p:grpSpPr>
        <p:sp>
          <p:nvSpPr>
            <p:cNvPr id="33" name="משולש שווה-שוקיים 32"/>
            <p:cNvSpPr/>
            <p:nvPr/>
          </p:nvSpPr>
          <p:spPr>
            <a:xfrm>
              <a:off x="191554" y="463349"/>
              <a:ext cx="2033016" cy="175260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C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6562" y="1069889"/>
              <a:ext cx="1143000" cy="12311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400" dirty="0">
                  <a:solidFill>
                    <a:sysClr val="windowText" lastClr="000000"/>
                  </a:solidFill>
                </a:rPr>
                <a:t>יש לך</a:t>
              </a:r>
            </a:p>
            <a:p>
              <a:pPr algn="ctr"/>
              <a:r>
                <a:rPr lang="he-IL" sz="1400" b="1" dirty="0">
                  <a:solidFill>
                    <a:sysClr val="windowText" lastClr="000000"/>
                  </a:solidFill>
                </a:rPr>
                <a:t>60 שניות </a:t>
              </a:r>
              <a:r>
                <a:rPr lang="he-IL" sz="1400" dirty="0">
                  <a:solidFill>
                    <a:sysClr val="windowText" lastClr="000000"/>
                  </a:solidFill>
                </a:rPr>
                <a:t>להתקדם לשאלה הבאה</a:t>
              </a:r>
            </a:p>
            <a:p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3858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6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36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85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60"/>
                            </p:stCondLst>
                            <p:childTnLst>
                              <p:par>
                                <p:cTn id="5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85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6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87" grpId="0" animBg="1"/>
      <p:bldP spid="14" grpId="0" animBg="1"/>
      <p:bldP spid="74" grpId="0" animBg="1"/>
      <p:bldP spid="7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7A2BAC82-D9DF-4658-B0F3-528EAC0219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נסה שוב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לחצן פעולה: חזרה 3">
            <a:hlinkClick r:id="" action="ppaction://hlinkshowjump?jump=lastslideviewed" highlightClick="1"/>
          </p:cNvPr>
          <p:cNvSpPr/>
          <p:nvPr/>
        </p:nvSpPr>
        <p:spPr>
          <a:xfrm>
            <a:off x="3712462" y="1825625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94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412D61F-D847-4402-94A8-C03FF41BEC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55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מלבן 28">
            <a:extLst>
              <a:ext uri="{FF2B5EF4-FFF2-40B4-BE49-F238E27FC236}">
                <a16:creationId xmlns:a16="http://schemas.microsoft.com/office/drawing/2014/main" id="{2809EE23-E9F9-4C41-B314-7B62823E5C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מלבן מעוגל 39"/>
          <p:cNvSpPr/>
          <p:nvPr/>
        </p:nvSpPr>
        <p:spPr>
          <a:xfrm>
            <a:off x="393791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שיר השירים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6848327" y="5603161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רות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5395157" y="5603729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אסתר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9901" y="4993189"/>
            <a:ext cx="7089204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איזה מגילה קוראים בפורים?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5" name="צורה חופשית 84"/>
          <p:cNvSpPr/>
          <p:nvPr/>
        </p:nvSpPr>
        <p:spPr>
          <a:xfrm flipV="1">
            <a:off x="5401269" y="578045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6852396" y="5790978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3943823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2493" y="354718"/>
            <a:ext cx="6424019" cy="3722463"/>
          </a:xfrm>
          <a:prstGeom prst="rect">
            <a:avLst/>
          </a:prstGeom>
        </p:spPr>
      </p:pic>
      <p:pic>
        <p:nvPicPr>
          <p:cNvPr id="2050" name="Picture 2" descr="תוצאת תמונה עבור ‪timer gif 40seconds‬‏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10" y="533306"/>
            <a:ext cx="6083819" cy="34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לחצן פעולה: קדימה או הבא 13">
            <a:hlinkClick r:id="rId17" action="ppaction://hlinksldjump" highlightClick="1"/>
          </p:cNvPr>
          <p:cNvSpPr/>
          <p:nvPr/>
        </p:nvSpPr>
        <p:spPr>
          <a:xfrm>
            <a:off x="5019675" y="1003214"/>
            <a:ext cx="2589654" cy="2282497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לחצן פעולה: חזרה 23">
            <a:hlinkClick r:id="" action="ppaction://hlinkshowjump?jump=lastslideviewed" highlightClick="1"/>
          </p:cNvPr>
          <p:cNvSpPr/>
          <p:nvPr/>
        </p:nvSpPr>
        <p:spPr>
          <a:xfrm>
            <a:off x="5031789" y="989487"/>
            <a:ext cx="2577540" cy="2296223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5" name="קבוצה 24"/>
          <p:cNvGrpSpPr/>
          <p:nvPr/>
        </p:nvGrpSpPr>
        <p:grpSpPr>
          <a:xfrm>
            <a:off x="323372" y="358848"/>
            <a:ext cx="2033016" cy="1837646"/>
            <a:chOff x="191554" y="463349"/>
            <a:chExt cx="2033016" cy="1837646"/>
          </a:xfrm>
        </p:grpSpPr>
        <p:sp>
          <p:nvSpPr>
            <p:cNvPr id="27" name="משולש שווה-שוקיים 26"/>
            <p:cNvSpPr/>
            <p:nvPr/>
          </p:nvSpPr>
          <p:spPr>
            <a:xfrm>
              <a:off x="191554" y="463349"/>
              <a:ext cx="2033016" cy="175260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C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6562" y="1069889"/>
              <a:ext cx="1143000" cy="12311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400" dirty="0">
                  <a:solidFill>
                    <a:sysClr val="windowText" lastClr="000000"/>
                  </a:solidFill>
                </a:rPr>
                <a:t>יש לך</a:t>
              </a:r>
            </a:p>
            <a:p>
              <a:pPr algn="ctr"/>
              <a:r>
                <a:rPr lang="he-IL" sz="1400" b="1" dirty="0">
                  <a:solidFill>
                    <a:sysClr val="windowText" lastClr="000000"/>
                  </a:solidFill>
                </a:rPr>
                <a:t>40 שניות </a:t>
              </a:r>
              <a:r>
                <a:rPr lang="he-IL" sz="1400" dirty="0">
                  <a:solidFill>
                    <a:sysClr val="windowText" lastClr="000000"/>
                  </a:solidFill>
                </a:rPr>
                <a:t>להתקדם לשאלה הבאה</a:t>
              </a:r>
            </a:p>
            <a:p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5103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6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36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85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60"/>
                            </p:stCondLst>
                            <p:childTnLst>
                              <p:par>
                                <p:cTn id="5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85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6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87" grpId="0" animBg="1"/>
      <p:bldP spid="14" grpId="0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527157C3-7A96-4C8B-904A-1A894C9686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נסה שוב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לחצן פעולה: חזרה 3">
            <a:hlinkClick r:id="" action="ppaction://hlinkshowjump?jump=lastslideviewed" highlightClick="1"/>
          </p:cNvPr>
          <p:cNvSpPr/>
          <p:nvPr/>
        </p:nvSpPr>
        <p:spPr>
          <a:xfrm>
            <a:off x="3712462" y="1825625"/>
            <a:ext cx="4767075" cy="4201656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36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D364321-07F3-415C-9B3E-F5E2AC92A0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44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מלבן 26">
            <a:extLst>
              <a:ext uri="{FF2B5EF4-FFF2-40B4-BE49-F238E27FC236}">
                <a16:creationId xmlns:a16="http://schemas.microsoft.com/office/drawing/2014/main" id="{AC1B8C80-F450-45AC-9A7F-4E29D1DF69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מלבן מעוגל 39"/>
          <p:cNvSpPr/>
          <p:nvPr/>
        </p:nvSpPr>
        <p:spPr>
          <a:xfrm>
            <a:off x="6848327" y="559796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 err="1">
                <a:solidFill>
                  <a:schemeClr val="bg1"/>
                </a:solidFill>
              </a:rPr>
              <a:t>יג-טז</a:t>
            </a:r>
            <a:r>
              <a:rPr lang="he-IL" sz="1400" dirty="0">
                <a:solidFill>
                  <a:schemeClr val="bg1"/>
                </a:solidFill>
              </a:rPr>
              <a:t> באדר</a:t>
            </a:r>
          </a:p>
        </p:txBody>
      </p:sp>
      <p:sp>
        <p:nvSpPr>
          <p:cNvPr id="47" name="מלבן מעוגל 46"/>
          <p:cNvSpPr/>
          <p:nvPr/>
        </p:nvSpPr>
        <p:spPr>
          <a:xfrm>
            <a:off x="5381567" y="559796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י-</a:t>
            </a:r>
            <a:r>
              <a:rPr lang="he-IL" sz="1400" dirty="0" err="1">
                <a:solidFill>
                  <a:schemeClr val="bg1"/>
                </a:solidFill>
              </a:rPr>
              <a:t>יז</a:t>
            </a:r>
            <a:r>
              <a:rPr lang="he-IL" sz="1400" dirty="0">
                <a:solidFill>
                  <a:schemeClr val="bg1"/>
                </a:solidFill>
              </a:rPr>
              <a:t> באדר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3902189" y="5597966"/>
            <a:ext cx="1422695" cy="340519"/>
          </a:xfrm>
          <a:prstGeom prst="round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יד-טו באדר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9901" y="4993189"/>
            <a:ext cx="7089204" cy="307777"/>
          </a:xfrm>
          <a:prstGeom prst="rect">
            <a:avLst/>
          </a:prstGeom>
          <a:gradFill>
            <a:gsLst>
              <a:gs pos="26000">
                <a:srgbClr val="242424"/>
              </a:gs>
              <a:gs pos="1000">
                <a:srgbClr val="689FB4"/>
              </a:gs>
              <a:gs pos="100000">
                <a:srgbClr val="5A5A5A"/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</a:rPr>
              <a:t>באיזה תאריך עברי חוגגים את חג פורים?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58780" y="5505462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ב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23482" y="5501945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ג</a:t>
            </a:r>
          </a:p>
        </p:txBody>
      </p:sp>
      <p:pic>
        <p:nvPicPr>
          <p:cNvPr id="1029" name="sfx_5_sec_count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36000" y="7928022"/>
            <a:ext cx="609600" cy="609600"/>
          </a:xfrm>
          <a:prstGeom prst="rect">
            <a:avLst/>
          </a:prstGeom>
        </p:spPr>
      </p:pic>
      <p:pic>
        <p:nvPicPr>
          <p:cNvPr id="1030" name="sfx_tc_chsr_answer_reve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59675" y="7928022"/>
            <a:ext cx="609600" cy="609600"/>
          </a:xfrm>
          <a:prstGeom prst="rect">
            <a:avLst/>
          </a:prstGeom>
        </p:spPr>
      </p:pic>
      <p:pic>
        <p:nvPicPr>
          <p:cNvPr id="1031" name="sfx_tc_cash_chosen_u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88650" y="7928022"/>
            <a:ext cx="609600" cy="609600"/>
          </a:xfrm>
          <a:prstGeom prst="rect">
            <a:avLst/>
          </a:prstGeom>
        </p:spPr>
      </p:pic>
      <p:pic>
        <p:nvPicPr>
          <p:cNvPr id="1032" name="sfx_chase_lock_in_co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83350" y="7928022"/>
            <a:ext cx="609600" cy="609600"/>
          </a:xfrm>
          <a:prstGeom prst="rect">
            <a:avLst/>
          </a:prstGeom>
        </p:spPr>
      </p:pic>
      <p:pic>
        <p:nvPicPr>
          <p:cNvPr id="1033" name="sfx_tc_chsr_mov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7025" y="7928022"/>
            <a:ext cx="609600" cy="609600"/>
          </a:xfrm>
          <a:prstGeom prst="rect">
            <a:avLst/>
          </a:prstGeom>
        </p:spPr>
      </p:pic>
      <p:sp>
        <p:nvSpPr>
          <p:cNvPr id="85" name="צורה חופשית 84"/>
          <p:cNvSpPr/>
          <p:nvPr/>
        </p:nvSpPr>
        <p:spPr>
          <a:xfrm flipV="1">
            <a:off x="3908301" y="5774690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7443873" y="5487230"/>
            <a:ext cx="154339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rgbClr val="689FB4"/>
            </a:solidFill>
          </a:ln>
        </p:spPr>
        <p:txBody>
          <a:bodyPr wrap="square" tIns="0" bIns="0" rtlCol="1" anchor="ctr" anchorCtr="0">
            <a:spAutoFit/>
          </a:bodyPr>
          <a:lstStyle>
            <a:defPPr>
              <a:defRPr lang="he-IL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he-IL" sz="1000" dirty="0"/>
              <a:t>א</a:t>
            </a:r>
          </a:p>
        </p:txBody>
      </p:sp>
      <p:sp>
        <p:nvSpPr>
          <p:cNvPr id="86" name="צורה חופשית 85"/>
          <p:cNvSpPr/>
          <p:nvPr/>
        </p:nvSpPr>
        <p:spPr>
          <a:xfrm flipV="1">
            <a:off x="5385636" y="5785783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צורה חופשית 86"/>
          <p:cNvSpPr/>
          <p:nvPr/>
        </p:nvSpPr>
        <p:spPr>
          <a:xfrm flipV="1">
            <a:off x="6854233" y="5780588"/>
            <a:ext cx="1411914" cy="157897"/>
          </a:xfrm>
          <a:custGeom>
            <a:avLst/>
            <a:gdLst>
              <a:gd name="connsiteX0" fmla="*/ 49888 w 1410233"/>
              <a:gd name="connsiteY0" fmla="*/ 0 h 139377"/>
              <a:gd name="connsiteX1" fmla="*/ 1360345 w 1410233"/>
              <a:gd name="connsiteY1" fmla="*/ 0 h 139377"/>
              <a:gd name="connsiteX2" fmla="*/ 1410233 w 1410233"/>
              <a:gd name="connsiteY2" fmla="*/ 49888 h 139377"/>
              <a:gd name="connsiteX3" fmla="*/ 1410233 w 1410233"/>
              <a:gd name="connsiteY3" fmla="*/ 139377 h 139377"/>
              <a:gd name="connsiteX4" fmla="*/ 1376891 w 1410233"/>
              <a:gd name="connsiteY4" fmla="*/ 139377 h 139377"/>
              <a:gd name="connsiteX5" fmla="*/ 1376891 w 1410233"/>
              <a:gd name="connsiteY5" fmla="*/ 65709 h 139377"/>
              <a:gd name="connsiteX6" fmla="*/ 1346921 w 1410233"/>
              <a:gd name="connsiteY6" fmla="*/ 35739 h 139377"/>
              <a:gd name="connsiteX7" fmla="*/ 67109 w 1410233"/>
              <a:gd name="connsiteY7" fmla="*/ 35739 h 139377"/>
              <a:gd name="connsiteX8" fmla="*/ 37139 w 1410233"/>
              <a:gd name="connsiteY8" fmla="*/ 65709 h 139377"/>
              <a:gd name="connsiteX9" fmla="*/ 37139 w 1410233"/>
              <a:gd name="connsiteY9" fmla="*/ 139377 h 139377"/>
              <a:gd name="connsiteX10" fmla="*/ 0 w 1410233"/>
              <a:gd name="connsiteY10" fmla="*/ 139377 h 139377"/>
              <a:gd name="connsiteX11" fmla="*/ 0 w 1410233"/>
              <a:gd name="connsiteY11" fmla="*/ 49888 h 139377"/>
              <a:gd name="connsiteX12" fmla="*/ 49888 w 1410233"/>
              <a:gd name="connsiteY12" fmla="*/ 0 h 13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233" h="139377">
                <a:moveTo>
                  <a:pt x="49888" y="0"/>
                </a:moveTo>
                <a:lnTo>
                  <a:pt x="1360345" y="0"/>
                </a:lnTo>
                <a:cubicBezTo>
                  <a:pt x="1387897" y="0"/>
                  <a:pt x="1410233" y="22336"/>
                  <a:pt x="1410233" y="49888"/>
                </a:cubicBezTo>
                <a:lnTo>
                  <a:pt x="1410233" y="139377"/>
                </a:lnTo>
                <a:lnTo>
                  <a:pt x="1376891" y="139377"/>
                </a:lnTo>
                <a:lnTo>
                  <a:pt x="1376891" y="65709"/>
                </a:lnTo>
                <a:cubicBezTo>
                  <a:pt x="1376891" y="49157"/>
                  <a:pt x="1363473" y="35739"/>
                  <a:pt x="1346921" y="35739"/>
                </a:cubicBezTo>
                <a:lnTo>
                  <a:pt x="67109" y="35739"/>
                </a:lnTo>
                <a:cubicBezTo>
                  <a:pt x="50557" y="35739"/>
                  <a:pt x="37139" y="49157"/>
                  <a:pt x="37139" y="65709"/>
                </a:cubicBezTo>
                <a:lnTo>
                  <a:pt x="37139" y="139377"/>
                </a:lnTo>
                <a:lnTo>
                  <a:pt x="0" y="139377"/>
                </a:lnTo>
                <a:lnTo>
                  <a:pt x="0" y="49888"/>
                </a:lnTo>
                <a:cubicBezTo>
                  <a:pt x="0" y="22336"/>
                  <a:pt x="22336" y="0"/>
                  <a:pt x="49888" y="0"/>
                </a:cubicBezTo>
                <a:close/>
              </a:path>
            </a:pathLst>
          </a:custGeom>
          <a:solidFill>
            <a:srgbClr val="48F1FE"/>
          </a:solidFill>
          <a:ln>
            <a:solidFill>
              <a:srgbClr val="48F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38" name="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2325" y="7928022"/>
            <a:ext cx="609600" cy="609600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2493" y="354718"/>
            <a:ext cx="6424019" cy="3722463"/>
          </a:xfrm>
          <a:prstGeom prst="rect">
            <a:avLst/>
          </a:prstGeom>
        </p:spPr>
      </p:pic>
      <p:pic>
        <p:nvPicPr>
          <p:cNvPr id="3074" name="Picture 2" descr="תוצאת תמונה עבור ‪timer gif 20seconds‬‏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41" y="558598"/>
            <a:ext cx="5906984" cy="332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לחצן פעולה: קדימה או הבא 13">
            <a:hlinkClick r:id="rId17" action="ppaction://hlinksldjump" highlightClick="1"/>
          </p:cNvPr>
          <p:cNvSpPr/>
          <p:nvPr/>
        </p:nvSpPr>
        <p:spPr>
          <a:xfrm>
            <a:off x="5019675" y="1003214"/>
            <a:ext cx="2589654" cy="2282497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לחצן פעולה: חזרה 21">
            <a:hlinkClick r:id="" action="ppaction://hlinkshowjump?jump=lastslideviewed" highlightClick="1"/>
          </p:cNvPr>
          <p:cNvSpPr/>
          <p:nvPr/>
        </p:nvSpPr>
        <p:spPr>
          <a:xfrm>
            <a:off x="5031789" y="989487"/>
            <a:ext cx="2577540" cy="2296223"/>
          </a:xfrm>
          <a:prstGeom prst="actionButtonRetur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3" name="קבוצה 22"/>
          <p:cNvGrpSpPr/>
          <p:nvPr/>
        </p:nvGrpSpPr>
        <p:grpSpPr>
          <a:xfrm>
            <a:off x="323372" y="358848"/>
            <a:ext cx="2033016" cy="1837646"/>
            <a:chOff x="191554" y="463349"/>
            <a:chExt cx="2033016" cy="1837646"/>
          </a:xfrm>
        </p:grpSpPr>
        <p:sp>
          <p:nvSpPr>
            <p:cNvPr id="24" name="משולש שווה-שוקיים 23"/>
            <p:cNvSpPr/>
            <p:nvPr/>
          </p:nvSpPr>
          <p:spPr>
            <a:xfrm>
              <a:off x="191554" y="463349"/>
              <a:ext cx="2033016" cy="175260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C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6562" y="1069889"/>
              <a:ext cx="1143000" cy="12311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400" dirty="0">
                  <a:solidFill>
                    <a:sysClr val="windowText" lastClr="000000"/>
                  </a:solidFill>
                </a:rPr>
                <a:t>יש לך</a:t>
              </a:r>
            </a:p>
            <a:p>
              <a:pPr algn="ctr"/>
              <a:r>
                <a:rPr lang="he-IL" sz="1400" b="1" dirty="0">
                  <a:solidFill>
                    <a:sysClr val="windowText" lastClr="000000"/>
                  </a:solidFill>
                </a:rPr>
                <a:t>20 שניות </a:t>
              </a:r>
              <a:r>
                <a:rPr lang="he-IL" sz="1400" dirty="0">
                  <a:solidFill>
                    <a:sysClr val="windowText" lastClr="000000"/>
                  </a:solidFill>
                </a:rPr>
                <a:t>להתקדם לשאלה הבאה</a:t>
              </a:r>
            </a:p>
            <a:p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5216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85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6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7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36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85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6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85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85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75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60"/>
                            </p:stCondLst>
                            <p:childTnLst>
                              <p:par>
                                <p:cTn id="7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87" grpId="0" animBg="1"/>
      <p:bldP spid="14" grpId="0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0A0DB9BFE4492D4599E584927FD8371F" ma:contentTypeVersion="8" ma:contentTypeDescription="צור מסמך חדש." ma:contentTypeScope="" ma:versionID="9475b14734adf35e3359aeddff0da635">
  <xsd:schema xmlns:xsd="http://www.w3.org/2001/XMLSchema" xmlns:xs="http://www.w3.org/2001/XMLSchema" xmlns:p="http://schemas.microsoft.com/office/2006/metadata/properties" xmlns:ns3="90c8ae86-e26d-4dfa-97f1-0dca3b497d12" targetNamespace="http://schemas.microsoft.com/office/2006/metadata/properties" ma:root="true" ma:fieldsID="adce0079d69f0bedfb2fad3d8bf447cc" ns3:_="">
    <xsd:import namespace="90c8ae86-e26d-4dfa-97f1-0dca3b497d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c8ae86-e26d-4dfa-97f1-0dca3b497d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4B60FD-6175-46F5-8657-B67071E44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c8ae86-e26d-4dfa-97f1-0dca3b497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F67911-03F5-4983-9835-D59BF3101C5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0c8ae86-e26d-4dfa-97f1-0dca3b497d1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9EFDB1-76B3-44AF-9C3F-5E0A66A84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153</Words>
  <Application>Microsoft Office PowerPoint</Application>
  <PresentationFormat>מסך רחב</PresentationFormat>
  <Paragraphs>72</Paragraphs>
  <Slides>20</Slides>
  <Notes>1</Notes>
  <HiddenSlides>0</HiddenSlides>
  <MMClips>50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נסה שוב</vt:lpstr>
      <vt:lpstr>מצגת של PowerPoint‏</vt:lpstr>
      <vt:lpstr>מצגת של PowerPoint‏</vt:lpstr>
      <vt:lpstr>נסה שוב</vt:lpstr>
      <vt:lpstr>מצגת של PowerPoint‏</vt:lpstr>
      <vt:lpstr>מצגת של PowerPoint‏</vt:lpstr>
      <vt:lpstr>נסה שוב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Windows User</dc:creator>
  <cp:lastModifiedBy>ליאן קרטיס</cp:lastModifiedBy>
  <cp:revision>44</cp:revision>
  <dcterms:created xsi:type="dcterms:W3CDTF">2020-01-24T06:48:03Z</dcterms:created>
  <dcterms:modified xsi:type="dcterms:W3CDTF">2021-02-23T09:10:06Z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0x0101000A0DB9BFE4492D4599E584927FD8371F</vt:lpwstr>
  </property>
</Properties>
</file>