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7" r:id="rId10"/>
    <p:sldId id="268" r:id="rId11"/>
    <p:sldId id="269" r:id="rId12"/>
    <p:sldId id="281" r:id="rId13"/>
    <p:sldId id="280" r:id="rId14"/>
    <p:sldId id="282" r:id="rId15"/>
    <p:sldId id="283" r:id="rId16"/>
    <p:sldId id="270" r:id="rId17"/>
    <p:sldId id="279" r:id="rId18"/>
    <p:sldId id="278" r:id="rId19"/>
    <p:sldId id="277" r:id="rId20"/>
    <p:sldId id="284" r:id="rId21"/>
    <p:sldId id="285" r:id="rId22"/>
    <p:sldId id="286" r:id="rId23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C57315-769C-41FB-91BB-2D36124E1251}" v="144" dt="2021-01-25T14:11:27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רוני סנדר" userId="744e0175ef704cd3" providerId="LiveId" clId="{68C57315-769C-41FB-91BB-2D36124E1251}"/>
    <pc:docChg chg="undo custSel mod addSld delSld modSld sldOrd">
      <pc:chgData name="רוני סנדר" userId="744e0175ef704cd3" providerId="LiveId" clId="{68C57315-769C-41FB-91BB-2D36124E1251}" dt="2021-01-25T14:12:26.393" v="2060" actId="26606"/>
      <pc:docMkLst>
        <pc:docMk/>
      </pc:docMkLst>
      <pc:sldChg chg="modTransition">
        <pc:chgData name="רוני סנדר" userId="744e0175ef704cd3" providerId="LiveId" clId="{68C57315-769C-41FB-91BB-2D36124E1251}" dt="2021-01-25T13:09:06.680" v="1756"/>
        <pc:sldMkLst>
          <pc:docMk/>
          <pc:sldMk cId="1411492113" sldId="258"/>
        </pc:sldMkLst>
      </pc:sldChg>
      <pc:sldChg chg="modTransition">
        <pc:chgData name="רוני סנדר" userId="744e0175ef704cd3" providerId="LiveId" clId="{68C57315-769C-41FB-91BB-2D36124E1251}" dt="2021-01-25T13:09:14.371" v="1759"/>
        <pc:sldMkLst>
          <pc:docMk/>
          <pc:sldMk cId="3290802951" sldId="259"/>
        </pc:sldMkLst>
      </pc:sldChg>
      <pc:sldChg chg="addSp delSp modSp mod modTransition setBg modAnim setClrOvrMap">
        <pc:chgData name="רוני סנדר" userId="744e0175ef704cd3" providerId="LiveId" clId="{68C57315-769C-41FB-91BB-2D36124E1251}" dt="2021-01-25T14:07:48.379" v="1931"/>
        <pc:sldMkLst>
          <pc:docMk/>
          <pc:sldMk cId="2394874514" sldId="260"/>
        </pc:sldMkLst>
        <pc:spChg chg="mod ord">
          <ac:chgData name="רוני סנדר" userId="744e0175ef704cd3" providerId="LiveId" clId="{68C57315-769C-41FB-91BB-2D36124E1251}" dt="2021-01-25T14:02:24.048" v="1913" actId="26606"/>
          <ac:spMkLst>
            <pc:docMk/>
            <pc:sldMk cId="2394874514" sldId="260"/>
            <ac:spMk id="2" creationId="{B77FAF4A-9212-496C-9FF1-D4546CCDE944}"/>
          </ac:spMkLst>
        </pc:spChg>
        <pc:spChg chg="mod">
          <ac:chgData name="רוני סנדר" userId="744e0175ef704cd3" providerId="LiveId" clId="{68C57315-769C-41FB-91BB-2D36124E1251}" dt="2021-01-25T14:03:20.708" v="1922" actId="1076"/>
          <ac:spMkLst>
            <pc:docMk/>
            <pc:sldMk cId="2394874514" sldId="260"/>
            <ac:spMk id="3" creationId="{34327993-D462-4BA3-A4CF-A6F9C2448E51}"/>
          </ac:spMkLst>
        </pc:spChg>
        <pc:spChg chg="add del">
          <ac:chgData name="רוני סנדר" userId="744e0175ef704cd3" providerId="LiveId" clId="{68C57315-769C-41FB-91BB-2D36124E1251}" dt="2021-01-25T10:18:42.491" v="14" actId="26606"/>
          <ac:spMkLst>
            <pc:docMk/>
            <pc:sldMk cId="2394874514" sldId="260"/>
            <ac:spMk id="9" creationId="{C3896A03-3945-419A-B66B-4EE266EDD152}"/>
          </ac:spMkLst>
        </pc:spChg>
        <pc:spChg chg="add del">
          <ac:chgData name="רוני סנדר" userId="744e0175ef704cd3" providerId="LiveId" clId="{68C57315-769C-41FB-91BB-2D36124E1251}" dt="2021-01-25T10:18:42.491" v="14" actId="26606"/>
          <ac:spMkLst>
            <pc:docMk/>
            <pc:sldMk cId="2394874514" sldId="260"/>
            <ac:spMk id="11" creationId="{B34F5AD2-EDBD-4BBD-A55C-EAFFD0C7097A}"/>
          </ac:spMkLst>
        </pc:spChg>
        <pc:spChg chg="add del">
          <ac:chgData name="רוני סנדר" userId="744e0175ef704cd3" providerId="LiveId" clId="{68C57315-769C-41FB-91BB-2D36124E1251}" dt="2021-01-25T14:01:08.886" v="1902" actId="26606"/>
          <ac:spMkLst>
            <pc:docMk/>
            <pc:sldMk cId="2394874514" sldId="260"/>
            <ac:spMk id="13" creationId="{9C898F85-4225-4931-9F2F-17B4AF8BAE23}"/>
          </ac:spMkLst>
        </pc:spChg>
        <pc:spChg chg="add del">
          <ac:chgData name="רוני סנדר" userId="744e0175ef704cd3" providerId="LiveId" clId="{68C57315-769C-41FB-91BB-2D36124E1251}" dt="2021-01-25T14:01:08.886" v="1902" actId="26606"/>
          <ac:spMkLst>
            <pc:docMk/>
            <pc:sldMk cId="2394874514" sldId="260"/>
            <ac:spMk id="14" creationId="{BEC14D36-68AD-4546-A67C-CE0F663744DB}"/>
          </ac:spMkLst>
        </pc:spChg>
        <pc:spChg chg="add del">
          <ac:chgData name="רוני סנדר" userId="744e0175ef704cd3" providerId="LiveId" clId="{68C57315-769C-41FB-91BB-2D36124E1251}" dt="2021-01-25T14:02:24.063" v="1914" actId="26606"/>
          <ac:spMkLst>
            <pc:docMk/>
            <pc:sldMk cId="2394874514" sldId="260"/>
            <ac:spMk id="19" creationId="{6F828D28-8E09-41CC-8229-3070B5467A96}"/>
          </ac:spMkLst>
        </pc:spChg>
        <pc:spChg chg="add del">
          <ac:chgData name="רוני סנדר" userId="744e0175ef704cd3" providerId="LiveId" clId="{68C57315-769C-41FB-91BB-2D36124E1251}" dt="2021-01-25T14:02:24.063" v="1914" actId="26606"/>
          <ac:spMkLst>
            <pc:docMk/>
            <pc:sldMk cId="2394874514" sldId="260"/>
            <ac:spMk id="21" creationId="{D5B012D8-7F27-4758-9AC6-C889B154BD73}"/>
          </ac:spMkLst>
        </pc:spChg>
        <pc:spChg chg="add del">
          <ac:chgData name="רוני סנדר" userId="744e0175ef704cd3" providerId="LiveId" clId="{68C57315-769C-41FB-91BB-2D36124E1251}" dt="2021-01-25T14:02:24.063" v="1914" actId="26606"/>
          <ac:spMkLst>
            <pc:docMk/>
            <pc:sldMk cId="2394874514" sldId="260"/>
            <ac:spMk id="23" creationId="{4063B759-00FC-46D1-9898-8E8625268FAF}"/>
          </ac:spMkLst>
        </pc:spChg>
        <pc:spChg chg="add del">
          <ac:chgData name="רוני סנדר" userId="744e0175ef704cd3" providerId="LiveId" clId="{68C57315-769C-41FB-91BB-2D36124E1251}" dt="2021-01-25T14:01:42.284" v="1905" actId="26606"/>
          <ac:spMkLst>
            <pc:docMk/>
            <pc:sldMk cId="2394874514" sldId="260"/>
            <ac:spMk id="28" creationId="{7B51B11D-BBCD-47C7-A599-1EDA2F22FE08}"/>
          </ac:spMkLst>
        </pc:spChg>
        <pc:spChg chg="add del">
          <ac:chgData name="רוני סנדר" userId="744e0175ef704cd3" providerId="LiveId" clId="{68C57315-769C-41FB-91BB-2D36124E1251}" dt="2021-01-25T14:01:47.515" v="1907" actId="26606"/>
          <ac:spMkLst>
            <pc:docMk/>
            <pc:sldMk cId="2394874514" sldId="260"/>
            <ac:spMk id="32" creationId="{3CD9DF72-87A3-404E-A828-84CBF11A8303}"/>
          </ac:spMkLst>
        </pc:spChg>
        <pc:spChg chg="add del">
          <ac:chgData name="רוני סנדר" userId="744e0175ef704cd3" providerId="LiveId" clId="{68C57315-769C-41FB-91BB-2D36124E1251}" dt="2021-01-25T14:01:52.244" v="1909" actId="26606"/>
          <ac:spMkLst>
            <pc:docMk/>
            <pc:sldMk cId="2394874514" sldId="260"/>
            <ac:spMk id="35" creationId="{5A59F003-E00A-43F9-91DC-CC54E3B87466}"/>
          </ac:spMkLst>
        </pc:spChg>
        <pc:spChg chg="add del">
          <ac:chgData name="רוני סנדר" userId="744e0175ef704cd3" providerId="LiveId" clId="{68C57315-769C-41FB-91BB-2D36124E1251}" dt="2021-01-25T14:01:52.244" v="1909" actId="26606"/>
          <ac:spMkLst>
            <pc:docMk/>
            <pc:sldMk cId="2394874514" sldId="260"/>
            <ac:spMk id="36" creationId="{D74A4382-E3AD-430A-9A1F-DFA3E0E77A7D}"/>
          </ac:spMkLst>
        </pc:spChg>
        <pc:spChg chg="add del">
          <ac:chgData name="רוני סנדר" userId="744e0175ef704cd3" providerId="LiveId" clId="{68C57315-769C-41FB-91BB-2D36124E1251}" dt="2021-01-25T14:01:52.244" v="1909" actId="26606"/>
          <ac:spMkLst>
            <pc:docMk/>
            <pc:sldMk cId="2394874514" sldId="260"/>
            <ac:spMk id="37" creationId="{79F40191-0F44-4FD1-82CC-ACB507C14BE6}"/>
          </ac:spMkLst>
        </pc:spChg>
        <pc:spChg chg="add del">
          <ac:chgData name="רוני סנדר" userId="744e0175ef704cd3" providerId="LiveId" clId="{68C57315-769C-41FB-91BB-2D36124E1251}" dt="2021-01-25T14:02:15.018" v="1911" actId="26606"/>
          <ac:spMkLst>
            <pc:docMk/>
            <pc:sldMk cId="2394874514" sldId="260"/>
            <ac:spMk id="39" creationId="{6F828D28-8E09-41CC-8229-3070B5467A96}"/>
          </ac:spMkLst>
        </pc:spChg>
        <pc:spChg chg="add del">
          <ac:chgData name="רוני סנדר" userId="744e0175ef704cd3" providerId="LiveId" clId="{68C57315-769C-41FB-91BB-2D36124E1251}" dt="2021-01-25T14:02:15.018" v="1911" actId="26606"/>
          <ac:spMkLst>
            <pc:docMk/>
            <pc:sldMk cId="2394874514" sldId="260"/>
            <ac:spMk id="40" creationId="{D5B012D8-7F27-4758-9AC6-C889B154BD73}"/>
          </ac:spMkLst>
        </pc:spChg>
        <pc:spChg chg="add del">
          <ac:chgData name="רוני סנדר" userId="744e0175ef704cd3" providerId="LiveId" clId="{68C57315-769C-41FB-91BB-2D36124E1251}" dt="2021-01-25T14:02:15.018" v="1911" actId="26606"/>
          <ac:spMkLst>
            <pc:docMk/>
            <pc:sldMk cId="2394874514" sldId="260"/>
            <ac:spMk id="41" creationId="{4063B759-00FC-46D1-9898-8E8625268FAF}"/>
          </ac:spMkLst>
        </pc:spChg>
        <pc:spChg chg="add del">
          <ac:chgData name="רוני סנדר" userId="744e0175ef704cd3" providerId="LiveId" clId="{68C57315-769C-41FB-91BB-2D36124E1251}" dt="2021-01-25T14:02:24.048" v="1913" actId="26606"/>
          <ac:spMkLst>
            <pc:docMk/>
            <pc:sldMk cId="2394874514" sldId="260"/>
            <ac:spMk id="43" creationId="{303CC970-4826-4CED-8063-0FB676635452}"/>
          </ac:spMkLst>
        </pc:spChg>
        <pc:spChg chg="add del">
          <ac:chgData name="רוני סנדר" userId="744e0175ef704cd3" providerId="LiveId" clId="{68C57315-769C-41FB-91BB-2D36124E1251}" dt="2021-01-25T14:02:24.048" v="1913" actId="26606"/>
          <ac:spMkLst>
            <pc:docMk/>
            <pc:sldMk cId="2394874514" sldId="260"/>
            <ac:spMk id="44" creationId="{14490D63-3365-45CC-AC50-705C1B76815F}"/>
          </ac:spMkLst>
        </pc:spChg>
        <pc:spChg chg="add">
          <ac:chgData name="רוני סנדר" userId="744e0175ef704cd3" providerId="LiveId" clId="{68C57315-769C-41FB-91BB-2D36124E1251}" dt="2021-01-25T14:02:24.063" v="1914" actId="26606"/>
          <ac:spMkLst>
            <pc:docMk/>
            <pc:sldMk cId="2394874514" sldId="260"/>
            <ac:spMk id="46" creationId="{6F828D28-8E09-41CC-8229-3070B5467A96}"/>
          </ac:spMkLst>
        </pc:spChg>
        <pc:spChg chg="add">
          <ac:chgData name="רוני סנדר" userId="744e0175ef704cd3" providerId="LiveId" clId="{68C57315-769C-41FB-91BB-2D36124E1251}" dt="2021-01-25T14:02:24.063" v="1914" actId="26606"/>
          <ac:spMkLst>
            <pc:docMk/>
            <pc:sldMk cId="2394874514" sldId="260"/>
            <ac:spMk id="47" creationId="{D5B012D8-7F27-4758-9AC6-C889B154BD73}"/>
          </ac:spMkLst>
        </pc:spChg>
        <pc:spChg chg="add">
          <ac:chgData name="רוני סנדר" userId="744e0175ef704cd3" providerId="LiveId" clId="{68C57315-769C-41FB-91BB-2D36124E1251}" dt="2021-01-25T14:02:24.063" v="1914" actId="26606"/>
          <ac:spMkLst>
            <pc:docMk/>
            <pc:sldMk cId="2394874514" sldId="260"/>
            <ac:spMk id="48" creationId="{4063B759-00FC-46D1-9898-8E8625268FAF}"/>
          </ac:spMkLst>
        </pc:spChg>
        <pc:picChg chg="add del mod ord">
          <ac:chgData name="רוני סנדר" userId="744e0175ef704cd3" providerId="LiveId" clId="{68C57315-769C-41FB-91BB-2D36124E1251}" dt="2021-01-25T14:00:53.298" v="1900" actId="478"/>
          <ac:picMkLst>
            <pc:docMk/>
            <pc:sldMk cId="2394874514" sldId="260"/>
            <ac:picMk id="4" creationId="{F3AF2740-0FE5-47C4-9BE1-1DB065A4146D}"/>
          </ac:picMkLst>
        </pc:picChg>
        <pc:picChg chg="add mod ord">
          <ac:chgData name="רוני סנדר" userId="744e0175ef704cd3" providerId="LiveId" clId="{68C57315-769C-41FB-91BB-2D36124E1251}" dt="2021-01-25T14:03:23.786" v="1923" actId="14100"/>
          <ac:picMkLst>
            <pc:docMk/>
            <pc:sldMk cId="2394874514" sldId="260"/>
            <ac:picMk id="5" creationId="{C10AF5FB-2B0B-4475-B7D7-F7035FFD5679}"/>
          </ac:picMkLst>
        </pc:picChg>
        <pc:cxnChg chg="add del">
          <ac:chgData name="רוני סנדר" userId="744e0175ef704cd3" providerId="LiveId" clId="{68C57315-769C-41FB-91BB-2D36124E1251}" dt="2021-01-25T14:01:42.284" v="1905" actId="26606"/>
          <ac:cxnSpMkLst>
            <pc:docMk/>
            <pc:sldMk cId="2394874514" sldId="260"/>
            <ac:cxnSpMk id="30" creationId="{6A810F53-4CAC-492E-A2F9-C147AA509B57}"/>
          </ac:cxnSpMkLst>
        </pc:cxnChg>
        <pc:cxnChg chg="add del">
          <ac:chgData name="רוני סנדר" userId="744e0175ef704cd3" providerId="LiveId" clId="{68C57315-769C-41FB-91BB-2D36124E1251}" dt="2021-01-25T14:01:47.515" v="1907" actId="26606"/>
          <ac:cxnSpMkLst>
            <pc:docMk/>
            <pc:sldMk cId="2394874514" sldId="260"/>
            <ac:cxnSpMk id="33" creationId="{20E3A342-4D61-4E3F-AF90-1AB42AEB96CC}"/>
          </ac:cxnSpMkLst>
        </pc:cxnChg>
      </pc:sldChg>
      <pc:sldChg chg="addSp delSp modSp mod modTransition setBg">
        <pc:chgData name="רוני סנדר" userId="744e0175ef704cd3" providerId="LiveId" clId="{68C57315-769C-41FB-91BB-2D36124E1251}" dt="2021-01-25T12:58:58.221" v="1664"/>
        <pc:sldMkLst>
          <pc:docMk/>
          <pc:sldMk cId="846177195" sldId="261"/>
        </pc:sldMkLst>
        <pc:spChg chg="mod ord">
          <ac:chgData name="רוני סנדר" userId="744e0175ef704cd3" providerId="LiveId" clId="{68C57315-769C-41FB-91BB-2D36124E1251}" dt="2021-01-25T10:20:21.693" v="71" actId="26606"/>
          <ac:spMkLst>
            <pc:docMk/>
            <pc:sldMk cId="846177195" sldId="261"/>
            <ac:spMk id="2" creationId="{C825D8C6-53E2-4515-9F24-11B037129683}"/>
          </ac:spMkLst>
        </pc:spChg>
        <pc:spChg chg="del">
          <ac:chgData name="רוני סנדר" userId="744e0175ef704cd3" providerId="LiveId" clId="{68C57315-769C-41FB-91BB-2D36124E1251}" dt="2021-01-25T10:17:03.915" v="1"/>
          <ac:spMkLst>
            <pc:docMk/>
            <pc:sldMk cId="846177195" sldId="261"/>
            <ac:spMk id="3" creationId="{D65F4C52-D7D6-4A74-B31A-9F2AF31438E0}"/>
          </ac:spMkLst>
        </pc:spChg>
        <pc:spChg chg="add mod ord">
          <ac:chgData name="רוני סנדר" userId="744e0175ef704cd3" providerId="LiveId" clId="{68C57315-769C-41FB-91BB-2D36124E1251}" dt="2021-01-25T10:20:21.693" v="71" actId="26606"/>
          <ac:spMkLst>
            <pc:docMk/>
            <pc:sldMk cId="846177195" sldId="261"/>
            <ac:spMk id="7" creationId="{C2BB3867-F08F-47AC-BC6B-F088D1169CDE}"/>
          </ac:spMkLst>
        </pc:spChg>
        <pc:spChg chg="add del">
          <ac:chgData name="רוני סנדר" userId="744e0175ef704cd3" providerId="LiveId" clId="{68C57315-769C-41FB-91BB-2D36124E1251}" dt="2021-01-25T10:19:01.169" v="17" actId="26606"/>
          <ac:spMkLst>
            <pc:docMk/>
            <pc:sldMk cId="846177195" sldId="261"/>
            <ac:spMk id="12" creationId="{C0A1ED06-4733-4020-9C60-81D4D801408D}"/>
          </ac:spMkLst>
        </pc:spChg>
        <pc:spChg chg="add del">
          <ac:chgData name="רוני סנדר" userId="744e0175ef704cd3" providerId="LiveId" clId="{68C57315-769C-41FB-91BB-2D36124E1251}" dt="2021-01-25T10:19:01.169" v="17" actId="26606"/>
          <ac:spMkLst>
            <pc:docMk/>
            <pc:sldMk cId="846177195" sldId="261"/>
            <ac:spMk id="14" creationId="{B0CA3509-3AF9-45FE-93ED-57BB5D5E8E07}"/>
          </ac:spMkLst>
        </pc:spChg>
        <pc:spChg chg="add del">
          <ac:chgData name="רוני סנדר" userId="744e0175ef704cd3" providerId="LiveId" clId="{68C57315-769C-41FB-91BB-2D36124E1251}" dt="2021-01-25T10:20:21.693" v="71" actId="26606"/>
          <ac:spMkLst>
            <pc:docMk/>
            <pc:sldMk cId="846177195" sldId="261"/>
            <ac:spMk id="16" creationId="{80DF40B2-80F7-4E71-B46C-284163F3654A}"/>
          </ac:spMkLst>
        </pc:spChg>
        <pc:spChg chg="add del">
          <ac:chgData name="רוני סנדר" userId="744e0175ef704cd3" providerId="LiveId" clId="{68C57315-769C-41FB-91BB-2D36124E1251}" dt="2021-01-25T10:19:56.885" v="60" actId="26606"/>
          <ac:spMkLst>
            <pc:docMk/>
            <pc:sldMk cId="846177195" sldId="261"/>
            <ac:spMk id="18" creationId="{C1DD1A8A-57D5-4A81-AD04-532B043C5611}"/>
          </ac:spMkLst>
        </pc:spChg>
        <pc:spChg chg="add del">
          <ac:chgData name="רוני סנדר" userId="744e0175ef704cd3" providerId="LiveId" clId="{68C57315-769C-41FB-91BB-2D36124E1251}" dt="2021-01-25T10:19:56.885" v="60" actId="26606"/>
          <ac:spMkLst>
            <pc:docMk/>
            <pc:sldMk cId="846177195" sldId="261"/>
            <ac:spMk id="19" creationId="{007891EC-4501-44ED-A8C8-B11B6DB767AB}"/>
          </ac:spMkLst>
        </pc:spChg>
        <pc:spChg chg="add del">
          <ac:chgData name="רוני סנדר" userId="744e0175ef704cd3" providerId="LiveId" clId="{68C57315-769C-41FB-91BB-2D36124E1251}" dt="2021-01-25T10:19:38.103" v="54" actId="26606"/>
          <ac:spMkLst>
            <pc:docMk/>
            <pc:sldMk cId="846177195" sldId="261"/>
            <ac:spMk id="21" creationId="{C1DD1A8A-57D5-4A81-AD04-532B043C5611}"/>
          </ac:spMkLst>
        </pc:spChg>
        <pc:spChg chg="add del">
          <ac:chgData name="רוני סנדר" userId="744e0175ef704cd3" providerId="LiveId" clId="{68C57315-769C-41FB-91BB-2D36124E1251}" dt="2021-01-25T10:20:03.250" v="62" actId="26606"/>
          <ac:spMkLst>
            <pc:docMk/>
            <pc:sldMk cId="846177195" sldId="261"/>
            <ac:spMk id="22" creationId="{C0A1ED06-4733-4020-9C60-81D4D801408D}"/>
          </ac:spMkLst>
        </pc:spChg>
        <pc:spChg chg="add del">
          <ac:chgData name="רוני סנדר" userId="744e0175ef704cd3" providerId="LiveId" clId="{68C57315-769C-41FB-91BB-2D36124E1251}" dt="2021-01-25T10:19:38.103" v="54" actId="26606"/>
          <ac:spMkLst>
            <pc:docMk/>
            <pc:sldMk cId="846177195" sldId="261"/>
            <ac:spMk id="23" creationId="{007891EC-4501-44ED-A8C8-B11B6DB767AB}"/>
          </ac:spMkLst>
        </pc:spChg>
        <pc:spChg chg="add del">
          <ac:chgData name="רוני סנדר" userId="744e0175ef704cd3" providerId="LiveId" clId="{68C57315-769C-41FB-91BB-2D36124E1251}" dt="2021-01-25T10:20:03.250" v="62" actId="26606"/>
          <ac:spMkLst>
            <pc:docMk/>
            <pc:sldMk cId="846177195" sldId="261"/>
            <ac:spMk id="24" creationId="{B0CA3509-3AF9-45FE-93ED-57BB5D5E8E07}"/>
          </ac:spMkLst>
        </pc:spChg>
        <pc:spChg chg="add del">
          <ac:chgData name="רוני סנדר" userId="744e0175ef704cd3" providerId="LiveId" clId="{68C57315-769C-41FB-91BB-2D36124E1251}" dt="2021-01-25T10:19:49.659" v="56" actId="26606"/>
          <ac:spMkLst>
            <pc:docMk/>
            <pc:sldMk cId="846177195" sldId="261"/>
            <ac:spMk id="25" creationId="{C0A1ED06-4733-4020-9C60-81D4D801408D}"/>
          </ac:spMkLst>
        </pc:spChg>
        <pc:spChg chg="add del">
          <ac:chgData name="רוני סנדר" userId="744e0175ef704cd3" providerId="LiveId" clId="{68C57315-769C-41FB-91BB-2D36124E1251}" dt="2021-01-25T10:19:49.659" v="56" actId="26606"/>
          <ac:spMkLst>
            <pc:docMk/>
            <pc:sldMk cId="846177195" sldId="261"/>
            <ac:spMk id="26" creationId="{B0CA3509-3AF9-45FE-93ED-57BB5D5E8E07}"/>
          </ac:spMkLst>
        </pc:spChg>
        <pc:spChg chg="add del">
          <ac:chgData name="רוני סנדר" userId="744e0175ef704cd3" providerId="LiveId" clId="{68C57315-769C-41FB-91BB-2D36124E1251}" dt="2021-01-25T10:20:07.933" v="64" actId="26606"/>
          <ac:spMkLst>
            <pc:docMk/>
            <pc:sldMk cId="846177195" sldId="261"/>
            <ac:spMk id="27" creationId="{57C8F81B-247C-4BBE-B1EB-87BB33C8A7D1}"/>
          </ac:spMkLst>
        </pc:spChg>
        <pc:spChg chg="add del">
          <ac:chgData name="רוני סנדר" userId="744e0175ef704cd3" providerId="LiveId" clId="{68C57315-769C-41FB-91BB-2D36124E1251}" dt="2021-01-25T10:20:09.861" v="66" actId="26606"/>
          <ac:spMkLst>
            <pc:docMk/>
            <pc:sldMk cId="846177195" sldId="261"/>
            <ac:spMk id="29" creationId="{CC263FCC-695F-4994-AFE7-65D70BD0EBE0}"/>
          </ac:spMkLst>
        </pc:spChg>
        <pc:spChg chg="add del">
          <ac:chgData name="רוני סנדר" userId="744e0175ef704cd3" providerId="LiveId" clId="{68C57315-769C-41FB-91BB-2D36124E1251}" dt="2021-01-25T10:20:19.482" v="68" actId="26606"/>
          <ac:spMkLst>
            <pc:docMk/>
            <pc:sldMk cId="846177195" sldId="261"/>
            <ac:spMk id="31" creationId="{6166C6D1-23AC-49C4-BA07-238E4E9F8CEB}"/>
          </ac:spMkLst>
        </pc:spChg>
        <pc:spChg chg="add del">
          <ac:chgData name="רוני סנדר" userId="744e0175ef704cd3" providerId="LiveId" clId="{68C57315-769C-41FB-91BB-2D36124E1251}" dt="2021-01-25T10:20:19.482" v="68" actId="26606"/>
          <ac:spMkLst>
            <pc:docMk/>
            <pc:sldMk cId="846177195" sldId="261"/>
            <ac:spMk id="32" creationId="{1C091803-41C2-48E0-9228-5148460C7479}"/>
          </ac:spMkLst>
        </pc:spChg>
        <pc:spChg chg="add del">
          <ac:chgData name="רוני סנדר" userId="744e0175ef704cd3" providerId="LiveId" clId="{68C57315-769C-41FB-91BB-2D36124E1251}" dt="2021-01-25T10:20:19.482" v="68" actId="26606"/>
          <ac:spMkLst>
            <pc:docMk/>
            <pc:sldMk cId="846177195" sldId="261"/>
            <ac:spMk id="33" creationId="{05CC4153-3F0D-4F4C-8F12-E8FC3FA40AEE}"/>
          </ac:spMkLst>
        </pc:spChg>
        <pc:spChg chg="add del">
          <ac:chgData name="רוני סנדר" userId="744e0175ef704cd3" providerId="LiveId" clId="{68C57315-769C-41FB-91BB-2D36124E1251}" dt="2021-01-25T10:20:21.672" v="70" actId="26606"/>
          <ac:spMkLst>
            <pc:docMk/>
            <pc:sldMk cId="846177195" sldId="261"/>
            <ac:spMk id="35" creationId="{CC263FCC-695F-4994-AFE7-65D70BD0EBE0}"/>
          </ac:spMkLst>
        </pc:spChg>
        <pc:spChg chg="add">
          <ac:chgData name="רוני סנדר" userId="744e0175ef704cd3" providerId="LiveId" clId="{68C57315-769C-41FB-91BB-2D36124E1251}" dt="2021-01-25T10:20:21.693" v="71" actId="26606"/>
          <ac:spMkLst>
            <pc:docMk/>
            <pc:sldMk cId="846177195" sldId="261"/>
            <ac:spMk id="37" creationId="{6166C6D1-23AC-49C4-BA07-238E4E9F8CEB}"/>
          </ac:spMkLst>
        </pc:spChg>
        <pc:spChg chg="add">
          <ac:chgData name="רוני סנדר" userId="744e0175ef704cd3" providerId="LiveId" clId="{68C57315-769C-41FB-91BB-2D36124E1251}" dt="2021-01-25T10:20:21.693" v="71" actId="26606"/>
          <ac:spMkLst>
            <pc:docMk/>
            <pc:sldMk cId="846177195" sldId="261"/>
            <ac:spMk id="38" creationId="{1C091803-41C2-48E0-9228-5148460C7479}"/>
          </ac:spMkLst>
        </pc:spChg>
        <pc:spChg chg="add">
          <ac:chgData name="רוני סנדר" userId="744e0175ef704cd3" providerId="LiveId" clId="{68C57315-769C-41FB-91BB-2D36124E1251}" dt="2021-01-25T10:20:21.693" v="71" actId="26606"/>
          <ac:spMkLst>
            <pc:docMk/>
            <pc:sldMk cId="846177195" sldId="261"/>
            <ac:spMk id="39" creationId="{05CC4153-3F0D-4F4C-8F12-E8FC3FA40AEE}"/>
          </ac:spMkLst>
        </pc:spChg>
        <pc:picChg chg="add del mod">
          <ac:chgData name="רוני סנדר" userId="744e0175ef704cd3" providerId="LiveId" clId="{68C57315-769C-41FB-91BB-2D36124E1251}" dt="2021-01-25T10:17:54.597" v="7" actId="478"/>
          <ac:picMkLst>
            <pc:docMk/>
            <pc:sldMk cId="846177195" sldId="261"/>
            <ac:picMk id="4" creationId="{2BD0E9EB-03E3-41CF-8AC7-4071B1AA63A0}"/>
          </ac:picMkLst>
        </pc:picChg>
        <pc:picChg chg="add mod ord">
          <ac:chgData name="רוני סנדר" userId="744e0175ef704cd3" providerId="LiveId" clId="{68C57315-769C-41FB-91BB-2D36124E1251}" dt="2021-01-25T10:20:21.693" v="71" actId="26606"/>
          <ac:picMkLst>
            <pc:docMk/>
            <pc:sldMk cId="846177195" sldId="261"/>
            <ac:picMk id="5" creationId="{0B0892C9-9323-4C57-80A0-6442712AA9F2}"/>
          </ac:picMkLst>
        </pc:picChg>
      </pc:sldChg>
      <pc:sldChg chg="addSp delSp modSp mod modTransition setBg setClrOvrMap">
        <pc:chgData name="רוני סנדר" userId="744e0175ef704cd3" providerId="LiveId" clId="{68C57315-769C-41FB-91BB-2D36124E1251}" dt="2021-01-25T14:04:20.242" v="1930" actId="26606"/>
        <pc:sldMkLst>
          <pc:docMk/>
          <pc:sldMk cId="2581901385" sldId="262"/>
        </pc:sldMkLst>
        <pc:spChg chg="mod ord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2" creationId="{B323486E-7EB0-4DB8-B718-393BBB422DEA}"/>
          </ac:spMkLst>
        </pc:spChg>
        <pc:spChg chg="del">
          <ac:chgData name="רוני סנדר" userId="744e0175ef704cd3" providerId="LiveId" clId="{68C57315-769C-41FB-91BB-2D36124E1251}" dt="2021-01-25T10:21:13.973" v="88"/>
          <ac:spMkLst>
            <pc:docMk/>
            <pc:sldMk cId="2581901385" sldId="262"/>
            <ac:spMk id="3" creationId="{453EAEE8-1833-44C6-9BA9-BFBBF9D22E35}"/>
          </ac:spMkLst>
        </pc:spChg>
        <pc:spChg chg="add del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8" creationId="{0D557812-A523-4ABA-838C-1CC6B1E55ACD}"/>
          </ac:spMkLst>
        </pc:spChg>
        <pc:spChg chg="add del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11" creationId="{9AA72BD9-2C5A-4EDC-931F-5AA08EACA0F3}"/>
          </ac:spMkLst>
        </pc:spChg>
        <pc:spChg chg="add del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13" creationId="{DD3981AC-7B61-4947-BCF3-F7AA7FA385B9}"/>
          </ac:spMkLst>
        </pc:spChg>
        <pc:spChg chg="add del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15" creationId="{55D4142C-5077-457F-A6AD-3FECFDB39685}"/>
          </ac:spMkLst>
        </pc:spChg>
        <pc:spChg chg="add del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17" creationId="{7A5F0580-5EE9-419F-96EE-B6529EF6E7D0}"/>
          </ac:spMkLst>
        </pc:spChg>
        <pc:spChg chg="add del">
          <ac:chgData name="רוני סנדר" userId="744e0175ef704cd3" providerId="LiveId" clId="{68C57315-769C-41FB-91BB-2D36124E1251}" dt="2021-01-25T14:04:19.439" v="1927" actId="26606"/>
          <ac:spMkLst>
            <pc:docMk/>
            <pc:sldMk cId="2581901385" sldId="262"/>
            <ac:spMk id="22" creationId="{0671A8AE-40A1-4631-A6B8-581AFF065482}"/>
          </ac:spMkLst>
        </pc:spChg>
        <pc:spChg chg="add del">
          <ac:chgData name="רוני סנדר" userId="744e0175ef704cd3" providerId="LiveId" clId="{68C57315-769C-41FB-91BB-2D36124E1251}" dt="2021-01-25T14:04:19.439" v="1927" actId="26606"/>
          <ac:spMkLst>
            <pc:docMk/>
            <pc:sldMk cId="2581901385" sldId="262"/>
            <ac:spMk id="24" creationId="{AB58EF07-17C2-48CF-ABB0-EEF1F17CB8F0}"/>
          </ac:spMkLst>
        </pc:spChg>
        <pc:spChg chg="add del">
          <ac:chgData name="רוני סנדר" userId="744e0175ef704cd3" providerId="LiveId" clId="{68C57315-769C-41FB-91BB-2D36124E1251}" dt="2021-01-25T14:04:19.439" v="1927" actId="26606"/>
          <ac:spMkLst>
            <pc:docMk/>
            <pc:sldMk cId="2581901385" sldId="262"/>
            <ac:spMk id="26" creationId="{AF2F604E-43BE-4DC3-B983-E071523364F8}"/>
          </ac:spMkLst>
        </pc:spChg>
        <pc:spChg chg="add del">
          <ac:chgData name="רוני סנדר" userId="744e0175ef704cd3" providerId="LiveId" clId="{68C57315-769C-41FB-91BB-2D36124E1251}" dt="2021-01-25T14:04:19.439" v="1927" actId="26606"/>
          <ac:spMkLst>
            <pc:docMk/>
            <pc:sldMk cId="2581901385" sldId="262"/>
            <ac:spMk id="28" creationId="{08C9B587-E65E-4B52-B37C-ABEBB6E87928}"/>
          </ac:spMkLst>
        </pc:spChg>
        <pc:spChg chg="add del">
          <ac:chgData name="רוני סנדר" userId="744e0175ef704cd3" providerId="LiveId" clId="{68C57315-769C-41FB-91BB-2D36124E1251}" dt="2021-01-25T14:04:20.226" v="1929" actId="26606"/>
          <ac:spMkLst>
            <pc:docMk/>
            <pc:sldMk cId="2581901385" sldId="262"/>
            <ac:spMk id="31" creationId="{0D557812-A523-4ABA-838C-1CC6B1E55ACD}"/>
          </ac:spMkLst>
        </pc:spChg>
        <pc:spChg chg="add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33" creationId="{9AA72BD9-2C5A-4EDC-931F-5AA08EACA0F3}"/>
          </ac:spMkLst>
        </pc:spChg>
        <pc:spChg chg="add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34" creationId="{DD3981AC-7B61-4947-BCF3-F7AA7FA385B9}"/>
          </ac:spMkLst>
        </pc:spChg>
        <pc:spChg chg="add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35" creationId="{55D4142C-5077-457F-A6AD-3FECFDB39685}"/>
          </ac:spMkLst>
        </pc:spChg>
        <pc:spChg chg="add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36" creationId="{7A5F0580-5EE9-419F-96EE-B6529EF6E7D0}"/>
          </ac:spMkLst>
        </pc:spChg>
        <pc:spChg chg="add">
          <ac:chgData name="רוני סנדר" userId="744e0175ef704cd3" providerId="LiveId" clId="{68C57315-769C-41FB-91BB-2D36124E1251}" dt="2021-01-25T14:04:20.242" v="1930" actId="26606"/>
          <ac:spMkLst>
            <pc:docMk/>
            <pc:sldMk cId="2581901385" sldId="262"/>
            <ac:spMk id="37" creationId="{0D557812-A523-4ABA-838C-1CC6B1E55ACD}"/>
          </ac:spMkLst>
        </pc:spChg>
        <pc:picChg chg="add del mod">
          <ac:chgData name="רוני סנדר" userId="744e0175ef704cd3" providerId="LiveId" clId="{68C57315-769C-41FB-91BB-2D36124E1251}" dt="2021-01-25T14:03:29.419" v="1924" actId="478"/>
          <ac:picMkLst>
            <pc:docMk/>
            <pc:sldMk cId="2581901385" sldId="262"/>
            <ac:picMk id="4" creationId="{3A65AD2C-B51F-40A0-9B02-E1F45E9A3C7B}"/>
          </ac:picMkLst>
        </pc:picChg>
        <pc:picChg chg="add mod">
          <ac:chgData name="רוני סנדר" userId="744e0175ef704cd3" providerId="LiveId" clId="{68C57315-769C-41FB-91BB-2D36124E1251}" dt="2021-01-25T14:04:20.242" v="1930" actId="26606"/>
          <ac:picMkLst>
            <pc:docMk/>
            <pc:sldMk cId="2581901385" sldId="262"/>
            <ac:picMk id="5" creationId="{807831EB-741E-482E-B4D1-6240AF1CD774}"/>
          </ac:picMkLst>
        </pc:picChg>
        <pc:picChg chg="add del">
          <ac:chgData name="רוני סנדר" userId="744e0175ef704cd3" providerId="LiveId" clId="{68C57315-769C-41FB-91BB-2D36124E1251}" dt="2021-01-25T14:04:20.226" v="1929" actId="26606"/>
          <ac:picMkLst>
            <pc:docMk/>
            <pc:sldMk cId="2581901385" sldId="262"/>
            <ac:picMk id="30" creationId="{54DDEBDD-D8BD-41A6-8A0D-B00E3768B0F9}"/>
          </ac:picMkLst>
        </pc:picChg>
      </pc:sldChg>
      <pc:sldChg chg="addSp delSp modSp del mod ord">
        <pc:chgData name="רוני סנדר" userId="744e0175ef704cd3" providerId="LiveId" clId="{68C57315-769C-41FB-91BB-2D36124E1251}" dt="2021-01-25T10:51:53.156" v="853" actId="47"/>
        <pc:sldMkLst>
          <pc:docMk/>
          <pc:sldMk cId="717348102" sldId="263"/>
        </pc:sldMkLst>
        <pc:spChg chg="del">
          <ac:chgData name="רוני סנדר" userId="744e0175ef704cd3" providerId="LiveId" clId="{68C57315-769C-41FB-91BB-2D36124E1251}" dt="2021-01-25T10:23:07.994" v="107"/>
          <ac:spMkLst>
            <pc:docMk/>
            <pc:sldMk cId="717348102" sldId="263"/>
            <ac:spMk id="8" creationId="{7C6B4AEF-BC09-4418-BD26-035AB9BC57CD}"/>
          </ac:spMkLst>
        </pc:spChg>
        <pc:spChg chg="add mod">
          <ac:chgData name="רוני סנדר" userId="744e0175ef704cd3" providerId="LiveId" clId="{68C57315-769C-41FB-91BB-2D36124E1251}" dt="2021-01-25T10:41:29.642" v="456" actId="21"/>
          <ac:spMkLst>
            <pc:docMk/>
            <pc:sldMk cId="717348102" sldId="263"/>
            <ac:spMk id="13" creationId="{29A402ED-F6DE-4A4E-BC5E-5902E34E785B}"/>
          </ac:spMkLst>
        </pc:spChg>
        <pc:picChg chg="del">
          <ac:chgData name="רוני סנדר" userId="744e0175ef704cd3" providerId="LiveId" clId="{68C57315-769C-41FB-91BB-2D36124E1251}" dt="2021-01-25T10:31:57.983" v="413" actId="21"/>
          <ac:picMkLst>
            <pc:docMk/>
            <pc:sldMk cId="717348102" sldId="263"/>
            <ac:picMk id="5" creationId="{E51ADF02-734E-4133-91BA-843C18A7D90D}"/>
          </ac:picMkLst>
        </pc:picChg>
        <pc:picChg chg="add del mod">
          <ac:chgData name="רוני סנדר" userId="744e0175ef704cd3" providerId="LiveId" clId="{68C57315-769C-41FB-91BB-2D36124E1251}" dt="2021-01-25T10:41:29.642" v="456" actId="21"/>
          <ac:picMkLst>
            <pc:docMk/>
            <pc:sldMk cId="717348102" sldId="263"/>
            <ac:picMk id="9" creationId="{F9CA6B2D-D2F1-4263-B2BC-77E4A8A348C6}"/>
          </ac:picMkLst>
        </pc:picChg>
        <pc:picChg chg="add mod">
          <ac:chgData name="רוני סנדר" userId="744e0175ef704cd3" providerId="LiveId" clId="{68C57315-769C-41FB-91BB-2D36124E1251}" dt="2021-01-25T10:29:26.745" v="201" actId="1076"/>
          <ac:picMkLst>
            <pc:docMk/>
            <pc:sldMk cId="717348102" sldId="263"/>
            <ac:picMk id="10" creationId="{5AA52A9C-1DD0-4E07-9ED5-B87FA3837F02}"/>
          </ac:picMkLst>
        </pc:picChg>
        <pc:picChg chg="add del mod">
          <ac:chgData name="רוני סנדר" userId="744e0175ef704cd3" providerId="LiveId" clId="{68C57315-769C-41FB-91BB-2D36124E1251}" dt="2021-01-25T10:29:45.924" v="202" actId="21"/>
          <ac:picMkLst>
            <pc:docMk/>
            <pc:sldMk cId="717348102" sldId="263"/>
            <ac:picMk id="11" creationId="{8F17EEC3-47CF-4889-A364-FC963C3D2E46}"/>
          </ac:picMkLst>
        </pc:picChg>
      </pc:sldChg>
      <pc:sldChg chg="addSp delSp modSp new mod modTransition setBg modAnim">
        <pc:chgData name="רוני סנדר" userId="744e0175ef704cd3" providerId="LiveId" clId="{68C57315-769C-41FB-91BB-2D36124E1251}" dt="2021-01-25T13:04:56.861" v="1704"/>
        <pc:sldMkLst>
          <pc:docMk/>
          <pc:sldMk cId="2982412426" sldId="264"/>
        </pc:sldMkLst>
        <pc:spChg chg="mod">
          <ac:chgData name="רוני סנדר" userId="744e0175ef704cd3" providerId="LiveId" clId="{68C57315-769C-41FB-91BB-2D36124E1251}" dt="2021-01-25T10:27:44.986" v="179" actId="26606"/>
          <ac:spMkLst>
            <pc:docMk/>
            <pc:sldMk cId="2982412426" sldId="264"/>
            <ac:spMk id="2" creationId="{45ABC39F-E6E3-4F94-B232-1FA09283EACC}"/>
          </ac:spMkLst>
        </pc:spChg>
        <pc:spChg chg="del">
          <ac:chgData name="רוני סנדר" userId="744e0175ef704cd3" providerId="LiveId" clId="{68C57315-769C-41FB-91BB-2D36124E1251}" dt="2021-01-25T10:22:33.687" v="106"/>
          <ac:spMkLst>
            <pc:docMk/>
            <pc:sldMk cId="2982412426" sldId="264"/>
            <ac:spMk id="3" creationId="{B1A13C14-46AA-42EB-BE92-1934B4C72ECE}"/>
          </ac:spMkLst>
        </pc:spChg>
        <pc:spChg chg="add mod">
          <ac:chgData name="רוני סנדר" userId="744e0175ef704cd3" providerId="LiveId" clId="{68C57315-769C-41FB-91BB-2D36124E1251}" dt="2021-01-25T10:27:44.986" v="179" actId="26606"/>
          <ac:spMkLst>
            <pc:docMk/>
            <pc:sldMk cId="2982412426" sldId="264"/>
            <ac:spMk id="6" creationId="{970A4CC9-EEEC-40A4-9A75-D0911CDFA2B3}"/>
          </ac:spMkLst>
        </pc:spChg>
        <pc:spChg chg="add">
          <ac:chgData name="רוני סנדר" userId="744e0175ef704cd3" providerId="LiveId" clId="{68C57315-769C-41FB-91BB-2D36124E1251}" dt="2021-01-25T10:27:44.986" v="179" actId="26606"/>
          <ac:spMkLst>
            <pc:docMk/>
            <pc:sldMk cId="2982412426" sldId="264"/>
            <ac:spMk id="11" creationId="{201CC55D-ED54-4C5C-95E6-10947BD1103B}"/>
          </ac:spMkLst>
        </pc:spChg>
        <pc:spChg chg="add">
          <ac:chgData name="רוני סנדר" userId="744e0175ef704cd3" providerId="LiveId" clId="{68C57315-769C-41FB-91BB-2D36124E1251}" dt="2021-01-25T10:27:44.986" v="179" actId="26606"/>
          <ac:spMkLst>
            <pc:docMk/>
            <pc:sldMk cId="2982412426" sldId="264"/>
            <ac:spMk id="17" creationId="{3873B707-463F-40B0-8227-E8CC6C67EB25}"/>
          </ac:spMkLst>
        </pc:spChg>
        <pc:spChg chg="add">
          <ac:chgData name="רוני סנדר" userId="744e0175ef704cd3" providerId="LiveId" clId="{68C57315-769C-41FB-91BB-2D36124E1251}" dt="2021-01-25T10:27:44.986" v="179" actId="26606"/>
          <ac:spMkLst>
            <pc:docMk/>
            <pc:sldMk cId="2982412426" sldId="264"/>
            <ac:spMk id="19" creationId="{C13237C8-E62C-4F0D-A318-BD6FB6C2D138}"/>
          </ac:spMkLst>
        </pc:spChg>
        <pc:spChg chg="add">
          <ac:chgData name="רוני סנדר" userId="744e0175ef704cd3" providerId="LiveId" clId="{68C57315-769C-41FB-91BB-2D36124E1251}" dt="2021-01-25T10:27:44.986" v="179" actId="26606"/>
          <ac:spMkLst>
            <pc:docMk/>
            <pc:sldMk cId="2982412426" sldId="264"/>
            <ac:spMk id="21" creationId="{19C9EAEA-39D0-4B0E-A0EB-51E7B26740B1}"/>
          </ac:spMkLst>
        </pc:spChg>
        <pc:grpChg chg="add">
          <ac:chgData name="רוני סנדר" userId="744e0175ef704cd3" providerId="LiveId" clId="{68C57315-769C-41FB-91BB-2D36124E1251}" dt="2021-01-25T10:27:44.986" v="179" actId="26606"/>
          <ac:grpSpMkLst>
            <pc:docMk/>
            <pc:sldMk cId="2982412426" sldId="264"/>
            <ac:grpSpMk id="13" creationId="{1DE889C7-FAD6-4397-98E2-05D503484459}"/>
          </ac:grpSpMkLst>
        </pc:grpChg>
        <pc:picChg chg="add mod ord">
          <ac:chgData name="רוני סנדר" userId="744e0175ef704cd3" providerId="LiveId" clId="{68C57315-769C-41FB-91BB-2D36124E1251}" dt="2021-01-25T10:27:44.986" v="179" actId="26606"/>
          <ac:picMkLst>
            <pc:docMk/>
            <pc:sldMk cId="2982412426" sldId="264"/>
            <ac:picMk id="4" creationId="{9FF84602-4C18-49BD-875A-8A31B386C1B8}"/>
          </ac:picMkLst>
        </pc:picChg>
      </pc:sldChg>
      <pc:sldChg chg="modSp new del mod">
        <pc:chgData name="רוני סנדר" userId="744e0175ef704cd3" providerId="LiveId" clId="{68C57315-769C-41FB-91BB-2D36124E1251}" dt="2021-01-25T10:30:10.053" v="231" actId="47"/>
        <pc:sldMkLst>
          <pc:docMk/>
          <pc:sldMk cId="3936626367" sldId="265"/>
        </pc:sldMkLst>
        <pc:spChg chg="mod">
          <ac:chgData name="רוני סנדר" userId="744e0175ef704cd3" providerId="LiveId" clId="{68C57315-769C-41FB-91BB-2D36124E1251}" dt="2021-01-25T10:26:57.002" v="174" actId="21"/>
          <ac:spMkLst>
            <pc:docMk/>
            <pc:sldMk cId="3936626367" sldId="265"/>
            <ac:spMk id="3" creationId="{DD6D80E6-4ACC-419E-AD31-121110E1165C}"/>
          </ac:spMkLst>
        </pc:spChg>
      </pc:sldChg>
      <pc:sldChg chg="addSp delSp modSp new mod modTransition setBg">
        <pc:chgData name="רוני סנדר" userId="744e0175ef704cd3" providerId="LiveId" clId="{68C57315-769C-41FB-91BB-2D36124E1251}" dt="2021-01-25T14:08:38.145" v="1935" actId="478"/>
        <pc:sldMkLst>
          <pc:docMk/>
          <pc:sldMk cId="397400124" sldId="266"/>
        </pc:sldMkLst>
        <pc:spChg chg="mod ord">
          <ac:chgData name="רוני סנדר" userId="744e0175ef704cd3" providerId="LiveId" clId="{68C57315-769C-41FB-91BB-2D36124E1251}" dt="2021-01-25T10:32:24.857" v="419" actId="26606"/>
          <ac:spMkLst>
            <pc:docMk/>
            <pc:sldMk cId="397400124" sldId="266"/>
            <ac:spMk id="2" creationId="{7F11A088-2F5B-4533-82A6-241BDE2C769C}"/>
          </ac:spMkLst>
        </pc:spChg>
        <pc:spChg chg="del">
          <ac:chgData name="רוני סנדר" userId="744e0175ef704cd3" providerId="LiveId" clId="{68C57315-769C-41FB-91BB-2D36124E1251}" dt="2021-01-25T10:29:49.686" v="203"/>
          <ac:spMkLst>
            <pc:docMk/>
            <pc:sldMk cId="397400124" sldId="266"/>
            <ac:spMk id="3" creationId="{9807CDEC-1B83-4BFF-9EE5-AEFC85F37734}"/>
          </ac:spMkLst>
        </pc:spChg>
        <pc:spChg chg="add del mod">
          <ac:chgData name="רוני סנדר" userId="744e0175ef704cd3" providerId="LiveId" clId="{68C57315-769C-41FB-91BB-2D36124E1251}" dt="2021-01-25T10:32:11.397" v="414"/>
          <ac:spMkLst>
            <pc:docMk/>
            <pc:sldMk cId="397400124" sldId="266"/>
            <ac:spMk id="6" creationId="{C4C537DF-EF05-4971-B5BB-A6FBC2A0BBA4}"/>
          </ac:spMkLst>
        </pc:spChg>
        <pc:spChg chg="add mod">
          <ac:chgData name="רוני סנדר" userId="744e0175ef704cd3" providerId="LiveId" clId="{68C57315-769C-41FB-91BB-2D36124E1251}" dt="2021-01-25T14:08:38.145" v="1935" actId="478"/>
          <ac:spMkLst>
            <pc:docMk/>
            <pc:sldMk cId="397400124" sldId="266"/>
            <ac:spMk id="10" creationId="{F32F51BF-4DC9-475A-B6D3-B94A6F8125DB}"/>
          </ac:spMkLst>
        </pc:spChg>
        <pc:spChg chg="add del">
          <ac:chgData name="רוני סנדר" userId="744e0175ef704cd3" providerId="LiveId" clId="{68C57315-769C-41FB-91BB-2D36124E1251}" dt="2021-01-25T10:32:24.819" v="418" actId="26606"/>
          <ac:spMkLst>
            <pc:docMk/>
            <pc:sldMk cId="397400124" sldId="266"/>
            <ac:spMk id="11" creationId="{8C474EC7-3B31-4DD6-819E-B759FD481F07}"/>
          </ac:spMkLst>
        </pc:spChg>
        <pc:spChg chg="add del">
          <ac:chgData name="רוני סנדר" userId="744e0175ef704cd3" providerId="LiveId" clId="{68C57315-769C-41FB-91BB-2D36124E1251}" dt="2021-01-25T10:32:22.994" v="416" actId="26606"/>
          <ac:spMkLst>
            <pc:docMk/>
            <pc:sldMk cId="397400124" sldId="266"/>
            <ac:spMk id="12" creationId="{37C89E4B-3C9F-44B9-8B86-D9E3D112D8EC}"/>
          </ac:spMkLst>
        </pc:spChg>
        <pc:spChg chg="add del">
          <ac:chgData name="רוני סנדר" userId="744e0175ef704cd3" providerId="LiveId" clId="{68C57315-769C-41FB-91BB-2D36124E1251}" dt="2021-01-25T10:32:24.819" v="418" actId="26606"/>
          <ac:spMkLst>
            <pc:docMk/>
            <pc:sldMk cId="397400124" sldId="266"/>
            <ac:spMk id="19" creationId="{201CC55D-ED54-4C5C-95E6-10947BD1103B}"/>
          </ac:spMkLst>
        </pc:spChg>
        <pc:spChg chg="add del">
          <ac:chgData name="רוני סנדר" userId="744e0175ef704cd3" providerId="LiveId" clId="{68C57315-769C-41FB-91BB-2D36124E1251}" dt="2021-01-25T10:32:24.819" v="418" actId="26606"/>
          <ac:spMkLst>
            <pc:docMk/>
            <pc:sldMk cId="397400124" sldId="266"/>
            <ac:spMk id="20" creationId="{3873B707-463F-40B0-8227-E8CC6C67EB25}"/>
          </ac:spMkLst>
        </pc:spChg>
        <pc:spChg chg="add del">
          <ac:chgData name="רוני סנדר" userId="744e0175ef704cd3" providerId="LiveId" clId="{68C57315-769C-41FB-91BB-2D36124E1251}" dt="2021-01-25T10:32:24.819" v="418" actId="26606"/>
          <ac:spMkLst>
            <pc:docMk/>
            <pc:sldMk cId="397400124" sldId="266"/>
            <ac:spMk id="22" creationId="{C13237C8-E62C-4F0D-A318-BD6FB6C2D138}"/>
          </ac:spMkLst>
        </pc:spChg>
        <pc:spChg chg="add del">
          <ac:chgData name="רוני סנדר" userId="744e0175ef704cd3" providerId="LiveId" clId="{68C57315-769C-41FB-91BB-2D36124E1251}" dt="2021-01-25T10:32:24.819" v="418" actId="26606"/>
          <ac:spMkLst>
            <pc:docMk/>
            <pc:sldMk cId="397400124" sldId="266"/>
            <ac:spMk id="24" creationId="{19C9EAEA-39D0-4B0E-A0EB-51E7B26740B1}"/>
          </ac:spMkLst>
        </pc:spChg>
        <pc:spChg chg="add">
          <ac:chgData name="רוני סנדר" userId="744e0175ef704cd3" providerId="LiveId" clId="{68C57315-769C-41FB-91BB-2D36124E1251}" dt="2021-01-25T10:32:24.857" v="419" actId="26606"/>
          <ac:spMkLst>
            <pc:docMk/>
            <pc:sldMk cId="397400124" sldId="266"/>
            <ac:spMk id="26" creationId="{37C89E4B-3C9F-44B9-8B86-D9E3D112D8EC}"/>
          </ac:spMkLst>
        </pc:spChg>
        <pc:grpChg chg="add del">
          <ac:chgData name="רוני סנדר" userId="744e0175ef704cd3" providerId="LiveId" clId="{68C57315-769C-41FB-91BB-2D36124E1251}" dt="2021-01-25T10:32:24.819" v="418" actId="26606"/>
          <ac:grpSpMkLst>
            <pc:docMk/>
            <pc:sldMk cId="397400124" sldId="266"/>
            <ac:grpSpMk id="21" creationId="{1DE889C7-FAD6-4397-98E2-05D503484459}"/>
          </ac:grpSpMkLst>
        </pc:grpChg>
        <pc:picChg chg="add del mod">
          <ac:chgData name="רוני סנדר" userId="744e0175ef704cd3" providerId="LiveId" clId="{68C57315-769C-41FB-91BB-2D36124E1251}" dt="2021-01-25T10:29:53.158" v="206" actId="478"/>
          <ac:picMkLst>
            <pc:docMk/>
            <pc:sldMk cId="397400124" sldId="266"/>
            <ac:picMk id="4" creationId="{0EBB3690-2E8D-44D0-BE50-68C3ED7601CA}"/>
          </ac:picMkLst>
        </pc:picChg>
        <pc:picChg chg="add del mod">
          <ac:chgData name="רוני סנדר" userId="744e0175ef704cd3" providerId="LiveId" clId="{68C57315-769C-41FB-91BB-2D36124E1251}" dt="2021-01-25T14:08:38.145" v="1935" actId="478"/>
          <ac:picMkLst>
            <pc:docMk/>
            <pc:sldMk cId="397400124" sldId="266"/>
            <ac:picMk id="7" creationId="{6B83D3D1-A0A2-48AF-9A79-2892C95C2CF4}"/>
          </ac:picMkLst>
        </pc:picChg>
        <pc:picChg chg="add mod ord">
          <ac:chgData name="רוני סנדר" userId="744e0175ef704cd3" providerId="LiveId" clId="{68C57315-769C-41FB-91BB-2D36124E1251}" dt="2021-01-25T14:08:36.584" v="1934" actId="167"/>
          <ac:picMkLst>
            <pc:docMk/>
            <pc:sldMk cId="397400124" sldId="266"/>
            <ac:picMk id="8" creationId="{35B266FE-F402-406F-8C19-CCAD19DF5A8B}"/>
          </ac:picMkLst>
        </pc:picChg>
        <pc:cxnChg chg="add del">
          <ac:chgData name="רוני סנדר" userId="744e0175ef704cd3" providerId="LiveId" clId="{68C57315-769C-41FB-91BB-2D36124E1251}" dt="2021-01-25T10:32:22.994" v="416" actId="26606"/>
          <ac:cxnSpMkLst>
            <pc:docMk/>
            <pc:sldMk cId="397400124" sldId="266"/>
            <ac:cxnSpMk id="14" creationId="{AA2EAA10-076F-46BD-8F0F-B9A2FB77A85C}"/>
          </ac:cxnSpMkLst>
        </pc:cxnChg>
        <pc:cxnChg chg="add del">
          <ac:chgData name="רוני סנדר" userId="744e0175ef704cd3" providerId="LiveId" clId="{68C57315-769C-41FB-91BB-2D36124E1251}" dt="2021-01-25T10:32:22.994" v="416" actId="26606"/>
          <ac:cxnSpMkLst>
            <pc:docMk/>
            <pc:sldMk cId="397400124" sldId="266"/>
            <ac:cxnSpMk id="16" creationId="{D891E407-403B-4764-86C9-33A56D3BCAA3}"/>
          </ac:cxnSpMkLst>
        </pc:cxnChg>
        <pc:cxnChg chg="add">
          <ac:chgData name="רוני סנדר" userId="744e0175ef704cd3" providerId="LiveId" clId="{68C57315-769C-41FB-91BB-2D36124E1251}" dt="2021-01-25T10:32:24.857" v="419" actId="26606"/>
          <ac:cxnSpMkLst>
            <pc:docMk/>
            <pc:sldMk cId="397400124" sldId="266"/>
            <ac:cxnSpMk id="27" creationId="{AA2EAA10-076F-46BD-8F0F-B9A2FB77A85C}"/>
          </ac:cxnSpMkLst>
        </pc:cxnChg>
        <pc:cxnChg chg="add">
          <ac:chgData name="רוני סנדר" userId="744e0175ef704cd3" providerId="LiveId" clId="{68C57315-769C-41FB-91BB-2D36124E1251}" dt="2021-01-25T10:32:24.857" v="419" actId="26606"/>
          <ac:cxnSpMkLst>
            <pc:docMk/>
            <pc:sldMk cId="397400124" sldId="266"/>
            <ac:cxnSpMk id="28" creationId="{D891E407-403B-4764-86C9-33A56D3BCAA3}"/>
          </ac:cxnSpMkLst>
        </pc:cxnChg>
      </pc:sldChg>
      <pc:sldChg chg="addSp modSp new mod modTransition setBg modAnim setClrOvrMap">
        <pc:chgData name="רוני סנדר" userId="744e0175ef704cd3" providerId="LiveId" clId="{68C57315-769C-41FB-91BB-2D36124E1251}" dt="2021-01-25T13:54:19.405" v="1784" actId="20577"/>
        <pc:sldMkLst>
          <pc:docMk/>
          <pc:sldMk cId="2892085435" sldId="267"/>
        </pc:sldMkLst>
        <pc:spChg chg="mod">
          <ac:chgData name="רוני סנדר" userId="744e0175ef704cd3" providerId="LiveId" clId="{68C57315-769C-41FB-91BB-2D36124E1251}" dt="2021-01-25T10:31:44.097" v="412" actId="26606"/>
          <ac:spMkLst>
            <pc:docMk/>
            <pc:sldMk cId="2892085435" sldId="267"/>
            <ac:spMk id="2" creationId="{9F126D18-FFC5-4AEF-A888-F4CBED9F3764}"/>
          </ac:spMkLst>
        </pc:spChg>
        <pc:spChg chg="mod ord">
          <ac:chgData name="רוני סנדר" userId="744e0175ef704cd3" providerId="LiveId" clId="{68C57315-769C-41FB-91BB-2D36124E1251}" dt="2021-01-25T13:54:19.405" v="1784" actId="20577"/>
          <ac:spMkLst>
            <pc:docMk/>
            <pc:sldMk cId="2892085435" sldId="267"/>
            <ac:spMk id="3" creationId="{580E9DF3-DA69-4037-BEA8-A7482686E954}"/>
          </ac:spMkLst>
        </pc:spChg>
        <pc:spChg chg="add">
          <ac:chgData name="רוני סנדר" userId="744e0175ef704cd3" providerId="LiveId" clId="{68C57315-769C-41FB-91BB-2D36124E1251}" dt="2021-01-25T10:31:44.097" v="412" actId="26606"/>
          <ac:spMkLst>
            <pc:docMk/>
            <pc:sldMk cId="2892085435" sldId="267"/>
            <ac:spMk id="9" creationId="{9B76D444-2756-434F-AE61-96D69830C13E}"/>
          </ac:spMkLst>
        </pc:spChg>
        <pc:picChg chg="add mod">
          <ac:chgData name="רוני סנדר" userId="744e0175ef704cd3" providerId="LiveId" clId="{68C57315-769C-41FB-91BB-2D36124E1251}" dt="2021-01-25T10:31:44.097" v="412" actId="26606"/>
          <ac:picMkLst>
            <pc:docMk/>
            <pc:sldMk cId="2892085435" sldId="267"/>
            <ac:picMk id="4" creationId="{DF7F452B-8DF5-4B17-9F8F-38DC86827173}"/>
          </ac:picMkLst>
        </pc:picChg>
        <pc:cxnChg chg="add">
          <ac:chgData name="רוני סנדר" userId="744e0175ef704cd3" providerId="LiveId" clId="{68C57315-769C-41FB-91BB-2D36124E1251}" dt="2021-01-25T10:31:44.097" v="412" actId="26606"/>
          <ac:cxnSpMkLst>
            <pc:docMk/>
            <pc:sldMk cId="2892085435" sldId="267"/>
            <ac:cxnSpMk id="11" creationId="{CF8F36E2-BBE5-43FE-822F-AD8CAE08C071}"/>
          </ac:cxnSpMkLst>
        </pc:cxnChg>
      </pc:sldChg>
      <pc:sldChg chg="addSp delSp modSp new mod ord modTransition setBg setClrOvrMap">
        <pc:chgData name="רוני סנדר" userId="744e0175ef704cd3" providerId="LiveId" clId="{68C57315-769C-41FB-91BB-2D36124E1251}" dt="2021-01-25T13:00:09.117" v="1673"/>
        <pc:sldMkLst>
          <pc:docMk/>
          <pc:sldMk cId="4013439804" sldId="268"/>
        </pc:sldMkLst>
        <pc:spChg chg="mod ord">
          <ac:chgData name="רוני סנדר" userId="744e0175ef704cd3" providerId="LiveId" clId="{68C57315-769C-41FB-91BB-2D36124E1251}" dt="2021-01-25T10:39:00.138" v="448" actId="26606"/>
          <ac:spMkLst>
            <pc:docMk/>
            <pc:sldMk cId="4013439804" sldId="268"/>
            <ac:spMk id="2" creationId="{DD334CFF-4DF0-4227-B56C-C907C95A7BC6}"/>
          </ac:spMkLst>
        </pc:spChg>
        <pc:spChg chg="del">
          <ac:chgData name="רוני סנדר" userId="744e0175ef704cd3" providerId="LiveId" clId="{68C57315-769C-41FB-91BB-2D36124E1251}" dt="2021-01-25T10:33:46.948" v="447"/>
          <ac:spMkLst>
            <pc:docMk/>
            <pc:sldMk cId="4013439804" sldId="268"/>
            <ac:spMk id="3" creationId="{A40304FA-1C90-40CE-94D2-898AB986E9A1}"/>
          </ac:spMkLst>
        </pc:spChg>
        <pc:spChg chg="add del">
          <ac:chgData name="רוני סנדר" userId="744e0175ef704cd3" providerId="LiveId" clId="{68C57315-769C-41FB-91BB-2D36124E1251}" dt="2021-01-25T10:39:12.593" v="449" actId="478"/>
          <ac:spMkLst>
            <pc:docMk/>
            <pc:sldMk cId="4013439804" sldId="268"/>
            <ac:spMk id="8" creationId="{A8122CC6-8BB0-4713-A050-894340A27C7E}"/>
          </ac:spMkLst>
        </pc:spChg>
        <pc:spChg chg="add">
          <ac:chgData name="רוני סנדר" userId="744e0175ef704cd3" providerId="LiveId" clId="{68C57315-769C-41FB-91BB-2D36124E1251}" dt="2021-01-25T10:39:00.138" v="448" actId="26606"/>
          <ac:spMkLst>
            <pc:docMk/>
            <pc:sldMk cId="4013439804" sldId="268"/>
            <ac:spMk id="11" creationId="{9B76D444-2756-434F-AE61-96D69830C13E}"/>
          </ac:spMkLst>
        </pc:spChg>
        <pc:spChg chg="add">
          <ac:chgData name="רוני סנדר" userId="744e0175ef704cd3" providerId="LiveId" clId="{68C57315-769C-41FB-91BB-2D36124E1251}" dt="2021-01-25T10:39:00.138" v="448" actId="26606"/>
          <ac:spMkLst>
            <pc:docMk/>
            <pc:sldMk cId="4013439804" sldId="268"/>
            <ac:spMk id="13" creationId="{A27B6159-7734-4564-9E0F-C4BC43C36E52}"/>
          </ac:spMkLst>
        </pc:spChg>
        <pc:picChg chg="add mod">
          <ac:chgData name="רוני סנדר" userId="744e0175ef704cd3" providerId="LiveId" clId="{68C57315-769C-41FB-91BB-2D36124E1251}" dt="2021-01-25T10:39:53.017" v="454" actId="1076"/>
          <ac:picMkLst>
            <pc:docMk/>
            <pc:sldMk cId="4013439804" sldId="268"/>
            <ac:picMk id="4" creationId="{514DFE0D-AE55-4EDA-A66D-551BFEBD13FC}"/>
          </ac:picMkLst>
        </pc:picChg>
        <pc:cxnChg chg="add">
          <ac:chgData name="רוני סנדר" userId="744e0175ef704cd3" providerId="LiveId" clId="{68C57315-769C-41FB-91BB-2D36124E1251}" dt="2021-01-25T10:39:00.138" v="448" actId="26606"/>
          <ac:cxnSpMkLst>
            <pc:docMk/>
            <pc:sldMk cId="4013439804" sldId="268"/>
            <ac:cxnSpMk id="15" creationId="{E2FFB46B-05BC-4950-B18A-9593FDAE6ED7}"/>
          </ac:cxnSpMkLst>
        </pc:cxnChg>
      </pc:sldChg>
      <pc:sldChg chg="addSp delSp modSp new mod modTransition setBg modAnim">
        <pc:chgData name="רוני סנדר" userId="744e0175ef704cd3" providerId="LiveId" clId="{68C57315-769C-41FB-91BB-2D36124E1251}" dt="2021-01-25T13:05:24.507" v="1708"/>
        <pc:sldMkLst>
          <pc:docMk/>
          <pc:sldMk cId="3052403231" sldId="269"/>
        </pc:sldMkLst>
        <pc:spChg chg="mod">
          <ac:chgData name="רוני סנדר" userId="744e0175ef704cd3" providerId="LiveId" clId="{68C57315-769C-41FB-91BB-2D36124E1251}" dt="2021-01-25T10:51:12.299" v="848" actId="20577"/>
          <ac:spMkLst>
            <pc:docMk/>
            <pc:sldMk cId="3052403231" sldId="269"/>
            <ac:spMk id="2" creationId="{7EBE24AF-A057-4E0E-BC2A-3B58267F2751}"/>
          </ac:spMkLst>
        </pc:spChg>
        <pc:spChg chg="del">
          <ac:chgData name="רוני סנדר" userId="744e0175ef704cd3" providerId="LiveId" clId="{68C57315-769C-41FB-91BB-2D36124E1251}" dt="2021-01-25T10:41:32.803" v="457"/>
          <ac:spMkLst>
            <pc:docMk/>
            <pc:sldMk cId="3052403231" sldId="269"/>
            <ac:spMk id="3" creationId="{966C953D-F6B4-4F9D-A43F-48BC90BAAB0D}"/>
          </ac:spMkLst>
        </pc:spChg>
        <pc:spChg chg="add mod">
          <ac:chgData name="רוני סנדר" userId="744e0175ef704cd3" providerId="LiveId" clId="{68C57315-769C-41FB-91BB-2D36124E1251}" dt="2021-01-25T10:51:07.196" v="847" actId="26606"/>
          <ac:spMkLst>
            <pc:docMk/>
            <pc:sldMk cId="3052403231" sldId="269"/>
            <ac:spMk id="6" creationId="{32A7C014-93CC-4E72-B457-9D741E7FE769}"/>
          </ac:spMkLst>
        </pc:spChg>
        <pc:spChg chg="add mod">
          <ac:chgData name="רוני סנדר" userId="744e0175ef704cd3" providerId="LiveId" clId="{68C57315-769C-41FB-91BB-2D36124E1251}" dt="2021-01-25T12:58:21.616" v="1659" actId="1076"/>
          <ac:spMkLst>
            <pc:docMk/>
            <pc:sldMk cId="3052403231" sldId="269"/>
            <ac:spMk id="10" creationId="{0310EFE6-F1FB-4285-9DD8-4A31473E8F1C}"/>
          </ac:spMkLst>
        </pc:spChg>
        <pc:picChg chg="add del mod">
          <ac:chgData name="רוני סנדר" userId="744e0175ef704cd3" providerId="LiveId" clId="{68C57315-769C-41FB-91BB-2D36124E1251}" dt="2021-01-25T10:45:06.332" v="623" actId="478"/>
          <ac:picMkLst>
            <pc:docMk/>
            <pc:sldMk cId="3052403231" sldId="269"/>
            <ac:picMk id="4" creationId="{6A755BF3-2FFD-4405-818C-F48D08901940}"/>
          </ac:picMkLst>
        </pc:picChg>
        <pc:picChg chg="add mod ord">
          <ac:chgData name="רוני סנדר" userId="744e0175ef704cd3" providerId="LiveId" clId="{68C57315-769C-41FB-91BB-2D36124E1251}" dt="2021-01-25T10:51:07.196" v="847" actId="26606"/>
          <ac:picMkLst>
            <pc:docMk/>
            <pc:sldMk cId="3052403231" sldId="269"/>
            <ac:picMk id="7" creationId="{E4B83D31-36D3-4334-B7BE-BF439A43A065}"/>
          </ac:picMkLst>
        </pc:picChg>
        <pc:cxnChg chg="add">
          <ac:chgData name="רוני סנדר" userId="744e0175ef704cd3" providerId="LiveId" clId="{68C57315-769C-41FB-91BB-2D36124E1251}" dt="2021-01-25T10:51:07.196" v="847" actId="26606"/>
          <ac:cxnSpMkLst>
            <pc:docMk/>
            <pc:sldMk cId="3052403231" sldId="269"/>
            <ac:cxnSpMk id="12" creationId="{A7F400EE-A8A5-48AF-B4D6-291B52C6F0B0}"/>
          </ac:cxnSpMkLst>
        </pc:cxnChg>
      </pc:sldChg>
      <pc:sldChg chg="addSp delSp modSp new mod modTransition setBg modAnim setClrOvrMap">
        <pc:chgData name="רוני סנדר" userId="744e0175ef704cd3" providerId="LiveId" clId="{68C57315-769C-41FB-91BB-2D36124E1251}" dt="2021-01-25T13:55:30.781" v="1794" actId="20577"/>
        <pc:sldMkLst>
          <pc:docMk/>
          <pc:sldMk cId="219461222" sldId="270"/>
        </pc:sldMkLst>
        <pc:spChg chg="mod">
          <ac:chgData name="רוני סנדר" userId="744e0175ef704cd3" providerId="LiveId" clId="{68C57315-769C-41FB-91BB-2D36124E1251}" dt="2021-01-25T13:06:16.711" v="1713" actId="20577"/>
          <ac:spMkLst>
            <pc:docMk/>
            <pc:sldMk cId="219461222" sldId="270"/>
            <ac:spMk id="2" creationId="{8C1384A1-DFEB-456A-BF8E-78653FDF26AB}"/>
          </ac:spMkLst>
        </pc:spChg>
        <pc:spChg chg="del">
          <ac:chgData name="רוני סנדר" userId="744e0175ef704cd3" providerId="LiveId" clId="{68C57315-769C-41FB-91BB-2D36124E1251}" dt="2021-01-25T10:42:46.253" v="459"/>
          <ac:spMkLst>
            <pc:docMk/>
            <pc:sldMk cId="219461222" sldId="270"/>
            <ac:spMk id="3" creationId="{07A8F26B-066F-4709-8425-CF1AF19E4413}"/>
          </ac:spMkLst>
        </pc:spChg>
        <pc:spChg chg="add mod">
          <ac:chgData name="רוני סנדר" userId="744e0175ef704cd3" providerId="LiveId" clId="{68C57315-769C-41FB-91BB-2D36124E1251}" dt="2021-01-25T13:55:30.781" v="1794" actId="20577"/>
          <ac:spMkLst>
            <pc:docMk/>
            <pc:sldMk cId="219461222" sldId="270"/>
            <ac:spMk id="6" creationId="{286BC410-329E-48F9-A2D4-EDCD06EB8820}"/>
          </ac:spMkLst>
        </pc:spChg>
        <pc:spChg chg="add del">
          <ac:chgData name="רוני סנדר" userId="744e0175ef704cd3" providerId="LiveId" clId="{68C57315-769C-41FB-91BB-2D36124E1251}" dt="2021-01-25T10:44:03.773" v="594" actId="26606"/>
          <ac:spMkLst>
            <pc:docMk/>
            <pc:sldMk cId="219461222" sldId="270"/>
            <ac:spMk id="12" creationId="{32E62931-8EB4-42BB-BAAB-D8757BE66D8E}"/>
          </ac:spMkLst>
        </pc:spChg>
        <pc:spChg chg="add del">
          <ac:chgData name="רוני סנדר" userId="744e0175ef704cd3" providerId="LiveId" clId="{68C57315-769C-41FB-91BB-2D36124E1251}" dt="2021-01-25T10:44:05.275" v="596" actId="26606"/>
          <ac:spMkLst>
            <pc:docMk/>
            <pc:sldMk cId="219461222" sldId="270"/>
            <ac:spMk id="14" creationId="{A27B6159-7734-4564-9E0F-C4BC43C36E52}"/>
          </ac:spMkLst>
        </pc:spChg>
        <pc:spChg chg="add del">
          <ac:chgData name="רוני סנדר" userId="744e0175ef704cd3" providerId="LiveId" clId="{68C57315-769C-41FB-91BB-2D36124E1251}" dt="2021-01-25T10:44:05.275" v="596" actId="26606"/>
          <ac:spMkLst>
            <pc:docMk/>
            <pc:sldMk cId="219461222" sldId="270"/>
            <ac:spMk id="15" creationId="{9B76D444-2756-434F-AE61-96D69830C13E}"/>
          </ac:spMkLst>
        </pc:spChg>
        <pc:spChg chg="add del">
          <ac:chgData name="רוני סנדר" userId="744e0175ef704cd3" providerId="LiveId" clId="{68C57315-769C-41FB-91BB-2D36124E1251}" dt="2021-01-25T10:44:34.218" v="603" actId="26606"/>
          <ac:spMkLst>
            <pc:docMk/>
            <pc:sldMk cId="219461222" sldId="270"/>
            <ac:spMk id="18" creationId="{32E62931-8EB4-42BB-BAAB-D8757BE66D8E}"/>
          </ac:spMkLst>
        </pc:spChg>
        <pc:spChg chg="add mod">
          <ac:chgData name="רוני סנדר" userId="744e0175ef704cd3" providerId="LiveId" clId="{68C57315-769C-41FB-91BB-2D36124E1251}" dt="2021-01-25T13:47:46.112" v="1772" actId="20577"/>
          <ac:spMkLst>
            <pc:docMk/>
            <pc:sldMk cId="219461222" sldId="270"/>
            <ac:spMk id="19" creationId="{1AF0F9E4-E2BD-437F-94D6-581FA4457174}"/>
          </ac:spMkLst>
        </pc:spChg>
        <pc:spChg chg="add">
          <ac:chgData name="רוני סנדר" userId="744e0175ef704cd3" providerId="LiveId" clId="{68C57315-769C-41FB-91BB-2D36124E1251}" dt="2021-01-25T10:44:34.218" v="603" actId="26606"/>
          <ac:spMkLst>
            <pc:docMk/>
            <pc:sldMk cId="219461222" sldId="270"/>
            <ac:spMk id="23" creationId="{55666830-9A19-4E01-8505-D6C7F9AC5665}"/>
          </ac:spMkLst>
        </pc:spChg>
        <pc:spChg chg="add">
          <ac:chgData name="רוני סנדר" userId="744e0175ef704cd3" providerId="LiveId" clId="{68C57315-769C-41FB-91BB-2D36124E1251}" dt="2021-01-25T10:44:34.218" v="603" actId="26606"/>
          <ac:spMkLst>
            <pc:docMk/>
            <pc:sldMk cId="219461222" sldId="270"/>
            <ac:spMk id="25" creationId="{AE9FC877-7FB6-4D22-9988-35420644E202}"/>
          </ac:spMkLst>
        </pc:spChg>
        <pc:spChg chg="add">
          <ac:chgData name="רוני סנדר" userId="744e0175ef704cd3" providerId="LiveId" clId="{68C57315-769C-41FB-91BB-2D36124E1251}" dt="2021-01-25T10:44:34.218" v="603" actId="26606"/>
          <ac:spMkLst>
            <pc:docMk/>
            <pc:sldMk cId="219461222" sldId="270"/>
            <ac:spMk id="27" creationId="{E41809D1-F12E-46BB-B804-5F209D325E8B}"/>
          </ac:spMkLst>
        </pc:spChg>
        <pc:spChg chg="add">
          <ac:chgData name="רוני סנדר" userId="744e0175ef704cd3" providerId="LiveId" clId="{68C57315-769C-41FB-91BB-2D36124E1251}" dt="2021-01-25T10:44:34.218" v="603" actId="26606"/>
          <ac:spMkLst>
            <pc:docMk/>
            <pc:sldMk cId="219461222" sldId="270"/>
            <ac:spMk id="29" creationId="{AF2F604E-43BE-4DC3-B983-E071523364F8}"/>
          </ac:spMkLst>
        </pc:spChg>
        <pc:spChg chg="add">
          <ac:chgData name="רוני סנדר" userId="744e0175ef704cd3" providerId="LiveId" clId="{68C57315-769C-41FB-91BB-2D36124E1251}" dt="2021-01-25T10:44:34.218" v="603" actId="26606"/>
          <ac:spMkLst>
            <pc:docMk/>
            <pc:sldMk cId="219461222" sldId="270"/>
            <ac:spMk id="31" creationId="{08C9B587-E65E-4B52-B37C-ABEBB6E87928}"/>
          </ac:spMkLst>
        </pc:spChg>
        <pc:picChg chg="add del mod">
          <ac:chgData name="רוני סנדר" userId="744e0175ef704cd3" providerId="LiveId" clId="{68C57315-769C-41FB-91BB-2D36124E1251}" dt="2021-01-25T10:43:12.311" v="502" actId="478"/>
          <ac:picMkLst>
            <pc:docMk/>
            <pc:sldMk cId="219461222" sldId="270"/>
            <ac:picMk id="4" creationId="{7F0F740E-45D1-4308-BDE5-2539A56FDEE6}"/>
          </ac:picMkLst>
        </pc:picChg>
        <pc:picChg chg="add mod ord">
          <ac:chgData name="רוני סנדר" userId="744e0175ef704cd3" providerId="LiveId" clId="{68C57315-769C-41FB-91BB-2D36124E1251}" dt="2021-01-25T10:44:34.218" v="603" actId="26606"/>
          <ac:picMkLst>
            <pc:docMk/>
            <pc:sldMk cId="219461222" sldId="270"/>
            <ac:picMk id="7" creationId="{8261DB84-7467-461B-BDE6-62E1EA218E80}"/>
          </ac:picMkLst>
        </pc:picChg>
        <pc:cxnChg chg="add del">
          <ac:chgData name="רוני סנדר" userId="744e0175ef704cd3" providerId="LiveId" clId="{68C57315-769C-41FB-91BB-2D36124E1251}" dt="2021-01-25T10:44:05.275" v="596" actId="26606"/>
          <ac:cxnSpMkLst>
            <pc:docMk/>
            <pc:sldMk cId="219461222" sldId="270"/>
            <ac:cxnSpMk id="16" creationId="{E2FFB46B-05BC-4950-B18A-9593FDAE6ED7}"/>
          </ac:cxnSpMkLst>
        </pc:cxnChg>
      </pc:sldChg>
      <pc:sldChg chg="addSp delSp modSp new mod ord modTransition">
        <pc:chgData name="רוני סנדר" userId="744e0175ef704cd3" providerId="LiveId" clId="{68C57315-769C-41FB-91BB-2D36124E1251}" dt="2021-01-25T13:03:05.916" v="1702"/>
        <pc:sldMkLst>
          <pc:docMk/>
          <pc:sldMk cId="2409226413" sldId="271"/>
        </pc:sldMkLst>
        <pc:spChg chg="mod">
          <ac:chgData name="רוני סנדר" userId="744e0175ef704cd3" providerId="LiveId" clId="{68C57315-769C-41FB-91BB-2D36124E1251}" dt="2021-01-25T10:48:48.893" v="841" actId="1076"/>
          <ac:spMkLst>
            <pc:docMk/>
            <pc:sldMk cId="2409226413" sldId="271"/>
            <ac:spMk id="2" creationId="{3706DBD1-7A8F-44E0-BD29-DDC25EE3C500}"/>
          </ac:spMkLst>
        </pc:spChg>
        <pc:spChg chg="del">
          <ac:chgData name="רוני סנדר" userId="744e0175ef704cd3" providerId="LiveId" clId="{68C57315-769C-41FB-91BB-2D36124E1251}" dt="2021-01-25T10:47:36.399" v="786"/>
          <ac:spMkLst>
            <pc:docMk/>
            <pc:sldMk cId="2409226413" sldId="271"/>
            <ac:spMk id="3" creationId="{44F6C65F-7D85-409D-9CB5-5F706EF1DA21}"/>
          </ac:spMkLst>
        </pc:spChg>
        <pc:spChg chg="add del mod">
          <ac:chgData name="רוני סנדר" userId="744e0175ef704cd3" providerId="LiveId" clId="{68C57315-769C-41FB-91BB-2D36124E1251}" dt="2021-01-25T11:22:44.113" v="860" actId="478"/>
          <ac:spMkLst>
            <pc:docMk/>
            <pc:sldMk cId="2409226413" sldId="271"/>
            <ac:spMk id="6" creationId="{4B9120CC-1626-4D8E-888A-9729F16B93D7}"/>
          </ac:spMkLst>
        </pc:spChg>
        <pc:spChg chg="add mod">
          <ac:chgData name="רוני סנדר" userId="744e0175ef704cd3" providerId="LiveId" clId="{68C57315-769C-41FB-91BB-2D36124E1251}" dt="2021-01-25T11:25:25.506" v="965" actId="1076"/>
          <ac:spMkLst>
            <pc:docMk/>
            <pc:sldMk cId="2409226413" sldId="271"/>
            <ac:spMk id="8" creationId="{43D7FFE3-C9A5-40F8-AF76-EC5C44271674}"/>
          </ac:spMkLst>
        </pc:spChg>
        <pc:picChg chg="add mod ord">
          <ac:chgData name="רוני סנדר" userId="744e0175ef704cd3" providerId="LiveId" clId="{68C57315-769C-41FB-91BB-2D36124E1251}" dt="2021-01-25T10:48:54.767" v="842" actId="167"/>
          <ac:picMkLst>
            <pc:docMk/>
            <pc:sldMk cId="2409226413" sldId="271"/>
            <ac:picMk id="4" creationId="{F266E6E3-BC2E-4A83-A357-7D38D0F6A809}"/>
          </ac:picMkLst>
        </pc:picChg>
      </pc:sldChg>
      <pc:sldChg chg="addSp delSp modSp new mod modTransition setBg modAnim">
        <pc:chgData name="רוני סנדר" userId="744e0175ef704cd3" providerId="LiveId" clId="{68C57315-769C-41FB-91BB-2D36124E1251}" dt="2021-01-25T14:11:27.201" v="2049"/>
        <pc:sldMkLst>
          <pc:docMk/>
          <pc:sldMk cId="1083714988" sldId="272"/>
        </pc:sldMkLst>
        <pc:spChg chg="mod">
          <ac:chgData name="רוני סנדר" userId="744e0175ef704cd3" providerId="LiveId" clId="{68C57315-769C-41FB-91BB-2D36124E1251}" dt="2021-01-25T12:34:52.512" v="1545" actId="26606"/>
          <ac:spMkLst>
            <pc:docMk/>
            <pc:sldMk cId="1083714988" sldId="272"/>
            <ac:spMk id="2" creationId="{6D170F87-6179-44BB-A812-43038E38CE49}"/>
          </ac:spMkLst>
        </pc:spChg>
        <pc:spChg chg="mod ord">
          <ac:chgData name="רוני סנדר" userId="744e0175ef704cd3" providerId="LiveId" clId="{68C57315-769C-41FB-91BB-2D36124E1251}" dt="2021-01-25T12:34:52.512" v="1545" actId="26606"/>
          <ac:spMkLst>
            <pc:docMk/>
            <pc:sldMk cId="1083714988" sldId="272"/>
            <ac:spMk id="3" creationId="{F7336F92-B4AD-4ACD-B413-D07888C807F4}"/>
          </ac:spMkLst>
        </pc:spChg>
        <pc:spChg chg="add del">
          <ac:chgData name="רוני סנדר" userId="744e0175ef704cd3" providerId="LiveId" clId="{68C57315-769C-41FB-91BB-2D36124E1251}" dt="2021-01-25T12:34:38.885" v="1538" actId="26606"/>
          <ac:spMkLst>
            <pc:docMk/>
            <pc:sldMk cId="1083714988" sldId="272"/>
            <ac:spMk id="9" creationId="{F13C74B1-5B17-4795-BED0-7140497B445A}"/>
          </ac:spMkLst>
        </pc:spChg>
        <pc:spChg chg="add del">
          <ac:chgData name="רוני סנדר" userId="744e0175ef704cd3" providerId="LiveId" clId="{68C57315-769C-41FB-91BB-2D36124E1251}" dt="2021-01-25T12:34:38.885" v="1538" actId="26606"/>
          <ac:spMkLst>
            <pc:docMk/>
            <pc:sldMk cId="1083714988" sldId="272"/>
            <ac:spMk id="11" creationId="{D4974D33-8DC5-464E-8C6D-BE58F0669C17}"/>
          </ac:spMkLst>
        </pc:spChg>
        <pc:spChg chg="add del">
          <ac:chgData name="רוני סנדר" userId="744e0175ef704cd3" providerId="LiveId" clId="{68C57315-769C-41FB-91BB-2D36124E1251}" dt="2021-01-25T12:34:43.761" v="1540" actId="26606"/>
          <ac:spMkLst>
            <pc:docMk/>
            <pc:sldMk cId="1083714988" sldId="272"/>
            <ac:spMk id="13" creationId="{3CD9DF72-87A3-404E-A828-84CBF11A8303}"/>
          </ac:spMkLst>
        </pc:spChg>
        <pc:spChg chg="add del">
          <ac:chgData name="רוני סנדר" userId="744e0175ef704cd3" providerId="LiveId" clId="{68C57315-769C-41FB-91BB-2D36124E1251}" dt="2021-01-25T12:34:50.794" v="1542" actId="26606"/>
          <ac:spMkLst>
            <pc:docMk/>
            <pc:sldMk cId="1083714988" sldId="272"/>
            <ac:spMk id="15" creationId="{829A1E2C-5AC8-40FC-99E9-832069D39792}"/>
          </ac:spMkLst>
        </pc:spChg>
        <pc:spChg chg="add del">
          <ac:chgData name="רוני סנדר" userId="744e0175ef704cd3" providerId="LiveId" clId="{68C57315-769C-41FB-91BB-2D36124E1251}" dt="2021-01-25T12:34:50.794" v="1542" actId="26606"/>
          <ac:spMkLst>
            <pc:docMk/>
            <pc:sldMk cId="1083714988" sldId="272"/>
            <ac:spMk id="16" creationId="{8181FC64-B306-4821-98E2-780662EFC486}"/>
          </ac:spMkLst>
        </pc:spChg>
        <pc:spChg chg="add del">
          <ac:chgData name="רוני סנדר" userId="744e0175ef704cd3" providerId="LiveId" clId="{68C57315-769C-41FB-91BB-2D36124E1251}" dt="2021-01-25T12:34:50.794" v="1542" actId="26606"/>
          <ac:spMkLst>
            <pc:docMk/>
            <pc:sldMk cId="1083714988" sldId="272"/>
            <ac:spMk id="17" creationId="{5871FC61-DD4E-47D4-81FD-8A7E7D12B371}"/>
          </ac:spMkLst>
        </pc:spChg>
        <pc:spChg chg="add del">
          <ac:chgData name="רוני סנדר" userId="744e0175ef704cd3" providerId="LiveId" clId="{68C57315-769C-41FB-91BB-2D36124E1251}" dt="2021-01-25T12:34:50.794" v="1542" actId="26606"/>
          <ac:spMkLst>
            <pc:docMk/>
            <pc:sldMk cId="1083714988" sldId="272"/>
            <ac:spMk id="18" creationId="{F9EC3F91-A75C-4F74-867E-E4C28C13546B}"/>
          </ac:spMkLst>
        </pc:spChg>
        <pc:spChg chg="add del">
          <ac:chgData name="רוני סנדר" userId="744e0175ef704cd3" providerId="LiveId" clId="{68C57315-769C-41FB-91BB-2D36124E1251}" dt="2021-01-25T12:34:52.496" v="1544" actId="26606"/>
          <ac:spMkLst>
            <pc:docMk/>
            <pc:sldMk cId="1083714988" sldId="272"/>
            <ac:spMk id="20" creationId="{3AFE8227-C443-417B-BA91-520EB1EF4559}"/>
          </ac:spMkLst>
        </pc:spChg>
        <pc:spChg chg="add del">
          <ac:chgData name="רוני סנדר" userId="744e0175ef704cd3" providerId="LiveId" clId="{68C57315-769C-41FB-91BB-2D36124E1251}" dt="2021-01-25T12:34:52.496" v="1544" actId="26606"/>
          <ac:spMkLst>
            <pc:docMk/>
            <pc:sldMk cId="1083714988" sldId="272"/>
            <ac:spMk id="21" creationId="{907741FC-B544-4A6E-B831-6789D042333D}"/>
          </ac:spMkLst>
        </pc:spChg>
        <pc:spChg chg="add del">
          <ac:chgData name="רוני סנדר" userId="744e0175ef704cd3" providerId="LiveId" clId="{68C57315-769C-41FB-91BB-2D36124E1251}" dt="2021-01-25T12:34:52.496" v="1544" actId="26606"/>
          <ac:spMkLst>
            <pc:docMk/>
            <pc:sldMk cId="1083714988" sldId="272"/>
            <ac:spMk id="22" creationId="{3F0BE7ED-7814-4273-B18A-F26CC0380380}"/>
          </ac:spMkLst>
        </pc:spChg>
        <pc:spChg chg="add">
          <ac:chgData name="רוני סנדר" userId="744e0175ef704cd3" providerId="LiveId" clId="{68C57315-769C-41FB-91BB-2D36124E1251}" dt="2021-01-25T12:34:52.512" v="1545" actId="26606"/>
          <ac:spMkLst>
            <pc:docMk/>
            <pc:sldMk cId="1083714988" sldId="272"/>
            <ac:spMk id="24" creationId="{8181FC64-B306-4821-98E2-780662EFC486}"/>
          </ac:spMkLst>
        </pc:spChg>
        <pc:spChg chg="add">
          <ac:chgData name="רוני סנדר" userId="744e0175ef704cd3" providerId="LiveId" clId="{68C57315-769C-41FB-91BB-2D36124E1251}" dt="2021-01-25T12:34:52.512" v="1545" actId="26606"/>
          <ac:spMkLst>
            <pc:docMk/>
            <pc:sldMk cId="1083714988" sldId="272"/>
            <ac:spMk id="25" creationId="{5871FC61-DD4E-47D4-81FD-8A7E7D12B371}"/>
          </ac:spMkLst>
        </pc:spChg>
        <pc:spChg chg="add">
          <ac:chgData name="רוני סנדר" userId="744e0175ef704cd3" providerId="LiveId" clId="{68C57315-769C-41FB-91BB-2D36124E1251}" dt="2021-01-25T12:34:52.512" v="1545" actId="26606"/>
          <ac:spMkLst>
            <pc:docMk/>
            <pc:sldMk cId="1083714988" sldId="272"/>
            <ac:spMk id="26" creationId="{F9EC3F91-A75C-4F74-867E-E4C28C13546B}"/>
          </ac:spMkLst>
        </pc:spChg>
        <pc:spChg chg="add">
          <ac:chgData name="רוני סנדר" userId="744e0175ef704cd3" providerId="LiveId" clId="{68C57315-769C-41FB-91BB-2D36124E1251}" dt="2021-01-25T12:34:52.512" v="1545" actId="26606"/>
          <ac:spMkLst>
            <pc:docMk/>
            <pc:sldMk cId="1083714988" sldId="272"/>
            <ac:spMk id="27" creationId="{829A1E2C-5AC8-40FC-99E9-832069D39792}"/>
          </ac:spMkLst>
        </pc:spChg>
        <pc:picChg chg="add mod ord">
          <ac:chgData name="רוני סנדר" userId="744e0175ef704cd3" providerId="LiveId" clId="{68C57315-769C-41FB-91BB-2D36124E1251}" dt="2021-01-25T12:34:52.512" v="1545" actId="26606"/>
          <ac:picMkLst>
            <pc:docMk/>
            <pc:sldMk cId="1083714988" sldId="272"/>
            <ac:picMk id="4" creationId="{FBDC4370-F404-4E1B-A10D-8133B522300C}"/>
          </ac:picMkLst>
        </pc:picChg>
        <pc:cxnChg chg="add del">
          <ac:chgData name="רוני סנדר" userId="744e0175ef704cd3" providerId="LiveId" clId="{68C57315-769C-41FB-91BB-2D36124E1251}" dt="2021-01-25T12:34:43.761" v="1540" actId="26606"/>
          <ac:cxnSpMkLst>
            <pc:docMk/>
            <pc:sldMk cId="1083714988" sldId="272"/>
            <ac:cxnSpMk id="14" creationId="{20E3A342-4D61-4E3F-AF90-1AB42AEB96CC}"/>
          </ac:cxnSpMkLst>
        </pc:cxnChg>
      </pc:sldChg>
      <pc:sldChg chg="addSp delSp modSp new mod modTransition setBg">
        <pc:chgData name="רוני סנדר" userId="744e0175ef704cd3" providerId="LiveId" clId="{68C57315-769C-41FB-91BB-2D36124E1251}" dt="2021-01-25T13:45:13.485" v="1770" actId="20577"/>
        <pc:sldMkLst>
          <pc:docMk/>
          <pc:sldMk cId="3711817200" sldId="273"/>
        </pc:sldMkLst>
        <pc:spChg chg="mod ord">
          <ac:chgData name="רוני סנדר" userId="744e0175ef704cd3" providerId="LiveId" clId="{68C57315-769C-41FB-91BB-2D36124E1251}" dt="2021-01-25T12:32:21.216" v="1524" actId="26606"/>
          <ac:spMkLst>
            <pc:docMk/>
            <pc:sldMk cId="3711817200" sldId="273"/>
            <ac:spMk id="2" creationId="{8DF70A07-601E-44E5-B991-8568D8A87D67}"/>
          </ac:spMkLst>
        </pc:spChg>
        <pc:spChg chg="mod ord">
          <ac:chgData name="רוני סנדר" userId="744e0175ef704cd3" providerId="LiveId" clId="{68C57315-769C-41FB-91BB-2D36124E1251}" dt="2021-01-25T13:45:13.485" v="1770" actId="20577"/>
          <ac:spMkLst>
            <pc:docMk/>
            <pc:sldMk cId="3711817200" sldId="273"/>
            <ac:spMk id="3" creationId="{162EE15E-D817-41B3-960C-524CFA742A37}"/>
          </ac:spMkLst>
        </pc:spChg>
        <pc:spChg chg="add del">
          <ac:chgData name="רוני סנדר" userId="744e0175ef704cd3" providerId="LiveId" clId="{68C57315-769C-41FB-91BB-2D36124E1251}" dt="2021-01-25T12:32:21.216" v="1524" actId="26606"/>
          <ac:spMkLst>
            <pc:docMk/>
            <pc:sldMk cId="3711817200" sldId="273"/>
            <ac:spMk id="9" creationId="{4038CB10-1F5C-4D54-9DF7-12586DE5B007}"/>
          </ac:spMkLst>
        </pc:spChg>
        <pc:spChg chg="add del">
          <ac:chgData name="רוני סנדר" userId="744e0175ef704cd3" providerId="LiveId" clId="{68C57315-769C-41FB-91BB-2D36124E1251}" dt="2021-01-25T12:32:21.216" v="1524" actId="26606"/>
          <ac:spMkLst>
            <pc:docMk/>
            <pc:sldMk cId="3711817200" sldId="273"/>
            <ac:spMk id="11" creationId="{73ED6512-6858-4552-B699-9A97FE9A4EA2}"/>
          </ac:spMkLst>
        </pc:spChg>
        <pc:spChg chg="add del">
          <ac:chgData name="רוני סנדר" userId="744e0175ef704cd3" providerId="LiveId" clId="{68C57315-769C-41FB-91BB-2D36124E1251}" dt="2021-01-25T12:32:21.216" v="1523" actId="26606"/>
          <ac:spMkLst>
            <pc:docMk/>
            <pc:sldMk cId="3711817200" sldId="273"/>
            <ac:spMk id="16" creationId="{4038CB10-1F5C-4D54-9DF7-12586DE5B007}"/>
          </ac:spMkLst>
        </pc:spChg>
        <pc:spChg chg="add del">
          <ac:chgData name="רוני סנדר" userId="744e0175ef704cd3" providerId="LiveId" clId="{68C57315-769C-41FB-91BB-2D36124E1251}" dt="2021-01-25T12:32:21.216" v="1523" actId="26606"/>
          <ac:spMkLst>
            <pc:docMk/>
            <pc:sldMk cId="3711817200" sldId="273"/>
            <ac:spMk id="18" creationId="{73ED6512-6858-4552-B699-9A97FE9A4EA2}"/>
          </ac:spMkLst>
        </pc:spChg>
        <pc:spChg chg="add">
          <ac:chgData name="רוני סנדר" userId="744e0175ef704cd3" providerId="LiveId" clId="{68C57315-769C-41FB-91BB-2D36124E1251}" dt="2021-01-25T12:32:21.216" v="1524" actId="26606"/>
          <ac:spMkLst>
            <pc:docMk/>
            <pc:sldMk cId="3711817200" sldId="273"/>
            <ac:spMk id="20" creationId="{4038CB10-1F5C-4D54-9DF7-12586DE5B007}"/>
          </ac:spMkLst>
        </pc:spChg>
        <pc:spChg chg="add">
          <ac:chgData name="רוני סנדר" userId="744e0175ef704cd3" providerId="LiveId" clId="{68C57315-769C-41FB-91BB-2D36124E1251}" dt="2021-01-25T12:32:21.216" v="1524" actId="26606"/>
          <ac:spMkLst>
            <pc:docMk/>
            <pc:sldMk cId="3711817200" sldId="273"/>
            <ac:spMk id="21" creationId="{73ED6512-6858-4552-B699-9A97FE9A4EA2}"/>
          </ac:spMkLst>
        </pc:spChg>
        <pc:picChg chg="add mod ord">
          <ac:chgData name="רוני סנדר" userId="744e0175ef704cd3" providerId="LiveId" clId="{68C57315-769C-41FB-91BB-2D36124E1251}" dt="2021-01-25T12:32:21.216" v="1523" actId="26606"/>
          <ac:picMkLst>
            <pc:docMk/>
            <pc:sldMk cId="3711817200" sldId="273"/>
            <ac:picMk id="4" creationId="{0A214C7E-E4A7-41E2-B311-0F32E7518E4A}"/>
          </ac:picMkLst>
        </pc:picChg>
      </pc:sldChg>
      <pc:sldChg chg="modSp new del mod modTransition">
        <pc:chgData name="רוני סנדר" userId="744e0175ef704cd3" providerId="LiveId" clId="{68C57315-769C-41FB-91BB-2D36124E1251}" dt="2021-01-25T13:08:12.052" v="1753" actId="47"/>
        <pc:sldMkLst>
          <pc:docMk/>
          <pc:sldMk cId="2765805875" sldId="274"/>
        </pc:sldMkLst>
        <pc:spChg chg="mod">
          <ac:chgData name="רוני סנדר" userId="744e0175ef704cd3" providerId="LiveId" clId="{68C57315-769C-41FB-91BB-2D36124E1251}" dt="2021-01-25T12:36:07.325" v="1587" actId="20577"/>
          <ac:spMkLst>
            <pc:docMk/>
            <pc:sldMk cId="2765805875" sldId="274"/>
            <ac:spMk id="2" creationId="{7A1A948C-47AF-49F7-9C5E-07AAB33824BE}"/>
          </ac:spMkLst>
        </pc:spChg>
        <pc:spChg chg="mod">
          <ac:chgData name="רוני סנדר" userId="744e0175ef704cd3" providerId="LiveId" clId="{68C57315-769C-41FB-91BB-2D36124E1251}" dt="2021-01-25T12:36:23.548" v="1624" actId="20577"/>
          <ac:spMkLst>
            <pc:docMk/>
            <pc:sldMk cId="2765805875" sldId="274"/>
            <ac:spMk id="3" creationId="{5172DEFA-299C-45AB-B495-4C5C80A77668}"/>
          </ac:spMkLst>
        </pc:spChg>
      </pc:sldChg>
      <pc:sldChg chg="addSp delSp modSp new mod modTransition setBg setClrOvrMap">
        <pc:chgData name="רוני סנדר" userId="744e0175ef704cd3" providerId="LiveId" clId="{68C57315-769C-41FB-91BB-2D36124E1251}" dt="2021-01-25T14:12:26.393" v="2060" actId="26606"/>
        <pc:sldMkLst>
          <pc:docMk/>
          <pc:sldMk cId="1415540497" sldId="275"/>
        </pc:sldMkLst>
        <pc:spChg chg="mod ord">
          <ac:chgData name="רוני סנדר" userId="744e0175ef704cd3" providerId="LiveId" clId="{68C57315-769C-41FB-91BB-2D36124E1251}" dt="2021-01-25T14:12:26.393" v="2060" actId="26606"/>
          <ac:spMkLst>
            <pc:docMk/>
            <pc:sldMk cId="1415540497" sldId="275"/>
            <ac:spMk id="2" creationId="{78F2FE03-06F8-45A0-A229-ED6C8EEF6FEC}"/>
          </ac:spMkLst>
        </pc:spChg>
        <pc:spChg chg="del">
          <ac:chgData name="רוני סנדר" userId="744e0175ef704cd3" providerId="LiveId" clId="{68C57315-769C-41FB-91BB-2D36124E1251}" dt="2021-01-25T12:37:12.440" v="1626"/>
          <ac:spMkLst>
            <pc:docMk/>
            <pc:sldMk cId="1415540497" sldId="275"/>
            <ac:spMk id="3" creationId="{DFAD7025-7F00-4E32-B575-469D2E1BA8D0}"/>
          </ac:spMkLst>
        </pc:spChg>
        <pc:spChg chg="add del mod">
          <ac:chgData name="רוני סנדר" userId="744e0175ef704cd3" providerId="LiveId" clId="{68C57315-769C-41FB-91BB-2D36124E1251}" dt="2021-01-25T12:37:39.792" v="1647" actId="478"/>
          <ac:spMkLst>
            <pc:docMk/>
            <pc:sldMk cId="1415540497" sldId="275"/>
            <ac:spMk id="8" creationId="{DBBFF2B6-55D9-4047-B9A3-254CAAA05F3B}"/>
          </ac:spMkLst>
        </pc:spChg>
        <pc:spChg chg="add del">
          <ac:chgData name="רוני סנדר" userId="744e0175ef704cd3" providerId="LiveId" clId="{68C57315-769C-41FB-91BB-2D36124E1251}" dt="2021-01-25T14:12:26.393" v="2060" actId="26606"/>
          <ac:spMkLst>
            <pc:docMk/>
            <pc:sldMk cId="1415540497" sldId="275"/>
            <ac:spMk id="11" creationId="{1557A916-FDD1-44A1-A7A1-70009FD6BE46}"/>
          </ac:spMkLst>
        </pc:spChg>
        <pc:spChg chg="add del">
          <ac:chgData name="רוני סנדר" userId="744e0175ef704cd3" providerId="LiveId" clId="{68C57315-769C-41FB-91BB-2D36124E1251}" dt="2021-01-25T14:12:22.899" v="2055" actId="26606"/>
          <ac:spMkLst>
            <pc:docMk/>
            <pc:sldMk cId="1415540497" sldId="275"/>
            <ac:spMk id="16" creationId="{E49CC64F-7275-4E33-961B-0C5CDC439875}"/>
          </ac:spMkLst>
        </pc:spChg>
        <pc:spChg chg="add del">
          <ac:chgData name="רוני סנדר" userId="744e0175ef704cd3" providerId="LiveId" clId="{68C57315-769C-41FB-91BB-2D36124E1251}" dt="2021-01-25T14:12:24.519" v="2057" actId="26606"/>
          <ac:spMkLst>
            <pc:docMk/>
            <pc:sldMk cId="1415540497" sldId="275"/>
            <ac:spMk id="18" creationId="{007891EC-4501-44ED-A8C8-B11B6DB767AB}"/>
          </ac:spMkLst>
        </pc:spChg>
        <pc:spChg chg="add del">
          <ac:chgData name="רוני סנדר" userId="744e0175ef704cd3" providerId="LiveId" clId="{68C57315-769C-41FB-91BB-2D36124E1251}" dt="2021-01-25T14:12:24.519" v="2057" actId="26606"/>
          <ac:spMkLst>
            <pc:docMk/>
            <pc:sldMk cId="1415540497" sldId="275"/>
            <ac:spMk id="19" creationId="{C1DD1A8A-57D5-4A81-AD04-532B043C5611}"/>
          </ac:spMkLst>
        </pc:spChg>
        <pc:spChg chg="add del">
          <ac:chgData name="רוני סנדר" userId="744e0175ef704cd3" providerId="LiveId" clId="{68C57315-769C-41FB-91BB-2D36124E1251}" dt="2021-01-25T14:12:26.393" v="2059" actId="26606"/>
          <ac:spMkLst>
            <pc:docMk/>
            <pc:sldMk cId="1415540497" sldId="275"/>
            <ac:spMk id="21" creationId="{2E614F1C-2D93-42D0-B229-768199449923}"/>
          </ac:spMkLst>
        </pc:spChg>
        <pc:spChg chg="add">
          <ac:chgData name="רוני סנדר" userId="744e0175ef704cd3" providerId="LiveId" clId="{68C57315-769C-41FB-91BB-2D36124E1251}" dt="2021-01-25T14:12:26.393" v="2060" actId="26606"/>
          <ac:spMkLst>
            <pc:docMk/>
            <pc:sldMk cId="1415540497" sldId="275"/>
            <ac:spMk id="23" creationId="{E49CC64F-7275-4E33-961B-0C5CDC439875}"/>
          </ac:spMkLst>
        </pc:spChg>
        <pc:picChg chg="add mod">
          <ac:chgData name="רוני סנדר" userId="744e0175ef704cd3" providerId="LiveId" clId="{68C57315-769C-41FB-91BB-2D36124E1251}" dt="2021-01-25T14:12:26.393" v="2060" actId="26606"/>
          <ac:picMkLst>
            <pc:docMk/>
            <pc:sldMk cId="1415540497" sldId="275"/>
            <ac:picMk id="4" creationId="{63A66750-7399-4CDD-AF42-2A1548961F37}"/>
          </ac:picMkLst>
        </pc:picChg>
      </pc:sldChg>
      <pc:sldChg chg="addSp delSp modSp new del mod modTransition setBg">
        <pc:chgData name="רוני סנדר" userId="744e0175ef704cd3" providerId="LiveId" clId="{68C57315-769C-41FB-91BB-2D36124E1251}" dt="2021-01-25T13:51:58.793" v="1783" actId="47"/>
        <pc:sldMkLst>
          <pc:docMk/>
          <pc:sldMk cId="3237201944" sldId="276"/>
        </pc:sldMkLst>
        <pc:spChg chg="del">
          <ac:chgData name="רוני סנדר" userId="744e0175ef704cd3" providerId="LiveId" clId="{68C57315-769C-41FB-91BB-2D36124E1251}" dt="2021-01-25T13:48:19.412" v="1777" actId="26606"/>
          <ac:spMkLst>
            <pc:docMk/>
            <pc:sldMk cId="3237201944" sldId="276"/>
            <ac:spMk id="2" creationId="{E3E365EC-80DE-40B0-9C3D-D6BF5AC73716}"/>
          </ac:spMkLst>
        </pc:spChg>
        <pc:spChg chg="del">
          <ac:chgData name="רוני סנדר" userId="744e0175ef704cd3" providerId="LiveId" clId="{68C57315-769C-41FB-91BB-2D36124E1251}" dt="2021-01-25T13:48:07.941" v="1773"/>
          <ac:spMkLst>
            <pc:docMk/>
            <pc:sldMk cId="3237201944" sldId="276"/>
            <ac:spMk id="3" creationId="{21F9685A-FE9A-4CEB-8974-B852F7415A63}"/>
          </ac:spMkLst>
        </pc:spChg>
        <pc:spChg chg="add">
          <ac:chgData name="רוני סנדר" userId="744e0175ef704cd3" providerId="LiveId" clId="{68C57315-769C-41FB-91BB-2D36124E1251}" dt="2021-01-25T13:48:19.412" v="1777" actId="26606"/>
          <ac:spMkLst>
            <pc:docMk/>
            <pc:sldMk cId="3237201944" sldId="276"/>
            <ac:spMk id="9" creationId="{42A4FC2C-047E-45A5-965D-8E1E3BF09BC6}"/>
          </ac:spMkLst>
        </pc:spChg>
        <pc:picChg chg="add mod">
          <ac:chgData name="רוני סנדר" userId="744e0175ef704cd3" providerId="LiveId" clId="{68C57315-769C-41FB-91BB-2D36124E1251}" dt="2021-01-25T13:48:33.585" v="1778" actId="27614"/>
          <ac:picMkLst>
            <pc:docMk/>
            <pc:sldMk cId="3237201944" sldId="276"/>
            <ac:picMk id="4" creationId="{310EA235-93C4-4DCC-B4D6-016B0768C456}"/>
          </ac:picMkLst>
        </pc:picChg>
      </pc:sldChg>
      <pc:sldChg chg="addSp delSp modSp new mod setBg">
        <pc:chgData name="רוני סנדר" userId="744e0175ef704cd3" providerId="LiveId" clId="{68C57315-769C-41FB-91BB-2D36124E1251}" dt="2021-01-25T13:51:49.532" v="1782" actId="26606"/>
        <pc:sldMkLst>
          <pc:docMk/>
          <pc:sldMk cId="3074963125" sldId="277"/>
        </pc:sldMkLst>
        <pc:spChg chg="del">
          <ac:chgData name="רוני סנדר" userId="744e0175ef704cd3" providerId="LiveId" clId="{68C57315-769C-41FB-91BB-2D36124E1251}" dt="2021-01-25T13:51:49.532" v="1782" actId="26606"/>
          <ac:spMkLst>
            <pc:docMk/>
            <pc:sldMk cId="3074963125" sldId="277"/>
            <ac:spMk id="2" creationId="{940C1DFB-69B5-4FD7-8DB6-C27275AF10C6}"/>
          </ac:spMkLst>
        </pc:spChg>
        <pc:spChg chg="del">
          <ac:chgData name="רוני סנדר" userId="744e0175ef704cd3" providerId="LiveId" clId="{68C57315-769C-41FB-91BB-2D36124E1251}" dt="2021-01-25T13:51:43.331" v="1780"/>
          <ac:spMkLst>
            <pc:docMk/>
            <pc:sldMk cId="3074963125" sldId="277"/>
            <ac:spMk id="3" creationId="{C062A00E-ABD6-43B6-967C-5C7F508439AA}"/>
          </ac:spMkLst>
        </pc:spChg>
        <pc:spChg chg="add">
          <ac:chgData name="רוני סנדר" userId="744e0175ef704cd3" providerId="LiveId" clId="{68C57315-769C-41FB-91BB-2D36124E1251}" dt="2021-01-25T13:51:49.532" v="1782" actId="26606"/>
          <ac:spMkLst>
            <pc:docMk/>
            <pc:sldMk cId="3074963125" sldId="277"/>
            <ac:spMk id="9" creationId="{42A4FC2C-047E-45A5-965D-8E1E3BF09BC6}"/>
          </ac:spMkLst>
        </pc:spChg>
        <pc:picChg chg="add mod">
          <ac:chgData name="רוני סנדר" userId="744e0175ef704cd3" providerId="LiveId" clId="{68C57315-769C-41FB-91BB-2D36124E1251}" dt="2021-01-25T13:51:49.532" v="1782" actId="26606"/>
          <ac:picMkLst>
            <pc:docMk/>
            <pc:sldMk cId="3074963125" sldId="277"/>
            <ac:picMk id="4" creationId="{9342D72B-65AA-4CE4-BA4A-23A6C424735C}"/>
          </ac:picMkLst>
        </pc:picChg>
      </pc:sldChg>
      <pc:sldChg chg="addSp modSp new mod setBg">
        <pc:chgData name="רוני סנדר" userId="744e0175ef704cd3" providerId="LiveId" clId="{68C57315-769C-41FB-91BB-2D36124E1251}" dt="2021-01-25T14:10:16.879" v="2036" actId="1076"/>
        <pc:sldMkLst>
          <pc:docMk/>
          <pc:sldMk cId="2419453884" sldId="278"/>
        </pc:sldMkLst>
        <pc:spChg chg="mod">
          <ac:chgData name="רוני סנדר" userId="744e0175ef704cd3" providerId="LiveId" clId="{68C57315-769C-41FB-91BB-2D36124E1251}" dt="2021-01-25T13:59:45.039" v="1899" actId="26606"/>
          <ac:spMkLst>
            <pc:docMk/>
            <pc:sldMk cId="2419453884" sldId="278"/>
            <ac:spMk id="2" creationId="{C2CCBC87-18DC-473E-B61C-31CED2B127D2}"/>
          </ac:spMkLst>
        </pc:spChg>
        <pc:spChg chg="mod">
          <ac:chgData name="רוני סנדר" userId="744e0175ef704cd3" providerId="LiveId" clId="{68C57315-769C-41FB-91BB-2D36124E1251}" dt="2021-01-25T14:10:16.879" v="2036" actId="1076"/>
          <ac:spMkLst>
            <pc:docMk/>
            <pc:sldMk cId="2419453884" sldId="278"/>
            <ac:spMk id="3" creationId="{565065D9-CF0F-4CB6-86D6-4D8BEB6DE2E3}"/>
          </ac:spMkLst>
        </pc:spChg>
        <pc:spChg chg="add">
          <ac:chgData name="רוני סנדר" userId="744e0175ef704cd3" providerId="LiveId" clId="{68C57315-769C-41FB-91BB-2D36124E1251}" dt="2021-01-25T13:59:45.039" v="1899" actId="26606"/>
          <ac:spMkLst>
            <pc:docMk/>
            <pc:sldMk cId="2419453884" sldId="278"/>
            <ac:spMk id="9" creationId="{6F828D28-8E09-41CC-8229-3070B5467A96}"/>
          </ac:spMkLst>
        </pc:spChg>
        <pc:spChg chg="add">
          <ac:chgData name="רוני סנדר" userId="744e0175ef704cd3" providerId="LiveId" clId="{68C57315-769C-41FB-91BB-2D36124E1251}" dt="2021-01-25T13:59:45.039" v="1899" actId="26606"/>
          <ac:spMkLst>
            <pc:docMk/>
            <pc:sldMk cId="2419453884" sldId="278"/>
            <ac:spMk id="11" creationId="{D5B012D8-7F27-4758-9AC6-C889B154BD73}"/>
          </ac:spMkLst>
        </pc:spChg>
        <pc:spChg chg="add">
          <ac:chgData name="רוני סנדר" userId="744e0175ef704cd3" providerId="LiveId" clId="{68C57315-769C-41FB-91BB-2D36124E1251}" dt="2021-01-25T13:59:45.039" v="1899" actId="26606"/>
          <ac:spMkLst>
            <pc:docMk/>
            <pc:sldMk cId="2419453884" sldId="278"/>
            <ac:spMk id="13" creationId="{4063B759-00FC-46D1-9898-8E8625268FAF}"/>
          </ac:spMkLst>
        </pc:spChg>
        <pc:picChg chg="add mod ord">
          <ac:chgData name="רוני סנדר" userId="744e0175ef704cd3" providerId="LiveId" clId="{68C57315-769C-41FB-91BB-2D36124E1251}" dt="2021-01-25T13:59:45.039" v="1899" actId="26606"/>
          <ac:picMkLst>
            <pc:docMk/>
            <pc:sldMk cId="2419453884" sldId="278"/>
            <ac:picMk id="4" creationId="{1F796BEE-BECE-408E-AC79-A2D7DD0E1188}"/>
          </ac:picMkLst>
        </pc:picChg>
      </pc:sldChg>
      <pc:sldChg chg="addSp delSp modSp new mod setBg">
        <pc:chgData name="רוני סנדר" userId="744e0175ef704cd3" providerId="LiveId" clId="{68C57315-769C-41FB-91BB-2D36124E1251}" dt="2021-01-25T13:58:35.587" v="1891" actId="26606"/>
        <pc:sldMkLst>
          <pc:docMk/>
          <pc:sldMk cId="4075664082" sldId="279"/>
        </pc:sldMkLst>
        <pc:spChg chg="mod ord">
          <ac:chgData name="רוני סנדר" userId="744e0175ef704cd3" providerId="LiveId" clId="{68C57315-769C-41FB-91BB-2D36124E1251}" dt="2021-01-25T13:58:35.587" v="1891" actId="26606"/>
          <ac:spMkLst>
            <pc:docMk/>
            <pc:sldMk cId="4075664082" sldId="279"/>
            <ac:spMk id="2" creationId="{EBCDE8AC-5E0F-4FA5-B83A-90327E457AF1}"/>
          </ac:spMkLst>
        </pc:spChg>
        <pc:spChg chg="del mod">
          <ac:chgData name="רוני סנדר" userId="744e0175ef704cd3" providerId="LiveId" clId="{68C57315-769C-41FB-91BB-2D36124E1251}" dt="2021-01-25T13:56:46.013" v="1886" actId="478"/>
          <ac:spMkLst>
            <pc:docMk/>
            <pc:sldMk cId="4075664082" sldId="279"/>
            <ac:spMk id="3" creationId="{4A6860F5-F0DF-414B-8280-5C11745B5E04}"/>
          </ac:spMkLst>
        </pc:spChg>
        <pc:spChg chg="add">
          <ac:chgData name="רוני סנדר" userId="744e0175ef704cd3" providerId="LiveId" clId="{68C57315-769C-41FB-91BB-2D36124E1251}" dt="2021-01-25T13:58:35.587" v="1891" actId="26606"/>
          <ac:spMkLst>
            <pc:docMk/>
            <pc:sldMk cId="4075664082" sldId="279"/>
            <ac:spMk id="9" creationId="{87CC2527-562A-4F69-B487-4371E5B243E7}"/>
          </ac:spMkLst>
        </pc:spChg>
        <pc:picChg chg="add mod">
          <ac:chgData name="רוני סנדר" userId="744e0175ef704cd3" providerId="LiveId" clId="{68C57315-769C-41FB-91BB-2D36124E1251}" dt="2021-01-25T13:58:35.587" v="1891" actId="26606"/>
          <ac:picMkLst>
            <pc:docMk/>
            <pc:sldMk cId="4075664082" sldId="279"/>
            <ac:picMk id="4" creationId="{3052B2B2-77D7-41BF-96F9-35C0D6F99C3A}"/>
          </ac:picMkLst>
        </pc:picChg>
        <pc:cxnChg chg="add">
          <ac:chgData name="רוני סנדר" userId="744e0175ef704cd3" providerId="LiveId" clId="{68C57315-769C-41FB-91BB-2D36124E1251}" dt="2021-01-25T13:58:35.587" v="1891" actId="26606"/>
          <ac:cxnSpMkLst>
            <pc:docMk/>
            <pc:sldMk cId="4075664082" sldId="279"/>
            <ac:cxnSpMk id="11" creationId="{BCDAEC91-5BCE-4B55-9CC0-43EF94CB734B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7:09:02.54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1766 1041,'24'-1,"0"-1,-1-1,39-9,67-28,-43 13,182-34,10 24,-6 11,46 8,59 13,57 29,49 48,-202-10,-2 12,-4 13,376 173,-256-56,-289-140,104 83,-154-102,-2 2,-3 2,-1 3,59 80,-76-85,-2 1,-2 2,-3 1,-2 1,34 105,-36-74,18 139,-6 294,-43 7,-24-8,-42-13,55-415,-3-1,-57 139,54-169,-2-1,-2-1,-3-1,-64 77,59-87,-2-1,-2-3,-2-1,-1-2,-51 30,15-17,-2-5,-115 45,90-49,-3-4,-1-5,-137 20,112-33,0-6,-186-8,150-14,-252-48,-159-90,391 82,4-9,2-8,5-8,-209-139,101 33,-524-465,164 0,532 527,-170-255,209 263,6-3,-79-198,93 172,8-2,6-2,7-1,8-3,-15-257,42 316,13-136,-2 167,4 0,24-81,-21 106,2 1,2 0,2 1,2 2,41-62,-38 71,1 1,2 2,2 0,0 2,3 2,51-37,-30 31,2 3,0 2,3 3,107-35,260-46,-393 100,564-87,-430 83,270 13,-319 10,0 6,-2 4,0 6,179 66,-155-37,-2 6,-4 6,151 101,-226-129,-2 3,83 78,-64-38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5BBE-C40F-4BEA-AB41-51924A12D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9EEBC-5916-4E92-8314-3B61A5F06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C5B00-3858-41C6-8116-A8421037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BEA89-E7F8-4269-9B19-23569431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80BD1-6772-40DD-85F3-C3F687AB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4315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8F476-E355-47A8-8E71-BF17011C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458D5-E9AF-49F2-9D0C-292EFD65E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AF68-CE35-4BD9-8E78-60B36260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2894B-C137-4851-9513-883A46CED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33FED-D2DE-48EB-A52A-CEEEB216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9245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BA2FC-F636-4228-9FE1-7F2CC8EA8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E62AB-BC5A-4E3E-BC6F-3A8C6CF84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8FF22-AD3F-494A-B642-CF98C7C5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23FB8-6540-4C55-B183-40CA7B41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F81EA-46C7-4125-A8E8-F9A95DAD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2070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B563-E761-422F-A59A-BE0702197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F50F-11AB-4B12-BD2A-526D23434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6D9A5-94D9-49E2-9FD6-E0C3D768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39BFA-9777-4094-A4AC-457AE3D3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4A7B7-093F-49EB-B118-9C6CB90A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60686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2D05-DEDF-4B01-A8C4-97231E1C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3F4A8-B16C-40DB-BAAC-4A3897469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6CF23-1CAA-4F8A-B7CB-C35836E9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8A44C-907E-4A35-BE65-468FF0E7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5E273-DE3B-4148-88EA-F5A26E62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1501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BF18-FF50-46A7-9BDC-87310EB7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04AF1-0762-4883-B4E7-C491C065F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200B2-C263-48B2-88B1-EC278D998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5D137-D83C-474E-9C05-61A068A67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1C690-F7F4-4D94-873C-73464F72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3FC86-6334-431D-81AE-C04AC3AA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2844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7B20-27FA-4542-9186-2CB9C20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F7542-827C-4D03-9C0F-5C26E2642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74AA3-AD38-44A4-8947-F3AEDBEC6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CC365-C03D-4838-A171-4A9E28BEE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2949F-9C00-4C69-9590-9C3FB5274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0087E-8931-4E51-AC89-BEF3C0DE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07C8CD-7F2B-49EA-A8A1-BC4410E4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8B6B39-3D82-49B3-AC24-CCEE4CE1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1766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4D21-1569-4DE7-BD54-A11F66EC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D4FB7-B1B4-4FE3-A62D-DBB3B86D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4ECB8-258B-473D-AE61-FAECE4DC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3D303-15A7-411E-B57B-0F7531F0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1119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AC199-7A79-47A0-87CD-6372DC71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25815-F5B6-469E-84BA-4103F40C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829F9-226C-44B4-876C-52077C91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6939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AD58-2E82-4F66-B264-4347DAE7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BA605-9C1C-4F21-B5CD-BEE9843D6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1FBC1-8E77-4746-923B-D2C52152F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B99FA-6452-4FDA-83D0-E658CC3AD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A1BCE-CE1A-49BD-B1DE-FC31A116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F0098-FF36-4771-9BCF-53211CED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8874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7316-DACA-4841-9A02-8CBDED30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5E845-6F41-45AC-848A-F1BBEEE3A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2F685-751D-4402-A69C-819BAA555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06959-13D9-4E74-A24A-63BBB902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EB30A-F869-41F4-B410-0880E2CE9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9932E-DD3F-43C1-B169-50D8E1BA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4388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882243-89C6-4BC2-9130-A2943DFA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FACAD-9662-4F26-B58F-5BEC98CA9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1AF3A-03A5-4E18-8548-71C1C0320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5EBA1-797B-4507-92ED-724CF2B0A520}" type="datetimeFigureOut">
              <a:rPr lang="en-IL" smtClean="0"/>
              <a:t>02/15/2021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EA363-79D0-482C-BBF0-A08986603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B45C1-B77C-4F5E-AE14-59EE18FE1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8CA9-C8C2-4761-9E24-227A37A1C005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69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youtu.be/VB4CCHHYOqY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mp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780D2-CCE9-47BE-82B4-76EAAF166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EAC080-2F49-4B79-82FF-7FD3A530D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rtl="1"/>
            <a:r>
              <a:rPr lang="he-IL" sz="11500" dirty="0">
                <a:solidFill>
                  <a:srgbClr val="FFFFFF"/>
                </a:solidFill>
              </a:rPr>
              <a:t>דרדסים</a:t>
            </a:r>
            <a:endParaRPr lang="en-IL" sz="1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4DFE0D-AE55-4EDA-A66D-551BFEBD1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50" r="-1" b="26435"/>
          <a:stretch/>
        </p:blipFill>
        <p:spPr>
          <a:xfrm>
            <a:off x="320040" y="267416"/>
            <a:ext cx="11548872" cy="49705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4CFF-4DF0-4227-B56C-C907C95A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pPr algn="ctr" rtl="1"/>
            <a:r>
              <a:rPr lang="he-IL" sz="2600" dirty="0">
                <a:solidFill>
                  <a:schemeClr val="bg1"/>
                </a:solidFill>
              </a:rPr>
              <a:t>מוכנים לדרדס השלישי?</a:t>
            </a:r>
            <a:endParaRPr lang="en-IL" sz="26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439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E4B83D31-36D3-4334-B7BE-BF439A43A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2" r="254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0BE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EBE24AF-A057-4E0E-BC2A-3B58267F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 rtl="1"/>
            <a:r>
              <a:rPr lang="he-IL" dirty="0"/>
              <a:t>רגזניי</a:t>
            </a:r>
            <a:endParaRPr lang="en-I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7C014-93CC-4E72-B457-9D741E7FE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algn="r" rtl="1"/>
            <a:r>
              <a:rPr lang="he-IL" sz="2000" dirty="0"/>
              <a:t>רגזני תמיד עושה פרצוף, ועכשיו עליכם לראות סרטון מצחיק ולהישאר עם פרצוף כועס על הפנים לאורך כל הסרטון, מי שיצחק יפסלל</a:t>
            </a:r>
            <a:endParaRPr lang="en-IL" sz="2000" dirty="0"/>
          </a:p>
        </p:txBody>
      </p:sp>
    </p:spTree>
    <p:extLst>
      <p:ext uri="{BB962C8B-B14F-4D97-AF65-F5344CB8AC3E}">
        <p14:creationId xmlns:p14="http://schemas.microsoft.com/office/powerpoint/2010/main" val="305240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7" y="461665"/>
            <a:ext cx="11430471" cy="617245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939959" y="174168"/>
            <a:ext cx="7563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he-IL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מוכנים </a:t>
            </a:r>
            <a:r>
              <a:rPr lang="he-IL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לדרדס.ית</a:t>
            </a:r>
            <a:r>
              <a:rPr lang="he-IL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he-IL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הבא.ה</a:t>
            </a:r>
            <a:r>
              <a:rPr lang="he-IL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843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BC39F-E6E3-4F94-B232-1FA09283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3700" dirty="0"/>
              <a:t>דרדסית </a:t>
            </a:r>
            <a:r>
              <a:rPr lang="he-IL" sz="3700" dirty="0">
                <a:sym typeface="Wingdings" panose="05000000000000000000" pitchFamily="2" charset="2"/>
              </a:rPr>
              <a:t></a:t>
            </a:r>
            <a:endParaRPr lang="en-US" sz="37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A4CC9-EEEC-40A4-9A75-D0911CDFA2B3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dirty="0"/>
              <a:t>עליכן לצייר את דרדסית תוך 2 דקות</a:t>
            </a: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תוצאת תמונה עבור דרדסי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1" y="1083484"/>
            <a:ext cx="2628900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54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03" y="698500"/>
            <a:ext cx="9424147" cy="5340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226" y="236835"/>
            <a:ext cx="104013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54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מוכנים לדרדס החמישי והאחרון שלנו?</a:t>
            </a:r>
          </a:p>
        </p:txBody>
      </p:sp>
    </p:spTree>
    <p:extLst>
      <p:ext uri="{BB962C8B-B14F-4D97-AF65-F5344CB8AC3E}">
        <p14:creationId xmlns:p14="http://schemas.microsoft.com/office/powerpoint/2010/main" val="2503710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 err="1"/>
              <a:t>דרדסבונה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690688"/>
            <a:ext cx="4183604" cy="430053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75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774" y="4046089"/>
            <a:ext cx="4604699" cy="3038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5079" y="1690688"/>
            <a:ext cx="67987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4000" dirty="0"/>
              <a:t>עליכן לבנות מגדל תוך דקה</a:t>
            </a:r>
          </a:p>
        </p:txBody>
      </p:sp>
      <p:pic>
        <p:nvPicPr>
          <p:cNvPr id="6" name="תמונה 5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79" y="-1129771"/>
            <a:ext cx="264571" cy="86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1DB84-7467-461B-BDE6-62E1EA218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9" r="-1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F0F9E4-E2BD-437F-94D6-581FA4457174}"/>
              </a:ext>
            </a:extLst>
          </p:cNvPr>
          <p:cNvSpPr txBox="1"/>
          <p:nvPr/>
        </p:nvSpPr>
        <p:spPr>
          <a:xfrm>
            <a:off x="238990" y="2628781"/>
            <a:ext cx="44709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endParaRPr lang="en-IL" dirty="0"/>
          </a:p>
          <a:p>
            <a:pPr algn="ctr" rtl="1"/>
            <a:r>
              <a:rPr lang="he-IL" sz="4000" dirty="0"/>
              <a:t>כל הכבוד! </a:t>
            </a:r>
          </a:p>
          <a:p>
            <a:pPr algn="ctr" rtl="1"/>
            <a:r>
              <a:rPr lang="he-IL" sz="4000" dirty="0"/>
              <a:t>עזרתם לכל הדרדסים</a:t>
            </a:r>
            <a:endParaRPr lang="en-IL" sz="4000" dirty="0"/>
          </a:p>
        </p:txBody>
      </p:sp>
    </p:spTree>
    <p:extLst>
      <p:ext uri="{BB962C8B-B14F-4D97-AF65-F5344CB8AC3E}">
        <p14:creationId xmlns:p14="http://schemas.microsoft.com/office/powerpoint/2010/main" val="2194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52B2B2-77D7-41BF-96F9-35C0D6F99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3" b="8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DE8AC-5E0F-4FA5-B83A-90327E457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1"/>
            <a:r>
              <a:rPr lang="en-US" sz="4000" b="1" dirty="0" err="1"/>
              <a:t>אוי</a:t>
            </a:r>
            <a:r>
              <a:rPr lang="en-US" sz="4000" b="1" dirty="0"/>
              <a:t> </a:t>
            </a:r>
            <a:r>
              <a:rPr lang="en-US" sz="4000" b="1" dirty="0" err="1"/>
              <a:t>לא</a:t>
            </a:r>
            <a:r>
              <a:rPr lang="en-US" sz="4000" b="1" dirty="0"/>
              <a:t>!!!!!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66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96BEE-BECE-408E-AC79-A2D7DD0E1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9" b="11877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CBC87-18DC-473E-B61C-31CED2B1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1"/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בר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כוח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נעלםםםם</a:t>
            </a:r>
            <a:endParaRPr lang="en-US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065D9-CF0F-4CB6-86D6-4D8BEB6DE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06" y="4856176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 rtl="1">
              <a:buNone/>
            </a:pPr>
            <a:r>
              <a:rPr lang="en-US" sz="2400" dirty="0" err="1">
                <a:solidFill>
                  <a:srgbClr val="FFFFFF"/>
                </a:solidFill>
              </a:rPr>
              <a:t>עליכם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למצוא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אותו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בתמונה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הבא</a:t>
            </a:r>
            <a:r>
              <a:rPr lang="he-IL" sz="2400" dirty="0">
                <a:solidFill>
                  <a:srgbClr val="FFFFFF"/>
                </a:solidFill>
              </a:rPr>
              <a:t>ה (מזהים אותו לפי הקעקוע לב על היד שלו)</a:t>
            </a:r>
            <a:r>
              <a:rPr lang="en-US" sz="24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53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42D72B-65AA-4CE4-BA4A-23A6C4247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6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D08C0-E72F-4A4B-BA00-E484C52F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1"/>
            <a:r>
              <a:rPr lang="en-US" sz="2300" dirty="0">
                <a:solidFill>
                  <a:srgbClr val="FFFFFF"/>
                </a:solidFill>
              </a:rPr>
              <a:t>“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לפני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הרבה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הרבה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שנים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בתוך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יער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עבות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היה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כפר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נסתר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שבו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חיו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יצורים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כחולים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קטנטנים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קראו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להם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דרדסים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היו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טובי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לב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לא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רחוק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משם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חי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גרגמל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המכשף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הנורא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הוא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היה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רשע</a:t>
            </a:r>
            <a:r>
              <a:rPr lang="en-US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</p:txBody>
      </p:sp>
      <p:pic>
        <p:nvPicPr>
          <p:cNvPr id="4" name="Content Placeholder 3" descr="Engineering drawing&#10;&#10;Description automatically generated">
            <a:extLst>
              <a:ext uri="{FF2B5EF4-FFF2-40B4-BE49-F238E27FC236}">
                <a16:creationId xmlns:a16="http://schemas.microsoft.com/office/drawing/2014/main" id="{AB317037-E2EF-4E9B-9CAD-F13F2DEDA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92" r="-1" b="17717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49211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42D72B-65AA-4CE4-BA4A-23A6C4247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869" r="5760"/>
          <a:stretch/>
        </p:blipFill>
        <p:spPr>
          <a:xfrm>
            <a:off x="3225800" y="1282"/>
            <a:ext cx="574040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10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42D72B-65AA-4CE4-BA4A-23A6C4247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869" t="42952" r="5760"/>
          <a:stretch/>
        </p:blipFill>
        <p:spPr>
          <a:xfrm>
            <a:off x="1054100" y="0"/>
            <a:ext cx="10083800" cy="687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24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42D72B-65AA-4CE4-BA4A-23A6C4247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869" t="42952" r="5760"/>
          <a:stretch/>
        </p:blipFill>
        <p:spPr>
          <a:xfrm>
            <a:off x="1054100" y="0"/>
            <a:ext cx="10083800" cy="68712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דיו 6">
                <a:extLst>
                  <a:ext uri="{FF2B5EF4-FFF2-40B4-BE49-F238E27FC236}">
                    <a16:creationId xmlns:a16="http://schemas.microsoft.com/office/drawing/2014/main" id="{BD8C745A-1499-4DA0-883C-2A7C375CF4F2}"/>
                  </a:ext>
                </a:extLst>
              </p14:cNvPr>
              <p14:cNvContentPartPr/>
              <p14:nvPr/>
            </p14:nvContentPartPr>
            <p14:xfrm>
              <a:off x="5357081" y="3037958"/>
              <a:ext cx="2649000" cy="2260281"/>
            </p14:xfrm>
          </p:contentPart>
        </mc:Choice>
        <mc:Fallback>
          <p:pic>
            <p:nvPicPr>
              <p:cNvPr id="7" name="דיו 6">
                <a:extLst>
                  <a:ext uri="{FF2B5EF4-FFF2-40B4-BE49-F238E27FC236}">
                    <a16:creationId xmlns:a16="http://schemas.microsoft.com/office/drawing/2014/main" id="{BD8C745A-1499-4DA0-883C-2A7C375CF4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4438" y="2975312"/>
                <a:ext cx="2774646" cy="23859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93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44099-E512-48B8-B95D-2FCC1172F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02" r="4244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65921D-EE73-4C51-A9D5-9E8DE13A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1"/>
            <a:r>
              <a:rPr lang="en-US" sz="6000" dirty="0" err="1">
                <a:solidFill>
                  <a:srgbClr val="FFFFFF"/>
                </a:solidFill>
              </a:rPr>
              <a:t>היום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בפעולה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נעשה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משימות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בהשראת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הדרדסים</a:t>
            </a:r>
            <a:r>
              <a:rPr lang="en-US" sz="6000" dirty="0">
                <a:solidFill>
                  <a:srgbClr val="FFFFFF"/>
                </a:solidFill>
              </a:rPr>
              <a:t>!!!</a:t>
            </a:r>
            <a:r>
              <a:rPr lang="en-US" sz="6000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50269-CC1F-435D-97ED-49EF4466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              </a:t>
            </a:r>
            <a:r>
              <a:rPr lang="en-US" sz="2400" dirty="0" err="1">
                <a:solidFill>
                  <a:srgbClr val="FFFFFF"/>
                </a:solidFill>
              </a:rPr>
              <a:t>תישארו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מדורדסים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02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AF5FB-2B0B-4475-B7D7-F7035FFD5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/>
          <a:stretch/>
        </p:blipFill>
        <p:spPr>
          <a:xfrm>
            <a:off x="-6100" y="-495300"/>
            <a:ext cx="12191938" cy="7353299"/>
          </a:xfrm>
          <a:prstGeom prst="rect">
            <a:avLst/>
          </a:prstGeom>
        </p:spPr>
      </p:pic>
      <p:sp>
        <p:nvSpPr>
          <p:cNvPr id="47" name="Rectangle 2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FAF4A-9212-496C-9FF1-D4546CCD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1"/>
            <a:r>
              <a:rPr lang="en-US" sz="5200" dirty="0" err="1">
                <a:solidFill>
                  <a:srgbClr val="FFFFFF"/>
                </a:solidFill>
              </a:rPr>
              <a:t>המשימה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הראשונה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שלכם</a:t>
            </a:r>
            <a:r>
              <a:rPr lang="en-US" sz="52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27993-D462-4BA3-A4CF-A6F9C244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815" y="5164063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 rtl="1">
              <a:buNone/>
            </a:pPr>
            <a:r>
              <a:rPr lang="en-US" sz="3200" dirty="0" err="1">
                <a:solidFill>
                  <a:srgbClr val="FFFFFF"/>
                </a:solidFill>
              </a:rPr>
              <a:t>עליכם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ללבוש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כמה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שיותר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דברים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כחולים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בשתי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דקות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בלבד</a:t>
            </a:r>
            <a:r>
              <a:rPr lang="en-US" sz="32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8" name="Rectangle 3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4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1"/>
            <a:ext cx="3362146" cy="39115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5D8C6-53E2-4515-9F24-11B03712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1" y="762000"/>
            <a:ext cx="2771672" cy="3230578"/>
          </a:xfrm>
        </p:spPr>
        <p:txBody>
          <a:bodyPr>
            <a:normAutofit/>
          </a:bodyPr>
          <a:lstStyle/>
          <a:p>
            <a:pPr algn="ctr" rtl="1"/>
            <a:r>
              <a:rPr lang="he-IL" sz="3800" dirty="0">
                <a:solidFill>
                  <a:srgbClr val="FFFFFF"/>
                </a:solidFill>
              </a:rPr>
              <a:t>ועכשיו...</a:t>
            </a:r>
            <a:endParaRPr lang="en-IL" sz="38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892C9-9323-4C57-80A0-6442712AA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0" r="1" b="1"/>
          <a:stretch/>
        </p:blipFill>
        <p:spPr>
          <a:xfrm>
            <a:off x="3988092" y="448054"/>
            <a:ext cx="4036457" cy="5954580"/>
          </a:xfrm>
          <a:prstGeom prst="rect">
            <a:avLst/>
          </a:prstGeom>
        </p:spPr>
      </p:pic>
      <p:sp>
        <p:nvSpPr>
          <p:cNvPr id="38" name="Rectangle 2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8443" y="445459"/>
            <a:ext cx="3522149" cy="595717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BB3867-F08F-47AC-BC6B-F088D116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0981" y="805294"/>
            <a:ext cx="2977071" cy="5237503"/>
          </a:xfrm>
        </p:spPr>
        <p:txBody>
          <a:bodyPr anchor="ctr">
            <a:normAutofit/>
          </a:bodyPr>
          <a:lstStyle/>
          <a:p>
            <a:pPr algn="r" rtl="1"/>
            <a:r>
              <a:rPr lang="he-IL" sz="2000" dirty="0"/>
              <a:t>מוכנים למשימה על כל דרדס?</a:t>
            </a:r>
            <a:endParaRPr lang="en-IL" sz="2000" dirty="0"/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17136"/>
            <a:ext cx="3362146" cy="1890452"/>
          </a:xfrm>
          <a:prstGeom prst="rect">
            <a:avLst/>
          </a:prstGeom>
          <a:solidFill>
            <a:srgbClr val="366B46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831EB-741E-482E-B4D1-6240AF1CD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9" b="1940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4" name="Rectangle 2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3486E-7EB0-4DB8-B718-393BBB42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pPr algn="ctr" rtl="1"/>
            <a:r>
              <a:rPr lang="he-IL" sz="2800" dirty="0"/>
              <a:t>הדרדס הראשון...</a:t>
            </a:r>
            <a:endParaRPr lang="en-IL" sz="2800" dirty="0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0D557812-A523-4ABA-838C-1CC6B1E55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581901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BC39F-E6E3-4F94-B232-1FA09283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br>
              <a:rPr lang="en-US" sz="3700" dirty="0"/>
            </a:br>
            <a:r>
              <a:rPr lang="en-US" sz="3700" dirty="0" err="1"/>
              <a:t>בר</a:t>
            </a:r>
            <a:r>
              <a:rPr lang="en-US" sz="3700" dirty="0"/>
              <a:t> </a:t>
            </a:r>
            <a:r>
              <a:rPr lang="en-US" sz="3700" dirty="0" err="1"/>
              <a:t>מוח</a:t>
            </a:r>
            <a:r>
              <a:rPr lang="en-US" sz="3700" dirty="0"/>
              <a:t>!!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A4CC9-EEEC-40A4-9A75-D0911CDFA2B3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עליכם</a:t>
            </a:r>
            <a:r>
              <a:rPr lang="en-US" sz="2000" dirty="0"/>
              <a:t> </a:t>
            </a:r>
            <a:r>
              <a:rPr lang="en-US" sz="2000" dirty="0" err="1"/>
              <a:t>להביא</a:t>
            </a:r>
            <a:r>
              <a:rPr lang="en-US" sz="2000" dirty="0"/>
              <a:t> </a:t>
            </a:r>
            <a:r>
              <a:rPr lang="en-US" sz="2000" dirty="0" err="1"/>
              <a:t>כמה</a:t>
            </a:r>
            <a:r>
              <a:rPr lang="en-US" sz="2000" dirty="0"/>
              <a:t> </a:t>
            </a:r>
            <a:r>
              <a:rPr lang="en-US" sz="2000" dirty="0" err="1"/>
              <a:t>שיותר</a:t>
            </a:r>
            <a:r>
              <a:rPr lang="en-US" sz="2000" dirty="0"/>
              <a:t> </a:t>
            </a:r>
            <a:r>
              <a:rPr lang="en-US" sz="2000" dirty="0" err="1"/>
              <a:t>ספרים</a:t>
            </a:r>
            <a:r>
              <a:rPr lang="en-US" sz="2000" dirty="0"/>
              <a:t> </a:t>
            </a:r>
            <a:r>
              <a:rPr lang="en-US" sz="2000" dirty="0" err="1"/>
              <a:t>בדקה</a:t>
            </a:r>
            <a:r>
              <a:rPr lang="en-US" sz="2000" dirty="0"/>
              <a:t> </a:t>
            </a:r>
            <a:r>
              <a:rPr lang="en-US" sz="2000" dirty="0" err="1"/>
              <a:t>אחת</a:t>
            </a:r>
            <a:r>
              <a:rPr lang="en-US" sz="2000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F84602-4C18-49BD-875A-8A31B386C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5" r="5872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B266FE-F402-406F-8C19-CCAD19DF5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" y="0"/>
            <a:ext cx="12192000" cy="6858000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1A088-2F5B-4533-82A6-241BDE2C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הדרדס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הבא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הואאא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0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26D18-FFC5-4AEF-A888-F4CBED9F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anchor="b">
            <a:normAutofit/>
          </a:bodyPr>
          <a:lstStyle/>
          <a:p>
            <a:pPr algn="ctr" rtl="1"/>
            <a:r>
              <a:rPr lang="he-IL" sz="4000" dirty="0"/>
              <a:t>בר כוח</a:t>
            </a:r>
            <a:endParaRPr lang="en-IL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F452B-8DF5-4B17-9F8F-38DC86827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6" r="2594" b="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9DF3-DA69-4037-BEA8-A7482686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2894529"/>
            <a:ext cx="4887685" cy="3210179"/>
          </a:xfrm>
        </p:spPr>
        <p:txBody>
          <a:bodyPr anchor="t">
            <a:normAutofit/>
          </a:bodyPr>
          <a:lstStyle/>
          <a:p>
            <a:pPr algn="r" rtl="1"/>
            <a:r>
              <a:rPr lang="he-IL" sz="2000" dirty="0"/>
              <a:t>בשביל בר כוח נצטרך לעשות תחרות מי הכי חזק!!</a:t>
            </a:r>
          </a:p>
          <a:p>
            <a:pPr algn="r" rtl="1"/>
            <a:r>
              <a:rPr lang="he-IL" sz="2000" dirty="0"/>
              <a:t>איך משחקים? </a:t>
            </a:r>
          </a:p>
          <a:p>
            <a:pPr algn="r" rtl="1"/>
            <a:r>
              <a:rPr lang="he-IL" sz="2000" dirty="0"/>
              <a:t>עליכם להישאר עם הידיים שלכם לצדדים לכל המשחק. האחרון שנשאר עם הידיים למעלה מנצח</a:t>
            </a:r>
            <a:endParaRPr lang="en-IL" sz="2000" dirty="0"/>
          </a:p>
        </p:txBody>
      </p:sp>
    </p:spTree>
    <p:extLst>
      <p:ext uri="{BB962C8B-B14F-4D97-AF65-F5344CB8AC3E}">
        <p14:creationId xmlns:p14="http://schemas.microsoft.com/office/powerpoint/2010/main" val="2892085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207</Words>
  <Application>Microsoft Office PowerPoint</Application>
  <PresentationFormat>מסך רחב</PresentationFormat>
  <Paragraphs>31</Paragraphs>
  <Slides>22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דרדסים</vt:lpstr>
      <vt:lpstr>“לפני הרבה הרבה שנים, בתוך יער עבות היה כפר נסתר שבו חיו יצורים כחולים קטנטנים, קראו להם דרדסים – הם היו טובי לב. לא רחוק משם חי גרגמל, המכשף הנורא, הוא היה רשע! </vt:lpstr>
      <vt:lpstr>היום בפעולה נעשה משימות בהשראת הדרדסים!!!</vt:lpstr>
      <vt:lpstr>המשימה הראשונה שלכם:</vt:lpstr>
      <vt:lpstr>ועכשיו...</vt:lpstr>
      <vt:lpstr>הדרדס הראשון...</vt:lpstr>
      <vt:lpstr> בר מוח!!</vt:lpstr>
      <vt:lpstr>הדרדס הבא הואאא</vt:lpstr>
      <vt:lpstr>בר כוח</vt:lpstr>
      <vt:lpstr>מוכנים לדרדס השלישי?</vt:lpstr>
      <vt:lpstr>רגזניי</vt:lpstr>
      <vt:lpstr>מצגת של PowerPoint‏</vt:lpstr>
      <vt:lpstr>דרדסית </vt:lpstr>
      <vt:lpstr>מצגת של PowerPoint‏</vt:lpstr>
      <vt:lpstr>דרדסבונה</vt:lpstr>
      <vt:lpstr>מצגת של PowerPoint‏</vt:lpstr>
      <vt:lpstr>אוי לא!!!!!</vt:lpstr>
      <vt:lpstr>בר כוח נעלםםםם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פעולת דרדסים</dc:title>
  <dc:creator>רוני סנדר</dc:creator>
  <cp:lastModifiedBy>ליאן קרטיס</cp:lastModifiedBy>
  <cp:revision>13</cp:revision>
  <dcterms:created xsi:type="dcterms:W3CDTF">2021-01-25T14:04:20Z</dcterms:created>
  <dcterms:modified xsi:type="dcterms:W3CDTF">2021-02-15T17:16:23Z</dcterms:modified>
</cp:coreProperties>
</file>