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60" r:id="rId3"/>
    <p:sldId id="257" r:id="rId4"/>
    <p:sldId id="261" r:id="rId5"/>
    <p:sldId id="262" r:id="rId6"/>
    <p:sldId id="263" r:id="rId7"/>
    <p:sldId id="258" r:id="rId8"/>
    <p:sldId id="264" r:id="rId9"/>
    <p:sldId id="265" r:id="rId10"/>
    <p:sldId id="266" r:id="rId11"/>
    <p:sldId id="259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4617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>
        <p:scale>
          <a:sx n="58" d="100"/>
          <a:sy n="58" d="100"/>
        </p:scale>
        <p:origin x="988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1D766A6-82CC-4D30-AC63-D866B2B13D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7D090F60-F923-4E24-9BCD-1ABAAA6D07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IL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C39005C6-5629-4DE6-97D5-1092AD867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A98F4-30FA-47B7-B690-573FB0378F61}" type="datetimeFigureOut">
              <a:rPr lang="en-IL" smtClean="0"/>
              <a:t>11/01/2021</a:t>
            </a:fld>
            <a:endParaRPr lang="en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460FB00-961D-43D4-8A4A-D678817FB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58A1C56-603D-40DD-9D24-22CB91BBF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2443-443E-4C64-99EC-28635C25E42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252058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3DC4B4D-6E35-44B8-8AC8-F61471204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FA371082-89E4-4852-A0ED-3AE3066005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IL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FE2378DC-B2E4-40B0-8823-B26132BF9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A98F4-30FA-47B7-B690-573FB0378F61}" type="datetimeFigureOut">
              <a:rPr lang="en-IL" smtClean="0"/>
              <a:t>11/01/2021</a:t>
            </a:fld>
            <a:endParaRPr lang="en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71917A5C-8CFC-433C-B6CD-B88E86C89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45C356E-A0BE-4A48-8998-2D29C261A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2443-443E-4C64-99EC-28635C25E42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582260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8869519A-B461-45F5-A122-57EC336E64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0D79FF8C-8FD3-4BFE-B3D9-912C67E992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IL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0604376-4278-451A-9B00-F8B3A48AD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A98F4-30FA-47B7-B690-573FB0378F61}" type="datetimeFigureOut">
              <a:rPr lang="en-IL" smtClean="0"/>
              <a:t>11/01/2021</a:t>
            </a:fld>
            <a:endParaRPr lang="en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7D558B0-9AD1-4325-A537-E65B7983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B51C69A-E4B3-4A3B-985A-D5D0A461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2443-443E-4C64-99EC-28635C25E42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882130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EAFE221-DB9C-4D37-8DBB-3C6FE7543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F94436A-B1BF-46E3-9B11-83840E1FC5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IL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CB297CD-3DF1-4795-9D23-80EA0786C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A98F4-30FA-47B7-B690-573FB0378F61}" type="datetimeFigureOut">
              <a:rPr lang="en-IL" smtClean="0"/>
              <a:t>11/01/2021</a:t>
            </a:fld>
            <a:endParaRPr lang="en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751B78CE-CD47-4255-8246-AFF78C9CB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E4B1A00F-9017-45D7-9AE5-1A00B5F9D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2443-443E-4C64-99EC-28635C25E42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013675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7801832-9592-43BB-BA51-33A164A76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2E91A33-0460-4573-9636-F0CC19D66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5E7FADE-2DDE-47C7-8727-1276DEB3E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A98F4-30FA-47B7-B690-573FB0378F61}" type="datetimeFigureOut">
              <a:rPr lang="en-IL" smtClean="0"/>
              <a:t>11/01/2021</a:t>
            </a:fld>
            <a:endParaRPr lang="en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799DBB43-D47E-4D3D-9E9A-01A6CC437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F6A5737-F6AD-42CD-95C9-3D74DAA9F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2443-443E-4C64-99EC-28635C25E42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82427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C2A2138-D0C4-46A5-A53A-18C27F220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DD83DD9-1DBA-485B-9F10-080F277468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IL"/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AD81432E-5FA1-454D-9A3E-8FE83B9C76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IL"/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F419E03B-386F-4DAB-BD04-5354AD695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A98F4-30FA-47B7-B690-573FB0378F61}" type="datetimeFigureOut">
              <a:rPr lang="en-IL" smtClean="0"/>
              <a:t>11/01/2021</a:t>
            </a:fld>
            <a:endParaRPr lang="en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D88589E3-4BBD-441F-AFEE-AD605A643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81C8BC6F-64AA-4C73-B9BF-66F6A27A7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2443-443E-4C64-99EC-28635C25E42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340715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91A3DA7-2C95-4E32-8CE5-7061B470C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4EDF282D-F00C-44F4-A5D0-2E66B7838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02E0ED1F-BEC4-4D72-8B43-0122838BFD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IL"/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B6374F80-F386-4C01-AF1A-3496F064D5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8FA2E71F-E500-467E-8F99-878903CA7F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IL"/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7F25FA7E-D249-4907-9BBB-DDA6813C6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A98F4-30FA-47B7-B690-573FB0378F61}" type="datetimeFigureOut">
              <a:rPr lang="en-IL" smtClean="0"/>
              <a:t>11/01/2021</a:t>
            </a:fld>
            <a:endParaRPr lang="en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BED9D110-8D3C-470E-BC02-3E1F1DD20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CE8364CD-8F93-4A60-88AF-7958804BC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2443-443E-4C64-99EC-28635C25E42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878390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DD2EC2C-514D-4911-82B7-710BD5E0E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502E6F79-395C-43F3-BEA7-9828B73A2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A98F4-30FA-47B7-B690-573FB0378F61}" type="datetimeFigureOut">
              <a:rPr lang="en-IL" smtClean="0"/>
              <a:t>11/01/2021</a:t>
            </a:fld>
            <a:endParaRPr lang="en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8676147C-06CC-4B13-8406-62C0D731F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A68B9984-FE6B-45D9-BE9F-80BD72207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2443-443E-4C64-99EC-28635C25E42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703832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F25B5A4A-8A44-4712-A9CB-A2999FCDF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A98F4-30FA-47B7-B690-573FB0378F61}" type="datetimeFigureOut">
              <a:rPr lang="en-IL" smtClean="0"/>
              <a:t>11/01/2021</a:t>
            </a:fld>
            <a:endParaRPr lang="en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1569A757-7E04-4460-9915-98C227B0D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A350E885-E5B3-4ABA-89DC-4BC97FDAA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2443-443E-4C64-99EC-28635C25E42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092507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3427632-9EE7-404B-8E44-F4D48E30C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4F517A3-4E0E-4F3E-8C21-EAC366993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AF19D557-F986-4E58-8303-B7CF00A623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9E3E88A5-9B53-4A63-8B50-CD878C4E2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A98F4-30FA-47B7-B690-573FB0378F61}" type="datetimeFigureOut">
              <a:rPr lang="en-IL" smtClean="0"/>
              <a:t>11/01/2021</a:t>
            </a:fld>
            <a:endParaRPr lang="en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844EAA0-86AD-45E9-9E96-22D318BC9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FD683C59-E1BD-487E-BFC1-351E21847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2443-443E-4C64-99EC-28635C25E42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520323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4BE96A7-1049-46C5-9754-745F9F3DC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E4C8A451-E263-41EB-9CCF-279B4455CA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E7F10F92-ADFF-443C-9202-97318B1D32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8D786BFF-EE72-45A2-8023-D8DEB20FC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A98F4-30FA-47B7-B690-573FB0378F61}" type="datetimeFigureOut">
              <a:rPr lang="en-IL" smtClean="0"/>
              <a:t>11/01/2021</a:t>
            </a:fld>
            <a:endParaRPr lang="en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A8F0C111-414D-474F-8155-55027085F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6B0A08C8-E4C9-473C-90C6-E7CE17D33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2443-443E-4C64-99EC-28635C25E42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534858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A8F310C1-BDC9-4E07-B840-C2D4AA369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637C11E-F603-4B21-926C-ADAC8A7997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IL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A2C9FD1-F3A7-4060-B2E0-CF8F0D6845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A98F4-30FA-47B7-B690-573FB0378F61}" type="datetimeFigureOut">
              <a:rPr lang="en-IL" smtClean="0"/>
              <a:t>11/01/2021</a:t>
            </a:fld>
            <a:endParaRPr lang="en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3BD7FFA-6EDD-44E3-8F81-8BBB6A06C5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BC6DFDC-5A12-44B0-99A4-E5319336D1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332443-443E-4C64-99EC-28635C25E42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465848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B6C92DB7-02CC-4995-B234-45803025A1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67" t="23333" r="9334" b="10519"/>
          <a:stretch/>
        </p:blipFill>
        <p:spPr>
          <a:xfrm>
            <a:off x="-64851" y="0"/>
            <a:ext cx="12256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62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0199041-BA1B-4331-A102-84E049ECF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45F3CAB-C3BA-4E58-A1DC-7FEF75110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7172" name="Picture 4" descr="La librería que inspiró la historia de Harry Potter cumplió 111 años">
            <a:extLst>
              <a:ext uri="{FF2B5EF4-FFF2-40B4-BE49-F238E27FC236}">
                <a16:creationId xmlns:a16="http://schemas.microsoft.com/office/drawing/2014/main" id="{D4B2280B-439C-4BE9-A3C8-706EB8203F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4" r="237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דלתות כניסה עץ מלא - לידור דלתות">
            <a:extLst>
              <a:ext uri="{FF2B5EF4-FFF2-40B4-BE49-F238E27FC236}">
                <a16:creationId xmlns:a16="http://schemas.microsoft.com/office/drawing/2014/main" id="{7BADBA88-521C-4617-AFAC-E3DF56439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13168" r="41500" b="9333"/>
          <a:stretch/>
        </p:blipFill>
        <p:spPr bwMode="auto">
          <a:xfrm>
            <a:off x="0" y="0"/>
            <a:ext cx="6096000" cy="687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דלתות כניסה עץ מלא - לידור דלתות">
            <a:extLst>
              <a:ext uri="{FF2B5EF4-FFF2-40B4-BE49-F238E27FC236}">
                <a16:creationId xmlns:a16="http://schemas.microsoft.com/office/drawing/2014/main" id="{C49FBA04-714B-425F-9062-16C7704606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13168" r="41500" b="9333"/>
          <a:stretch/>
        </p:blipFill>
        <p:spPr bwMode="auto">
          <a:xfrm flipH="1">
            <a:off x="6076951" y="0"/>
            <a:ext cx="6095999" cy="687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47864B3F-A263-4C81-B2DC-C616656B3599}"/>
              </a:ext>
            </a:extLst>
          </p:cNvPr>
          <p:cNvSpPr txBox="1"/>
          <p:nvPr/>
        </p:nvSpPr>
        <p:spPr>
          <a:xfrm>
            <a:off x="7981950" y="0"/>
            <a:ext cx="4191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6600" b="1" dirty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461700"/>
                </a:solidFill>
                <a:latin typeface="Guttman-Aram" panose="02010401010101010101" pitchFamily="2" charset="-79"/>
                <a:cs typeface="Guttman-Aram" panose="02010401010101010101" pitchFamily="2" charset="-79"/>
              </a:rPr>
              <a:t>ספרייה</a:t>
            </a:r>
            <a:endParaRPr lang="en-IL" sz="6600" b="1" dirty="0">
              <a:ln w="28575">
                <a:solidFill>
                  <a:schemeClr val="tx1"/>
                </a:solidFill>
                <a:prstDash val="solid"/>
              </a:ln>
              <a:solidFill>
                <a:srgbClr val="461700"/>
              </a:solidFill>
              <a:latin typeface="Anka CLM" pitchFamily="50" charset="-79"/>
              <a:cs typeface="Guttman-Aram" panose="0201040101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2723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A25E3B5D-52ED-4BD4-BC06-0ECE6F5A25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01" t="23555" r="11833" b="15112"/>
          <a:stretch/>
        </p:blipFill>
        <p:spPr>
          <a:xfrm>
            <a:off x="0" y="0"/>
            <a:ext cx="12192000" cy="682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962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6362D15-8F7F-4676-AA76-EBEF20CA1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 dirty="0"/>
          </a:p>
        </p:txBody>
      </p:sp>
      <p:pic>
        <p:nvPicPr>
          <p:cNvPr id="5" name="מציין מיקום תוכן 4" descr="תמונה שמכילה מיכל, מקורה, קופסה, עץ&#10;&#10;התיאור נוצר באופן אוטומטי">
            <a:extLst>
              <a:ext uri="{FF2B5EF4-FFF2-40B4-BE49-F238E27FC236}">
                <a16:creationId xmlns:a16="http://schemas.microsoft.com/office/drawing/2014/main" id="{982C54D7-C778-4B5E-966D-D86D0ABFEC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412" y="171090"/>
            <a:ext cx="7115175" cy="7115175"/>
          </a:xfr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70D6D6B4-96CA-47DC-8FF1-F00F66B13A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9010" y1="42963" x2="19010" y2="42963"/>
                        <a14:foregroundMark x1="18229" y1="37963" x2="18229" y2="37963"/>
                        <a14:foregroundMark x1="20000" y1="35463" x2="20000" y2="35463"/>
                        <a14:backgroundMark x1="32292" y1="46111" x2="32292" y2="46111"/>
                        <a14:backgroundMark x1="30781" y1="34630" x2="32135" y2="61667"/>
                        <a14:backgroundMark x1="10573" y1="85000" x2="22708" y2="82407"/>
                        <a14:backgroundMark x1="22708" y1="82407" x2="27604" y2="82500"/>
                        <a14:backgroundMark x1="27604" y1="82500" x2="33281" y2="80278"/>
                      </a14:backgroundRemoval>
                    </a14:imgEffect>
                  </a14:imgLayer>
                </a14:imgProps>
              </a:ext>
            </a:extLst>
          </a:blip>
          <a:srcRect l="10547" t="24653" r="74531" b="42361"/>
          <a:stretch/>
        </p:blipFill>
        <p:spPr>
          <a:xfrm>
            <a:off x="3776661" y="3837803"/>
            <a:ext cx="2428876" cy="3020197"/>
          </a:xfrm>
          <a:prstGeom prst="rect">
            <a:avLst/>
          </a:prstGeom>
        </p:spPr>
      </p:pic>
      <p:sp>
        <p:nvSpPr>
          <p:cNvPr id="10" name="מלבן: מסגרת משופעת 9">
            <a:extLst>
              <a:ext uri="{FF2B5EF4-FFF2-40B4-BE49-F238E27FC236}">
                <a16:creationId xmlns:a16="http://schemas.microsoft.com/office/drawing/2014/main" id="{7DCE06BD-BAD8-44E5-B0E1-01075D57502C}"/>
              </a:ext>
            </a:extLst>
          </p:cNvPr>
          <p:cNvSpPr/>
          <p:nvPr/>
        </p:nvSpPr>
        <p:spPr>
          <a:xfrm>
            <a:off x="3021805" y="103961"/>
            <a:ext cx="6367464" cy="1325563"/>
          </a:xfrm>
          <a:prstGeom prst="bevel">
            <a:avLst/>
          </a:prstGeom>
          <a:blipFill>
            <a:blip r:embed="rId5"/>
            <a:tile tx="0" ty="0" sx="100000" sy="100000" flip="none" algn="tl"/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59ED274B-9B45-4082-BA58-8A550C65F68F}"/>
              </a:ext>
            </a:extLst>
          </p:cNvPr>
          <p:cNvSpPr txBox="1"/>
          <p:nvPr/>
        </p:nvSpPr>
        <p:spPr>
          <a:xfrm>
            <a:off x="2788269" y="152671"/>
            <a:ext cx="1169194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he-IL" sz="11500" b="1" dirty="0">
                <a:ln>
                  <a:solidFill>
                    <a:schemeClr val="tx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*</a:t>
            </a:r>
            <a:endParaRPr lang="en-IL" sz="11500" b="1" dirty="0">
              <a:ln>
                <a:solidFill>
                  <a:schemeClr val="tx1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8AD97ED8-C79D-45BD-B872-AA3A2F033484}"/>
              </a:ext>
            </a:extLst>
          </p:cNvPr>
          <p:cNvSpPr txBox="1"/>
          <p:nvPr/>
        </p:nvSpPr>
        <p:spPr>
          <a:xfrm>
            <a:off x="3581189" y="151303"/>
            <a:ext cx="1169194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he-IL" sz="11500" b="1" dirty="0">
                <a:ln>
                  <a:solidFill>
                    <a:schemeClr val="tx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*</a:t>
            </a:r>
            <a:endParaRPr lang="en-IL" sz="11500" b="1" dirty="0">
              <a:ln>
                <a:solidFill>
                  <a:schemeClr val="tx1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054" name="Picture 6" descr="Push-button Red, design, color, sphere, web Button png | PNGWing">
            <a:extLst>
              <a:ext uri="{FF2B5EF4-FFF2-40B4-BE49-F238E27FC236}">
                <a16:creationId xmlns:a16="http://schemas.microsoft.com/office/drawing/2014/main" id="{ECA9BEF1-8315-417C-8BB8-5956F138F0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5761" y1="21174" x2="45761" y2="21174"/>
                        <a14:foregroundMark x1="39239" y1="19751" x2="39239" y2="19751"/>
                        <a14:foregroundMark x1="44565" y1="19751" x2="35652" y2="19751"/>
                        <a14:foregroundMark x1="24239" y1="35765" x2="23587" y2="54093"/>
                        <a14:foregroundMark x1="43370" y1="79715" x2="43370" y2="79715"/>
                        <a14:foregroundMark x1="40109" y1="80605" x2="40109" y2="80605"/>
                        <a14:foregroundMark x1="43043" y1="79181" x2="32717" y2="73310"/>
                        <a14:foregroundMark x1="38001" y1="78917" x2="42174" y2="78648"/>
                        <a14:foregroundMark x1="22174" y1="59786" x2="21848" y2="35765"/>
                        <a14:foregroundMark x1="21848" y1="35765" x2="24783" y2="33808"/>
                        <a14:foregroundMark x1="37500" y1="81139" x2="37500" y2="81139"/>
                        <a14:foregroundMark x1="35652" y1="79715" x2="36848" y2="80605"/>
                        <a14:backgroundMark x1="37500" y1="83986" x2="37500" y2="83986"/>
                        <a14:backgroundMark x1="35842" y1="82489" x2="36522" y2="82562"/>
                        <a14:backgroundMark x1="31522" y1="82028" x2="34261" y2="823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61" t="15932" r="39830" b="16872"/>
          <a:stretch/>
        </p:blipFill>
        <p:spPr bwMode="auto">
          <a:xfrm>
            <a:off x="9486901" y="365125"/>
            <a:ext cx="906401" cy="92073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Push-button Red, design, color, sphere, web Button png | PNGWing">
            <a:extLst>
              <a:ext uri="{FF2B5EF4-FFF2-40B4-BE49-F238E27FC236}">
                <a16:creationId xmlns:a16="http://schemas.microsoft.com/office/drawing/2014/main" id="{B364C5BF-9CD1-4C0A-90A5-3174802F9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5761" y1="21174" x2="45761" y2="21174"/>
                        <a14:foregroundMark x1="39239" y1="19751" x2="39239" y2="19751"/>
                        <a14:foregroundMark x1="44565" y1="19751" x2="35652" y2="19751"/>
                        <a14:foregroundMark x1="24239" y1="35765" x2="23587" y2="54093"/>
                        <a14:foregroundMark x1="43370" y1="79715" x2="43370" y2="79715"/>
                        <a14:foregroundMark x1="40109" y1="80605" x2="40109" y2="80605"/>
                        <a14:foregroundMark x1="43043" y1="79181" x2="32717" y2="73310"/>
                        <a14:foregroundMark x1="38001" y1="78917" x2="42174" y2="78648"/>
                        <a14:foregroundMark x1="22174" y1="59786" x2="21848" y2="35765"/>
                        <a14:foregroundMark x1="21848" y1="35765" x2="24783" y2="33808"/>
                        <a14:foregroundMark x1="37500" y1="81139" x2="37500" y2="81139"/>
                        <a14:foregroundMark x1="35652" y1="79715" x2="36848" y2="80605"/>
                        <a14:backgroundMark x1="37500" y1="83986" x2="37500" y2="83986"/>
                        <a14:backgroundMark x1="35842" y1="82489" x2="36522" y2="82562"/>
                        <a14:backgroundMark x1="31522" y1="82028" x2="34261" y2="823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61" t="15932" r="39830" b="16872"/>
          <a:stretch/>
        </p:blipFill>
        <p:spPr bwMode="auto">
          <a:xfrm>
            <a:off x="9684188" y="565532"/>
            <a:ext cx="511826" cy="51991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08BA7513-3AAD-4F75-AF01-F2FA4A2E832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8177" y1="49352" x2="18177" y2="49352"/>
                        <a14:foregroundMark x1="15156" y1="22778" x2="15156" y2="22778"/>
                        <a14:foregroundMark x1="17083" y1="46481" x2="17083" y2="46481"/>
                        <a14:backgroundMark x1="19427" y1="58333" x2="19427" y2="58333"/>
                        <a14:backgroundMark x1="19896" y1="58519" x2="15104" y2="57407"/>
                        <a14:backgroundMark x1="15104" y1="57407" x2="15000" y2="57222"/>
                      </a14:backgroundRemoval>
                    </a14:imgEffect>
                  </a14:imgLayer>
                </a14:imgProps>
              </a:ext>
            </a:extLst>
          </a:blip>
          <a:srcRect l="9207" t="21191" r="71185" b="43193"/>
          <a:stretch/>
        </p:blipFill>
        <p:spPr>
          <a:xfrm>
            <a:off x="3679029" y="3663632"/>
            <a:ext cx="2990851" cy="3055870"/>
          </a:xfrm>
          <a:prstGeom prst="rect">
            <a:avLst/>
          </a:prstGeom>
        </p:spPr>
      </p:pic>
      <p:sp>
        <p:nvSpPr>
          <p:cNvPr id="23" name="תיבת טקסט 22">
            <a:extLst>
              <a:ext uri="{FF2B5EF4-FFF2-40B4-BE49-F238E27FC236}">
                <a16:creationId xmlns:a16="http://schemas.microsoft.com/office/drawing/2014/main" id="{2EFE9396-CC86-4208-B2DD-F572EE8A764A}"/>
              </a:ext>
            </a:extLst>
          </p:cNvPr>
          <p:cNvSpPr txBox="1"/>
          <p:nvPr/>
        </p:nvSpPr>
        <p:spPr>
          <a:xfrm>
            <a:off x="4337078" y="159238"/>
            <a:ext cx="1169194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he-IL" sz="11500" b="1" dirty="0">
                <a:ln>
                  <a:solidFill>
                    <a:schemeClr val="tx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*</a:t>
            </a:r>
            <a:endParaRPr lang="en-IL" sz="11500" b="1" dirty="0">
              <a:ln>
                <a:solidFill>
                  <a:schemeClr val="tx1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915149FE-6446-4904-88A7-DF3FC6B8D666}"/>
              </a:ext>
            </a:extLst>
          </p:cNvPr>
          <p:cNvSpPr txBox="1"/>
          <p:nvPr/>
        </p:nvSpPr>
        <p:spPr>
          <a:xfrm>
            <a:off x="5178118" y="159238"/>
            <a:ext cx="1169194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he-IL" sz="11500" b="1" dirty="0">
                <a:ln>
                  <a:solidFill>
                    <a:schemeClr val="tx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*</a:t>
            </a:r>
            <a:endParaRPr lang="en-IL" sz="11500" b="1" dirty="0">
              <a:ln>
                <a:solidFill>
                  <a:schemeClr val="tx1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5" name="תיבת טקסט 24">
            <a:extLst>
              <a:ext uri="{FF2B5EF4-FFF2-40B4-BE49-F238E27FC236}">
                <a16:creationId xmlns:a16="http://schemas.microsoft.com/office/drawing/2014/main" id="{05A39801-D7C7-4E48-BCFC-561EB76EDA95}"/>
              </a:ext>
            </a:extLst>
          </p:cNvPr>
          <p:cNvSpPr txBox="1"/>
          <p:nvPr/>
        </p:nvSpPr>
        <p:spPr>
          <a:xfrm>
            <a:off x="5994697" y="168589"/>
            <a:ext cx="1169194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he-IL" sz="11500" b="1" dirty="0">
                <a:ln>
                  <a:solidFill>
                    <a:schemeClr val="tx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*</a:t>
            </a:r>
            <a:endParaRPr lang="en-IL" sz="11500" b="1" dirty="0">
              <a:ln>
                <a:solidFill>
                  <a:schemeClr val="tx1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6" name="תיבת טקסט 25">
            <a:extLst>
              <a:ext uri="{FF2B5EF4-FFF2-40B4-BE49-F238E27FC236}">
                <a16:creationId xmlns:a16="http://schemas.microsoft.com/office/drawing/2014/main" id="{D4270F46-8860-4DAC-9250-8995D894C5F3}"/>
              </a:ext>
            </a:extLst>
          </p:cNvPr>
          <p:cNvSpPr txBox="1"/>
          <p:nvPr/>
        </p:nvSpPr>
        <p:spPr>
          <a:xfrm>
            <a:off x="6763627" y="163069"/>
            <a:ext cx="1169194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he-IL" sz="11500" b="1" dirty="0">
                <a:ln>
                  <a:solidFill>
                    <a:schemeClr val="tx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*</a:t>
            </a:r>
            <a:endParaRPr lang="en-IL" sz="11500" b="1" dirty="0">
              <a:ln>
                <a:solidFill>
                  <a:schemeClr val="tx1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7" name="תיבת טקסט 26">
            <a:extLst>
              <a:ext uri="{FF2B5EF4-FFF2-40B4-BE49-F238E27FC236}">
                <a16:creationId xmlns:a16="http://schemas.microsoft.com/office/drawing/2014/main" id="{9CC98610-9B2A-4662-9483-7667B8B99F77}"/>
              </a:ext>
            </a:extLst>
          </p:cNvPr>
          <p:cNvSpPr txBox="1"/>
          <p:nvPr/>
        </p:nvSpPr>
        <p:spPr>
          <a:xfrm>
            <a:off x="8115727" y="152671"/>
            <a:ext cx="1169194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he-IL" sz="11500" b="1" dirty="0">
                <a:ln>
                  <a:solidFill>
                    <a:schemeClr val="tx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*</a:t>
            </a:r>
            <a:endParaRPr lang="en-IL" sz="11500" b="1" dirty="0">
              <a:ln>
                <a:solidFill>
                  <a:schemeClr val="tx1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8" name="תיבת טקסט 27">
            <a:extLst>
              <a:ext uri="{FF2B5EF4-FFF2-40B4-BE49-F238E27FC236}">
                <a16:creationId xmlns:a16="http://schemas.microsoft.com/office/drawing/2014/main" id="{800C4A75-37A6-4D47-A64A-4DDE80AE6962}"/>
              </a:ext>
            </a:extLst>
          </p:cNvPr>
          <p:cNvSpPr txBox="1"/>
          <p:nvPr/>
        </p:nvSpPr>
        <p:spPr>
          <a:xfrm>
            <a:off x="7449002" y="159238"/>
            <a:ext cx="1169194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he-IL" sz="11500" b="1" dirty="0">
                <a:ln>
                  <a:solidFill>
                    <a:schemeClr val="tx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*</a:t>
            </a:r>
            <a:endParaRPr lang="en-IL" sz="11500" b="1" dirty="0">
              <a:ln>
                <a:solidFill>
                  <a:schemeClr val="tx1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4359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8801BBB-82A8-4E16-8702-EE8DAF682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7" name="מציין מיקום תוכן 6">
            <a:extLst>
              <a:ext uri="{FF2B5EF4-FFF2-40B4-BE49-F238E27FC236}">
                <a16:creationId xmlns:a16="http://schemas.microsoft.com/office/drawing/2014/main" id="{619CC3BE-D80A-4BBD-8CBE-0BBD0CA42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L" dirty="0"/>
          </a:p>
        </p:txBody>
      </p:sp>
      <p:pic>
        <p:nvPicPr>
          <p:cNvPr id="8" name="תמונה 7" descr="תמונה שמכילה מיכל, קומה, קופסה, עץ&#10;&#10;התיאור נוצר באופן אוטומטי">
            <a:extLst>
              <a:ext uri="{FF2B5EF4-FFF2-40B4-BE49-F238E27FC236}">
                <a16:creationId xmlns:a16="http://schemas.microsoft.com/office/drawing/2014/main" id="{38A84137-2231-483F-8400-6C4013C18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61" y="-949929"/>
            <a:ext cx="8254878" cy="8246078"/>
          </a:xfrm>
          <a:prstGeom prst="rect">
            <a:avLst/>
          </a:prstGeo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F91B4F43-835B-4E99-BEEB-A3BB3B916477}"/>
              </a:ext>
            </a:extLst>
          </p:cNvPr>
          <p:cNvSpPr txBox="1"/>
          <p:nvPr/>
        </p:nvSpPr>
        <p:spPr>
          <a:xfrm>
            <a:off x="3789802" y="2324444"/>
            <a:ext cx="4111224" cy="28007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e-IL" sz="8800" b="1" dirty="0">
                <a:ln w="57150">
                  <a:solidFill>
                    <a:schemeClr val="tx1"/>
                  </a:solidFill>
                  <a:prstDash val="solid"/>
                </a:ln>
                <a:solidFill>
                  <a:srgbClr val="99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uttman-Aram" panose="02010401010101010101" pitchFamily="2" charset="-79"/>
                <a:cs typeface="Guttman-Aram" panose="02010401010101010101" pitchFamily="2" charset="-79"/>
              </a:rPr>
              <a:t>סגן אלוף חרדלי</a:t>
            </a:r>
            <a:endParaRPr lang="en-IL" sz="8800" b="1" dirty="0">
              <a:ln w="57150">
                <a:solidFill>
                  <a:schemeClr val="tx1"/>
                </a:solidFill>
                <a:prstDash val="solid"/>
              </a:ln>
              <a:solidFill>
                <a:srgbClr val="99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Guttman-Aram" panose="02010401010101010101" pitchFamily="2" charset="-79"/>
            </a:endParaRPr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A9CB04EF-D153-4DE0-943C-FFF57B1139CC}"/>
              </a:ext>
            </a:extLst>
          </p:cNvPr>
          <p:cNvSpPr txBox="1"/>
          <p:nvPr/>
        </p:nvSpPr>
        <p:spPr>
          <a:xfrm>
            <a:off x="-1" y="5673896"/>
            <a:ext cx="4131326" cy="1200329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he-IL" sz="2400" dirty="0">
                <a:latin typeface="Anka CLM" pitchFamily="50" charset="-79"/>
                <a:cs typeface="Anka CLM" pitchFamily="50" charset="-79"/>
              </a:rPr>
              <a:t>לחצו כאן בשביל לעבור לספרייה ולגלות </a:t>
            </a:r>
          </a:p>
          <a:p>
            <a:pPr algn="ctr"/>
            <a:r>
              <a:rPr lang="he-IL" sz="2400" dirty="0">
                <a:latin typeface="Anka CLM" pitchFamily="50" charset="-79"/>
                <a:cs typeface="Anka CLM" pitchFamily="50" charset="-79"/>
              </a:rPr>
              <a:t>מי רצח</a:t>
            </a:r>
            <a:endParaRPr lang="en-IL" sz="2400" dirty="0">
              <a:latin typeface="Anka CLM" pitchFamily="50" charset="-79"/>
              <a:cs typeface="Anka CLM" pitchFamily="50" charset="-79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A4A0D443-F125-4C76-BAEA-864BF0847D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85" t="36466" r="52018" b="15502"/>
          <a:stretch/>
        </p:blipFill>
        <p:spPr>
          <a:xfrm rot="1288648">
            <a:off x="4685414" y="1298238"/>
            <a:ext cx="2319998" cy="4446659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A9B015AF-F027-4720-A805-BAF601E57E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85" t="36466" r="52018" b="15502"/>
          <a:stretch/>
        </p:blipFill>
        <p:spPr>
          <a:xfrm rot="1288648">
            <a:off x="4685414" y="1298239"/>
            <a:ext cx="2319998" cy="444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329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0.10555 L 0.00078 -0.23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70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0.18255 4.07407E-6 C 0.26445 4.07407E-6 0.36549 -0.0382 0.36549 -0.06899 L 0.36549 -0.1375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68" y="-687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-0.0905 0.04051 C -0.10938 0.04976 -0.13763 0.05486 -0.16732 0.05486 C -0.20104 0.05486 -0.228 0.04976 -0.24688 0.04051 L -0.33724 4.07407E-6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62" y="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5111561-8D26-4EAE-9FA3-7327C32B7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10244" name="Picture 4" descr="תמונה – עמוד 6 – המעצב">
            <a:extLst>
              <a:ext uri="{FF2B5EF4-FFF2-40B4-BE49-F238E27FC236}">
                <a16:creationId xmlns:a16="http://schemas.microsoft.com/office/drawing/2014/main" id="{0EF6591F-448C-4E66-A39D-ED10A2B4E6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4" t="11592" r="5004" b="20176"/>
          <a:stretch/>
        </p:blipFill>
        <p:spPr bwMode="auto">
          <a:xfrm>
            <a:off x="-176271" y="0"/>
            <a:ext cx="123682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Money GIFs - Get the best GIF on GIPHY">
            <a:extLst>
              <a:ext uri="{FF2B5EF4-FFF2-40B4-BE49-F238E27FC236}">
                <a16:creationId xmlns:a16="http://schemas.microsoft.com/office/drawing/2014/main" id="{5EFB4BEA-4EC2-4424-B2F3-7F8A113E33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201" y="0"/>
            <a:ext cx="12368271" cy="694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Money Money Money Sticker by Inter-State Studio &amp; Publishing Co.® for iOS &amp;  Android | GIPHY">
            <a:extLst>
              <a:ext uri="{FF2B5EF4-FFF2-40B4-BE49-F238E27FC236}">
                <a16:creationId xmlns:a16="http://schemas.microsoft.com/office/drawing/2014/main" id="{B9096B6D-DED3-4042-A8D5-23D05C20FF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868" y="-607132"/>
            <a:ext cx="8072264" cy="807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2A5F0A79-4B26-4020-975F-F5763BC4A38F}"/>
              </a:ext>
            </a:extLst>
          </p:cNvPr>
          <p:cNvSpPr txBox="1"/>
          <p:nvPr/>
        </p:nvSpPr>
        <p:spPr>
          <a:xfrm>
            <a:off x="6918766" y="164744"/>
            <a:ext cx="5332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braham" panose="00000500000000000000" pitchFamily="2" charset="-79"/>
                <a:cs typeface="Abraham" panose="00000500000000000000" pitchFamily="2" charset="-79"/>
              </a:rPr>
              <a:t>השק מלא במטבעות שוקולד ולא במטבעות אמיתיים!</a:t>
            </a:r>
            <a:endParaRPr lang="en-IL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braham" panose="00000500000000000000" pitchFamily="2" charset="-79"/>
              <a:cs typeface="Abraham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00815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EDF1F60-0629-4F72-8154-168B01FC5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DAE18C8-70C2-4182-B7C2-6754C10DA1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1026" name="Picture 2" descr="Gilmore Girls' Photos: Top 24 Best Moments from 'A Year in the Life' -  GoldDerby">
            <a:extLst>
              <a:ext uri="{FF2B5EF4-FFF2-40B4-BE49-F238E27FC236}">
                <a16:creationId xmlns:a16="http://schemas.microsoft.com/office/drawing/2014/main" id="{DC68AA93-8035-4EFD-B2BE-E6420331B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דלתות כניסה עץ מלא - לידור דלתות">
            <a:extLst>
              <a:ext uri="{FF2B5EF4-FFF2-40B4-BE49-F238E27FC236}">
                <a16:creationId xmlns:a16="http://schemas.microsoft.com/office/drawing/2014/main" id="{3660BD54-AF57-4CAA-A015-F68370B921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13168" r="41500" b="9333"/>
          <a:stretch/>
        </p:blipFill>
        <p:spPr bwMode="auto">
          <a:xfrm>
            <a:off x="0" y="0"/>
            <a:ext cx="6096000" cy="687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דלתות כניסה עץ מלא - לידור דלתות">
            <a:extLst>
              <a:ext uri="{FF2B5EF4-FFF2-40B4-BE49-F238E27FC236}">
                <a16:creationId xmlns:a16="http://schemas.microsoft.com/office/drawing/2014/main" id="{A6092779-9DE6-454C-B2E6-CD0FBDB810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13168" r="41500" b="9333"/>
          <a:stretch/>
        </p:blipFill>
        <p:spPr bwMode="auto">
          <a:xfrm flipH="1">
            <a:off x="6076951" y="0"/>
            <a:ext cx="6095999" cy="687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24FD4CEC-2DD7-486D-9C78-6080D0CB3D87}"/>
              </a:ext>
            </a:extLst>
          </p:cNvPr>
          <p:cNvSpPr txBox="1"/>
          <p:nvPr/>
        </p:nvSpPr>
        <p:spPr>
          <a:xfrm>
            <a:off x="7981950" y="0"/>
            <a:ext cx="4191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6600" b="1" dirty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461700"/>
                </a:solidFill>
                <a:latin typeface="Guttman-Aram" panose="02010401010101010101" pitchFamily="2" charset="-79"/>
                <a:cs typeface="Guttman-Aram" panose="02010401010101010101" pitchFamily="2" charset="-79"/>
              </a:rPr>
              <a:t>חדר עבודה</a:t>
            </a:r>
            <a:endParaRPr lang="en-IL" sz="6600" b="1" dirty="0">
              <a:ln w="28575">
                <a:solidFill>
                  <a:schemeClr val="tx1"/>
                </a:solidFill>
                <a:prstDash val="solid"/>
              </a:ln>
              <a:solidFill>
                <a:srgbClr val="461700"/>
              </a:solidFill>
              <a:latin typeface="Anka CLM" pitchFamily="50" charset="-79"/>
              <a:cs typeface="Guttman-Aram" panose="0201040101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836411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25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25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F51426B5-4CF6-49B6-BD2A-BD0385CA51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40" t="23194" r="9375" b="10139"/>
          <a:stretch/>
        </p:blipFill>
        <p:spPr>
          <a:xfrm>
            <a:off x="0" y="0"/>
            <a:ext cx="12192000" cy="687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628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6362D15-8F7F-4676-AA76-EBEF20CA1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 dirty="0"/>
          </a:p>
        </p:txBody>
      </p:sp>
      <p:pic>
        <p:nvPicPr>
          <p:cNvPr id="5" name="מציין מיקום תוכן 4" descr="תמונה שמכילה מיכל, מקורה, קופסה, עץ&#10;&#10;התיאור נוצר באופן אוטומטי">
            <a:extLst>
              <a:ext uri="{FF2B5EF4-FFF2-40B4-BE49-F238E27FC236}">
                <a16:creationId xmlns:a16="http://schemas.microsoft.com/office/drawing/2014/main" id="{982C54D7-C778-4B5E-966D-D86D0ABFEC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412" y="180974"/>
            <a:ext cx="7115175" cy="7115175"/>
          </a:xfr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70D6D6B4-96CA-47DC-8FF1-F00F66B13A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9010" y1="42963" x2="19010" y2="42963"/>
                        <a14:foregroundMark x1="18229" y1="37963" x2="18229" y2="37963"/>
                        <a14:foregroundMark x1="20000" y1="35463" x2="20000" y2="35463"/>
                        <a14:backgroundMark x1="32292" y1="46111" x2="32292" y2="46111"/>
                        <a14:backgroundMark x1="30781" y1="34630" x2="32135" y2="61667"/>
                        <a14:backgroundMark x1="10573" y1="85000" x2="22708" y2="82407"/>
                        <a14:backgroundMark x1="22708" y1="82407" x2="27604" y2="82500"/>
                        <a14:backgroundMark x1="27604" y1="82500" x2="33281" y2="80278"/>
                      </a14:backgroundRemoval>
                    </a14:imgEffect>
                  </a14:imgLayer>
                </a14:imgProps>
              </a:ext>
            </a:extLst>
          </a:blip>
          <a:srcRect l="10547" t="24653" r="74531" b="42361"/>
          <a:stretch/>
        </p:blipFill>
        <p:spPr>
          <a:xfrm>
            <a:off x="3776661" y="3837803"/>
            <a:ext cx="2428876" cy="3020197"/>
          </a:xfrm>
          <a:prstGeom prst="rect">
            <a:avLst/>
          </a:prstGeom>
        </p:spPr>
      </p:pic>
      <p:sp>
        <p:nvSpPr>
          <p:cNvPr id="10" name="מלבן: מסגרת משופעת 9">
            <a:extLst>
              <a:ext uri="{FF2B5EF4-FFF2-40B4-BE49-F238E27FC236}">
                <a16:creationId xmlns:a16="http://schemas.microsoft.com/office/drawing/2014/main" id="{7DCE06BD-BAD8-44E5-B0E1-01075D57502C}"/>
              </a:ext>
            </a:extLst>
          </p:cNvPr>
          <p:cNvSpPr/>
          <p:nvPr/>
        </p:nvSpPr>
        <p:spPr>
          <a:xfrm>
            <a:off x="3021805" y="103961"/>
            <a:ext cx="6367464" cy="1325563"/>
          </a:xfrm>
          <a:prstGeom prst="bevel">
            <a:avLst/>
          </a:prstGeom>
          <a:blipFill>
            <a:blip r:embed="rId5"/>
            <a:tile tx="0" ty="0" sx="100000" sy="100000" flip="none" algn="tl"/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59ED274B-9B45-4082-BA58-8A550C65F68F}"/>
              </a:ext>
            </a:extLst>
          </p:cNvPr>
          <p:cNvSpPr txBox="1"/>
          <p:nvPr/>
        </p:nvSpPr>
        <p:spPr>
          <a:xfrm>
            <a:off x="3021805" y="-104751"/>
            <a:ext cx="1169194" cy="264687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he-IL" sz="16600" b="1" dirty="0">
                <a:ln>
                  <a:solidFill>
                    <a:schemeClr val="tx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*</a:t>
            </a:r>
            <a:endParaRPr lang="en-IL" sz="16600" b="1" dirty="0">
              <a:ln>
                <a:solidFill>
                  <a:schemeClr val="tx1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8596BA13-37A5-4DA8-B2EF-B9BE3866AD8A}"/>
              </a:ext>
            </a:extLst>
          </p:cNvPr>
          <p:cNvSpPr txBox="1"/>
          <p:nvPr/>
        </p:nvSpPr>
        <p:spPr>
          <a:xfrm>
            <a:off x="5500686" y="-106847"/>
            <a:ext cx="1169194" cy="264687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he-IL" sz="16600" b="1" dirty="0">
                <a:ln>
                  <a:solidFill>
                    <a:schemeClr val="tx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*</a:t>
            </a:r>
            <a:endParaRPr lang="en-IL" sz="16600" b="1" dirty="0">
              <a:ln>
                <a:solidFill>
                  <a:schemeClr val="tx1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266CE509-5C15-4AED-9D92-F99951033F8B}"/>
              </a:ext>
            </a:extLst>
          </p:cNvPr>
          <p:cNvSpPr txBox="1"/>
          <p:nvPr/>
        </p:nvSpPr>
        <p:spPr>
          <a:xfrm>
            <a:off x="6767512" y="-115324"/>
            <a:ext cx="1169194" cy="264687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he-IL" sz="16600" b="1" dirty="0">
                <a:ln>
                  <a:solidFill>
                    <a:schemeClr val="tx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*</a:t>
            </a:r>
            <a:endParaRPr lang="en-IL" sz="16600" b="1" dirty="0">
              <a:ln>
                <a:solidFill>
                  <a:schemeClr val="tx1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F873A332-0D67-4CB6-8344-9C41A50C8DFE}"/>
              </a:ext>
            </a:extLst>
          </p:cNvPr>
          <p:cNvSpPr txBox="1"/>
          <p:nvPr/>
        </p:nvSpPr>
        <p:spPr>
          <a:xfrm>
            <a:off x="8085534" y="-115324"/>
            <a:ext cx="1169194" cy="264687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he-IL" sz="16600" b="1" dirty="0">
                <a:ln>
                  <a:solidFill>
                    <a:schemeClr val="tx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*</a:t>
            </a:r>
            <a:endParaRPr lang="en-IL" sz="16600" b="1" dirty="0">
              <a:ln>
                <a:solidFill>
                  <a:schemeClr val="tx1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8AD97ED8-C79D-45BD-B872-AA3A2F033484}"/>
              </a:ext>
            </a:extLst>
          </p:cNvPr>
          <p:cNvSpPr txBox="1"/>
          <p:nvPr/>
        </p:nvSpPr>
        <p:spPr>
          <a:xfrm>
            <a:off x="4190999" y="-123416"/>
            <a:ext cx="1169194" cy="264687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he-IL" sz="16600" b="1" dirty="0">
                <a:ln>
                  <a:solidFill>
                    <a:schemeClr val="tx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*</a:t>
            </a:r>
            <a:endParaRPr lang="en-IL" sz="16600" b="1" dirty="0">
              <a:ln>
                <a:solidFill>
                  <a:schemeClr val="tx1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054" name="Picture 6" descr="Push-button Red, design, color, sphere, web Button png | PNGWing">
            <a:extLst>
              <a:ext uri="{FF2B5EF4-FFF2-40B4-BE49-F238E27FC236}">
                <a16:creationId xmlns:a16="http://schemas.microsoft.com/office/drawing/2014/main" id="{ECA9BEF1-8315-417C-8BB8-5956F138F0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5761" y1="21174" x2="45761" y2="21174"/>
                        <a14:foregroundMark x1="39239" y1="19751" x2="39239" y2="19751"/>
                        <a14:foregroundMark x1="44565" y1="19751" x2="35652" y2="19751"/>
                        <a14:foregroundMark x1="24239" y1="35765" x2="23587" y2="54093"/>
                        <a14:foregroundMark x1="43370" y1="79715" x2="43370" y2="79715"/>
                        <a14:foregroundMark x1="40109" y1="80605" x2="40109" y2="80605"/>
                        <a14:foregroundMark x1="43043" y1="79181" x2="32717" y2="73310"/>
                        <a14:foregroundMark x1="38001" y1="78917" x2="42174" y2="78648"/>
                        <a14:foregroundMark x1="22174" y1="59786" x2="21848" y2="35765"/>
                        <a14:foregroundMark x1="21848" y1="35765" x2="24783" y2="33808"/>
                        <a14:foregroundMark x1="37500" y1="81139" x2="37500" y2="81139"/>
                        <a14:foregroundMark x1="35652" y1="79715" x2="36848" y2="80605"/>
                        <a14:backgroundMark x1="37500" y1="83986" x2="37500" y2="83986"/>
                        <a14:backgroundMark x1="35842" y1="82489" x2="36522" y2="82562"/>
                        <a14:backgroundMark x1="31522" y1="82028" x2="34261" y2="823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61" t="15932" r="39830" b="16872"/>
          <a:stretch/>
        </p:blipFill>
        <p:spPr bwMode="auto">
          <a:xfrm>
            <a:off x="9486901" y="365125"/>
            <a:ext cx="906401" cy="92073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Push-button Red, design, color, sphere, web Button png | PNGWing">
            <a:extLst>
              <a:ext uri="{FF2B5EF4-FFF2-40B4-BE49-F238E27FC236}">
                <a16:creationId xmlns:a16="http://schemas.microsoft.com/office/drawing/2014/main" id="{B364C5BF-9CD1-4C0A-90A5-3174802F9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5761" y1="21174" x2="45761" y2="21174"/>
                        <a14:foregroundMark x1="39239" y1="19751" x2="39239" y2="19751"/>
                        <a14:foregroundMark x1="44565" y1="19751" x2="35652" y2="19751"/>
                        <a14:foregroundMark x1="24239" y1="35765" x2="23587" y2="54093"/>
                        <a14:foregroundMark x1="43370" y1="79715" x2="43370" y2="79715"/>
                        <a14:foregroundMark x1="40109" y1="80605" x2="40109" y2="80605"/>
                        <a14:foregroundMark x1="43043" y1="79181" x2="32717" y2="73310"/>
                        <a14:foregroundMark x1="38001" y1="78917" x2="42174" y2="78648"/>
                        <a14:foregroundMark x1="22174" y1="59786" x2="21848" y2="35765"/>
                        <a14:foregroundMark x1="21848" y1="35765" x2="24783" y2="33808"/>
                        <a14:foregroundMark x1="37500" y1="81139" x2="37500" y2="81139"/>
                        <a14:foregroundMark x1="35652" y1="79715" x2="36848" y2="80605"/>
                        <a14:backgroundMark x1="37500" y1="83986" x2="37500" y2="83986"/>
                        <a14:backgroundMark x1="35842" y1="82489" x2="36522" y2="82562"/>
                        <a14:backgroundMark x1="31522" y1="82028" x2="34261" y2="823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61" t="15932" r="39830" b="16872"/>
          <a:stretch/>
        </p:blipFill>
        <p:spPr bwMode="auto">
          <a:xfrm>
            <a:off x="9684188" y="565532"/>
            <a:ext cx="511826" cy="51991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08BA7513-3AAD-4F75-AF01-F2FA4A2E832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8177" y1="49352" x2="18177" y2="49352"/>
                        <a14:foregroundMark x1="15156" y1="22778" x2="15156" y2="22778"/>
                        <a14:foregroundMark x1="17083" y1="46481" x2="17083" y2="46481"/>
                        <a14:backgroundMark x1="19427" y1="58333" x2="19427" y2="58333"/>
                        <a14:backgroundMark x1="19896" y1="58519" x2="15104" y2="57407"/>
                        <a14:backgroundMark x1="15104" y1="57407" x2="15000" y2="57222"/>
                      </a14:backgroundRemoval>
                    </a14:imgEffect>
                  </a14:imgLayer>
                </a14:imgProps>
              </a:ext>
            </a:extLst>
          </a:blip>
          <a:srcRect l="9207" t="21191" r="71185" b="43193"/>
          <a:stretch/>
        </p:blipFill>
        <p:spPr>
          <a:xfrm>
            <a:off x="3679029" y="3663632"/>
            <a:ext cx="2990851" cy="305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344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8801BBB-82A8-4E16-8702-EE8DAF682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7" name="מציין מיקום תוכן 6">
            <a:extLst>
              <a:ext uri="{FF2B5EF4-FFF2-40B4-BE49-F238E27FC236}">
                <a16:creationId xmlns:a16="http://schemas.microsoft.com/office/drawing/2014/main" id="{619CC3BE-D80A-4BBD-8CBE-0BBD0CA42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L" dirty="0"/>
          </a:p>
        </p:txBody>
      </p:sp>
      <p:pic>
        <p:nvPicPr>
          <p:cNvPr id="8" name="תמונה 7" descr="תמונה שמכילה מיכל, קומה, קופסה, עץ&#10;&#10;התיאור נוצר באופן אוטומטי">
            <a:extLst>
              <a:ext uri="{FF2B5EF4-FFF2-40B4-BE49-F238E27FC236}">
                <a16:creationId xmlns:a16="http://schemas.microsoft.com/office/drawing/2014/main" id="{38A84137-2231-483F-8400-6C4013C18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61" y="-949929"/>
            <a:ext cx="8254878" cy="8246078"/>
          </a:xfrm>
          <a:prstGeom prst="rect">
            <a:avLst/>
          </a:prstGeo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F91B4F43-835B-4E99-BEEB-A3BB3B916477}"/>
              </a:ext>
            </a:extLst>
          </p:cNvPr>
          <p:cNvSpPr txBox="1"/>
          <p:nvPr/>
        </p:nvSpPr>
        <p:spPr>
          <a:xfrm>
            <a:off x="4219460" y="2622070"/>
            <a:ext cx="4221393" cy="18620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e-IL" sz="11500" b="1" dirty="0">
                <a:ln w="57150">
                  <a:solidFill>
                    <a:schemeClr val="tx1"/>
                  </a:solidFill>
                  <a:prstDash val="solid"/>
                </a:ln>
                <a:solidFill>
                  <a:srgbClr val="99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uttman-Aram" panose="02010401010101010101" pitchFamily="2" charset="-79"/>
                <a:cs typeface="Guttman-Aram" panose="02010401010101010101" pitchFamily="2" charset="-79"/>
              </a:rPr>
              <a:t>המטבח</a:t>
            </a:r>
            <a:endParaRPr lang="en-IL" sz="11500" b="1" dirty="0">
              <a:ln w="57150">
                <a:solidFill>
                  <a:schemeClr val="tx1"/>
                </a:solidFill>
                <a:prstDash val="solid"/>
              </a:ln>
              <a:solidFill>
                <a:srgbClr val="99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Guttman-Aram" panose="02010401010101010101" pitchFamily="2" charset="-79"/>
            </a:endParaRP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58C1D4E5-188C-401D-BB1E-7622A89CE3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750" t="38074" r="52917" b="16366"/>
          <a:stretch/>
        </p:blipFill>
        <p:spPr>
          <a:xfrm>
            <a:off x="5435005" y="3429001"/>
            <a:ext cx="1514499" cy="1238712"/>
          </a:xfrm>
          <a:prstGeom prst="rect">
            <a:avLst/>
          </a:prstGeom>
        </p:spPr>
      </p:pic>
      <p:pic>
        <p:nvPicPr>
          <p:cNvPr id="11" name="Picture 8" descr="סכין עם דם : סכין מטבח עם דם - Bmagniv">
            <a:extLst>
              <a:ext uri="{FF2B5EF4-FFF2-40B4-BE49-F238E27FC236}">
                <a16:creationId xmlns:a16="http://schemas.microsoft.com/office/drawing/2014/main" id="{855CB052-2EC4-4C07-948B-7441494EE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8800">
                        <a14:foregroundMark x1="83000" y1="33902" x2="83000" y2="33902"/>
                        <a14:foregroundMark x1="81400" y1="31951" x2="81400" y2="31951"/>
                        <a14:foregroundMark x1="81400" y1="30244" x2="81400" y2="30244"/>
                        <a14:foregroundMark x1="90800" y1="71463" x2="90800" y2="71463"/>
                        <a14:foregroundMark x1="94200" y1="55366" x2="94200" y2="55366"/>
                        <a14:foregroundMark x1="94800" y1="43902" x2="94800" y2="43902"/>
                        <a14:foregroundMark x1="95800" y1="28780" x2="95800" y2="28780"/>
                        <a14:foregroundMark x1="98600" y1="34878" x2="98600" y2="34878"/>
                        <a14:foregroundMark x1="98800" y1="34146" x2="98800" y2="34146"/>
                        <a14:foregroundMark x1="96200" y1="29268" x2="96200" y2="29268"/>
                        <a14:foregroundMark x1="96600" y1="71220" x2="96600" y2="71220"/>
                        <a14:foregroundMark x1="92800" y1="79024" x2="92800" y2="79024"/>
                        <a14:foregroundMark x1="90800" y1="89268" x2="90800" y2="89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476" y="1010980"/>
            <a:ext cx="4762500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C2C22D49-3BB2-4291-8CA4-98C3554DD0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868" t="32129" r="42999" b="16465"/>
          <a:stretch/>
        </p:blipFill>
        <p:spPr>
          <a:xfrm>
            <a:off x="3652419" y="1728527"/>
            <a:ext cx="3151776" cy="2594017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43EF5335-2C5F-4D38-B7E6-69BA233DF3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292" t="43828" r="42097" b="18347"/>
          <a:stretch/>
        </p:blipFill>
        <p:spPr>
          <a:xfrm>
            <a:off x="4484787" y="1825625"/>
            <a:ext cx="3847556" cy="3196464"/>
          </a:xfrm>
          <a:prstGeom prst="rect">
            <a:avLst/>
          </a:prstGeom>
        </p:spPr>
      </p:pic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ACB79C55-0F84-4C7B-A4F6-49B4FB80668D}"/>
              </a:ext>
            </a:extLst>
          </p:cNvPr>
          <p:cNvSpPr txBox="1"/>
          <p:nvPr/>
        </p:nvSpPr>
        <p:spPr>
          <a:xfrm>
            <a:off x="-1" y="5673896"/>
            <a:ext cx="4131326" cy="1200329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he-IL" sz="2400" dirty="0">
                <a:latin typeface="Anka CLM" pitchFamily="50" charset="-79"/>
                <a:cs typeface="Anka CLM" pitchFamily="50" charset="-79"/>
              </a:rPr>
              <a:t>לחצו כאן בשביל לעבור לחדר הנשפים ולגלות </a:t>
            </a:r>
          </a:p>
          <a:p>
            <a:pPr algn="ctr"/>
            <a:r>
              <a:rPr lang="he-IL" sz="2400" dirty="0">
                <a:latin typeface="Anka CLM" pitchFamily="50" charset="-79"/>
                <a:cs typeface="Anka CLM" pitchFamily="50" charset="-79"/>
              </a:rPr>
              <a:t>מה כלי הרצח</a:t>
            </a:r>
            <a:endParaRPr lang="en-IL" sz="2400" dirty="0">
              <a:latin typeface="Anka CLM" pitchFamily="50" charset="-79"/>
              <a:cs typeface="Anka CLM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32545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0.10555 L 0.00078 -0.23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70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0.069 0.25 0.125 L 0.25 0.25 E" pathEditMode="relative" ptsTypes="">
                                      <p:cBhvr>
                                        <p:cTn id="8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578 0.24838 L -0.17969 0.03217 C -0.19102 -0.01644 -0.20769 -0.0419 -0.22552 -0.0419 C -0.24545 -0.0419 -0.26159 -0.01644 -0.27292 0.03217 L -0.32657 0.24838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39" y="-1451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L -0.153 -3.7037E-6 C -0.22149 -3.7037E-6 -0.30586 -0.0699 -0.30586 -0.12662 L -0.30586 -0.25324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99" y="-1266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15182 0.26643 C 0.18425 0.32708 0.22136 0.35115 0.25208 0.33356 C 0.28685 0.31296 0.30742 0.25555 0.31367 0.17338 L 0.34922 -0.20186 " pathEditMode="relative" rAng="20520000" ptsTypes="AAA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19" y="1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3753008-1C85-4EB8-8389-22AFA7A29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482C87B-AA8D-421D-A5E2-3D452177BD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3074" name="Picture 2" descr="אולמי ונישן | אולמות בפתח תקווה | זוז 360 - סיור וירטואלי">
            <a:extLst>
              <a:ext uri="{FF2B5EF4-FFF2-40B4-BE49-F238E27FC236}">
                <a16:creationId xmlns:a16="http://schemas.microsoft.com/office/drawing/2014/main" id="{0EBD0CFE-68EE-44A3-B9E7-358CB3EEF4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8" b="369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דלתות כניסה עץ מלא - לידור דלתות">
            <a:extLst>
              <a:ext uri="{FF2B5EF4-FFF2-40B4-BE49-F238E27FC236}">
                <a16:creationId xmlns:a16="http://schemas.microsoft.com/office/drawing/2014/main" id="{016D6AFB-8660-404F-B105-9A7437FDE7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13168" r="41500" b="9333"/>
          <a:stretch/>
        </p:blipFill>
        <p:spPr bwMode="auto">
          <a:xfrm>
            <a:off x="0" y="0"/>
            <a:ext cx="6096000" cy="687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דלתות כניסה עץ מלא - לידור דלתות">
            <a:extLst>
              <a:ext uri="{FF2B5EF4-FFF2-40B4-BE49-F238E27FC236}">
                <a16:creationId xmlns:a16="http://schemas.microsoft.com/office/drawing/2014/main" id="{6EB4B52D-825B-4B3C-A378-B65A3AD3CE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13168" r="41500" b="9333"/>
          <a:stretch/>
        </p:blipFill>
        <p:spPr bwMode="auto">
          <a:xfrm flipH="1">
            <a:off x="6076951" y="0"/>
            <a:ext cx="6095999" cy="687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F0AFB630-89A6-470B-B976-5003D3D0F348}"/>
              </a:ext>
            </a:extLst>
          </p:cNvPr>
          <p:cNvSpPr txBox="1"/>
          <p:nvPr/>
        </p:nvSpPr>
        <p:spPr>
          <a:xfrm>
            <a:off x="7981950" y="0"/>
            <a:ext cx="4191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6600" b="1" dirty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461700"/>
                </a:solidFill>
                <a:latin typeface="Guttman-Aram" panose="02010401010101010101" pitchFamily="2" charset="-79"/>
                <a:cs typeface="Guttman-Aram" panose="02010401010101010101" pitchFamily="2" charset="-79"/>
              </a:rPr>
              <a:t>חדר נשפים</a:t>
            </a:r>
            <a:endParaRPr lang="en-IL" sz="6600" b="1" dirty="0">
              <a:ln w="28575">
                <a:solidFill>
                  <a:schemeClr val="tx1"/>
                </a:solidFill>
                <a:prstDash val="solid"/>
              </a:ln>
              <a:solidFill>
                <a:srgbClr val="461700"/>
              </a:solidFill>
              <a:latin typeface="Anka CLM" pitchFamily="50" charset="-79"/>
              <a:cs typeface="Guttman-Aram" panose="0201040101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530420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71C2BC7C-532C-4783-952E-C0A4698F29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19" t="23194" r="9297" b="10417"/>
          <a:stretch/>
        </p:blipFill>
        <p:spPr>
          <a:xfrm>
            <a:off x="0" y="0"/>
            <a:ext cx="12192000" cy="684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348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6362D15-8F7F-4676-AA76-EBEF20CA1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 dirty="0"/>
          </a:p>
        </p:txBody>
      </p:sp>
      <p:pic>
        <p:nvPicPr>
          <p:cNvPr id="5" name="מציין מיקום תוכן 4" descr="תמונה שמכילה מיכל, מקורה, קופסה, עץ&#10;&#10;התיאור נוצר באופן אוטומטי">
            <a:extLst>
              <a:ext uri="{FF2B5EF4-FFF2-40B4-BE49-F238E27FC236}">
                <a16:creationId xmlns:a16="http://schemas.microsoft.com/office/drawing/2014/main" id="{982C54D7-C778-4B5E-966D-D86D0ABFEC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412" y="180974"/>
            <a:ext cx="7115175" cy="7115175"/>
          </a:xfr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70D6D6B4-96CA-47DC-8FF1-F00F66B13A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9010" y1="42963" x2="19010" y2="42963"/>
                        <a14:foregroundMark x1="18229" y1="37963" x2="18229" y2="37963"/>
                        <a14:foregroundMark x1="20000" y1="35463" x2="20000" y2="35463"/>
                        <a14:backgroundMark x1="32292" y1="46111" x2="32292" y2="46111"/>
                        <a14:backgroundMark x1="30781" y1="34630" x2="32135" y2="61667"/>
                        <a14:backgroundMark x1="10573" y1="85000" x2="22708" y2="82407"/>
                        <a14:backgroundMark x1="22708" y1="82407" x2="27604" y2="82500"/>
                        <a14:backgroundMark x1="27604" y1="82500" x2="33281" y2="80278"/>
                      </a14:backgroundRemoval>
                    </a14:imgEffect>
                  </a14:imgLayer>
                </a14:imgProps>
              </a:ext>
            </a:extLst>
          </a:blip>
          <a:srcRect l="10547" t="24653" r="74531" b="42361"/>
          <a:stretch/>
        </p:blipFill>
        <p:spPr>
          <a:xfrm>
            <a:off x="3776661" y="3837803"/>
            <a:ext cx="2428876" cy="3020197"/>
          </a:xfrm>
          <a:prstGeom prst="rect">
            <a:avLst/>
          </a:prstGeom>
        </p:spPr>
      </p:pic>
      <p:sp>
        <p:nvSpPr>
          <p:cNvPr id="10" name="מלבן: מסגרת משופעת 9">
            <a:extLst>
              <a:ext uri="{FF2B5EF4-FFF2-40B4-BE49-F238E27FC236}">
                <a16:creationId xmlns:a16="http://schemas.microsoft.com/office/drawing/2014/main" id="{7DCE06BD-BAD8-44E5-B0E1-01075D57502C}"/>
              </a:ext>
            </a:extLst>
          </p:cNvPr>
          <p:cNvSpPr/>
          <p:nvPr/>
        </p:nvSpPr>
        <p:spPr>
          <a:xfrm>
            <a:off x="3021805" y="103961"/>
            <a:ext cx="6367464" cy="1325563"/>
          </a:xfrm>
          <a:prstGeom prst="bevel">
            <a:avLst/>
          </a:prstGeom>
          <a:blipFill>
            <a:blip r:embed="rId5"/>
            <a:tile tx="0" ty="0" sx="100000" sy="100000" flip="none" algn="tl"/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59ED274B-9B45-4082-BA58-8A550C65F68F}"/>
              </a:ext>
            </a:extLst>
          </p:cNvPr>
          <p:cNvSpPr txBox="1"/>
          <p:nvPr/>
        </p:nvSpPr>
        <p:spPr>
          <a:xfrm>
            <a:off x="3021805" y="-104751"/>
            <a:ext cx="1169194" cy="264687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he-IL" sz="16600" b="1" dirty="0">
                <a:ln>
                  <a:solidFill>
                    <a:schemeClr val="tx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*</a:t>
            </a:r>
            <a:endParaRPr lang="en-IL" sz="16600" b="1" dirty="0">
              <a:ln>
                <a:solidFill>
                  <a:schemeClr val="tx1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8596BA13-37A5-4DA8-B2EF-B9BE3866AD8A}"/>
              </a:ext>
            </a:extLst>
          </p:cNvPr>
          <p:cNvSpPr txBox="1"/>
          <p:nvPr/>
        </p:nvSpPr>
        <p:spPr>
          <a:xfrm>
            <a:off x="5500686" y="-106847"/>
            <a:ext cx="1169194" cy="264687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he-IL" sz="16600" b="1" dirty="0">
                <a:ln>
                  <a:solidFill>
                    <a:schemeClr val="tx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*</a:t>
            </a:r>
            <a:endParaRPr lang="en-IL" sz="16600" b="1" dirty="0">
              <a:ln>
                <a:solidFill>
                  <a:schemeClr val="tx1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266CE509-5C15-4AED-9D92-F99951033F8B}"/>
              </a:ext>
            </a:extLst>
          </p:cNvPr>
          <p:cNvSpPr txBox="1"/>
          <p:nvPr/>
        </p:nvSpPr>
        <p:spPr>
          <a:xfrm>
            <a:off x="6767512" y="-115324"/>
            <a:ext cx="1169194" cy="264687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he-IL" sz="16600" b="1" dirty="0">
                <a:ln>
                  <a:solidFill>
                    <a:schemeClr val="tx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*</a:t>
            </a:r>
            <a:endParaRPr lang="en-IL" sz="16600" b="1" dirty="0">
              <a:ln>
                <a:solidFill>
                  <a:schemeClr val="tx1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F873A332-0D67-4CB6-8344-9C41A50C8DFE}"/>
              </a:ext>
            </a:extLst>
          </p:cNvPr>
          <p:cNvSpPr txBox="1"/>
          <p:nvPr/>
        </p:nvSpPr>
        <p:spPr>
          <a:xfrm>
            <a:off x="8085534" y="-115324"/>
            <a:ext cx="1169194" cy="264687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he-IL" sz="16600" b="1" dirty="0">
                <a:ln>
                  <a:solidFill>
                    <a:schemeClr val="tx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*</a:t>
            </a:r>
            <a:endParaRPr lang="en-IL" sz="16600" b="1" dirty="0">
              <a:ln>
                <a:solidFill>
                  <a:schemeClr val="tx1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8AD97ED8-C79D-45BD-B872-AA3A2F033484}"/>
              </a:ext>
            </a:extLst>
          </p:cNvPr>
          <p:cNvSpPr txBox="1"/>
          <p:nvPr/>
        </p:nvSpPr>
        <p:spPr>
          <a:xfrm>
            <a:off x="4190999" y="-123416"/>
            <a:ext cx="1169194" cy="264687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he-IL" sz="16600" b="1" dirty="0">
                <a:ln>
                  <a:solidFill>
                    <a:schemeClr val="tx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*</a:t>
            </a:r>
            <a:endParaRPr lang="en-IL" sz="16600" b="1" dirty="0">
              <a:ln>
                <a:solidFill>
                  <a:schemeClr val="tx1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054" name="Picture 6" descr="Push-button Red, design, color, sphere, web Button png | PNGWing">
            <a:extLst>
              <a:ext uri="{FF2B5EF4-FFF2-40B4-BE49-F238E27FC236}">
                <a16:creationId xmlns:a16="http://schemas.microsoft.com/office/drawing/2014/main" id="{ECA9BEF1-8315-417C-8BB8-5956F138F0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5761" y1="21174" x2="45761" y2="21174"/>
                        <a14:foregroundMark x1="39239" y1="19751" x2="39239" y2="19751"/>
                        <a14:foregroundMark x1="44565" y1="19751" x2="35652" y2="19751"/>
                        <a14:foregroundMark x1="24239" y1="35765" x2="23587" y2="54093"/>
                        <a14:foregroundMark x1="43370" y1="79715" x2="43370" y2="79715"/>
                        <a14:foregroundMark x1="40109" y1="80605" x2="40109" y2="80605"/>
                        <a14:foregroundMark x1="43043" y1="79181" x2="32717" y2="73310"/>
                        <a14:foregroundMark x1="38001" y1="78917" x2="42174" y2="78648"/>
                        <a14:foregroundMark x1="22174" y1="59786" x2="21848" y2="35765"/>
                        <a14:foregroundMark x1="21848" y1="35765" x2="24783" y2="33808"/>
                        <a14:foregroundMark x1="37500" y1="81139" x2="37500" y2="81139"/>
                        <a14:foregroundMark x1="35652" y1="79715" x2="36848" y2="80605"/>
                        <a14:backgroundMark x1="37500" y1="83986" x2="37500" y2="83986"/>
                        <a14:backgroundMark x1="35842" y1="82489" x2="36522" y2="82562"/>
                        <a14:backgroundMark x1="31522" y1="82028" x2="34261" y2="823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61" t="15932" r="39830" b="16872"/>
          <a:stretch/>
        </p:blipFill>
        <p:spPr bwMode="auto">
          <a:xfrm>
            <a:off x="9486901" y="365125"/>
            <a:ext cx="906401" cy="92073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Push-button Red, design, color, sphere, web Button png | PNGWing">
            <a:extLst>
              <a:ext uri="{FF2B5EF4-FFF2-40B4-BE49-F238E27FC236}">
                <a16:creationId xmlns:a16="http://schemas.microsoft.com/office/drawing/2014/main" id="{B364C5BF-9CD1-4C0A-90A5-3174802F9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5761" y1="21174" x2="45761" y2="21174"/>
                        <a14:foregroundMark x1="39239" y1="19751" x2="39239" y2="19751"/>
                        <a14:foregroundMark x1="44565" y1="19751" x2="35652" y2="19751"/>
                        <a14:foregroundMark x1="24239" y1="35765" x2="23587" y2="54093"/>
                        <a14:foregroundMark x1="43370" y1="79715" x2="43370" y2="79715"/>
                        <a14:foregroundMark x1="40109" y1="80605" x2="40109" y2="80605"/>
                        <a14:foregroundMark x1="43043" y1="79181" x2="32717" y2="73310"/>
                        <a14:foregroundMark x1="38001" y1="78917" x2="42174" y2="78648"/>
                        <a14:foregroundMark x1="22174" y1="59786" x2="21848" y2="35765"/>
                        <a14:foregroundMark x1="21848" y1="35765" x2="24783" y2="33808"/>
                        <a14:foregroundMark x1="37500" y1="81139" x2="37500" y2="81139"/>
                        <a14:foregroundMark x1="35652" y1="79715" x2="36848" y2="80605"/>
                        <a14:backgroundMark x1="37500" y1="83986" x2="37500" y2="83986"/>
                        <a14:backgroundMark x1="35842" y1="82489" x2="36522" y2="82562"/>
                        <a14:backgroundMark x1="31522" y1="82028" x2="34261" y2="823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61" t="15932" r="39830" b="16872"/>
          <a:stretch/>
        </p:blipFill>
        <p:spPr bwMode="auto">
          <a:xfrm>
            <a:off x="9684188" y="565532"/>
            <a:ext cx="511826" cy="51991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08BA7513-3AAD-4F75-AF01-F2FA4A2E832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8177" y1="49352" x2="18177" y2="49352"/>
                        <a14:foregroundMark x1="15156" y1="22778" x2="15156" y2="22778"/>
                        <a14:foregroundMark x1="17083" y1="46481" x2="17083" y2="46481"/>
                        <a14:backgroundMark x1="19427" y1="58333" x2="19427" y2="58333"/>
                        <a14:backgroundMark x1="19896" y1="58519" x2="15104" y2="57407"/>
                        <a14:backgroundMark x1="15104" y1="57407" x2="15000" y2="57222"/>
                      </a14:backgroundRemoval>
                    </a14:imgEffect>
                  </a14:imgLayer>
                </a14:imgProps>
              </a:ext>
            </a:extLst>
          </a:blip>
          <a:srcRect l="9207" t="21191" r="71185" b="43193"/>
          <a:stretch/>
        </p:blipFill>
        <p:spPr>
          <a:xfrm>
            <a:off x="3679029" y="3663632"/>
            <a:ext cx="2990851" cy="305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3551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8801BBB-82A8-4E16-8702-EE8DAF682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7" name="מציין מיקום תוכן 6">
            <a:extLst>
              <a:ext uri="{FF2B5EF4-FFF2-40B4-BE49-F238E27FC236}">
                <a16:creationId xmlns:a16="http://schemas.microsoft.com/office/drawing/2014/main" id="{619CC3BE-D80A-4BBD-8CBE-0BBD0CA42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L" dirty="0"/>
          </a:p>
        </p:txBody>
      </p:sp>
      <p:pic>
        <p:nvPicPr>
          <p:cNvPr id="8" name="תמונה 7" descr="תמונה שמכילה מיכל, קומה, קופסה, עץ&#10;&#10;התיאור נוצר באופן אוטומטי">
            <a:extLst>
              <a:ext uri="{FF2B5EF4-FFF2-40B4-BE49-F238E27FC236}">
                <a16:creationId xmlns:a16="http://schemas.microsoft.com/office/drawing/2014/main" id="{38A84137-2231-483F-8400-6C4013C18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61" y="-949929"/>
            <a:ext cx="8254878" cy="8246078"/>
          </a:xfrm>
          <a:prstGeom prst="rect">
            <a:avLst/>
          </a:prstGeo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F91B4F43-835B-4E99-BEEB-A3BB3B916477}"/>
              </a:ext>
            </a:extLst>
          </p:cNvPr>
          <p:cNvSpPr txBox="1"/>
          <p:nvPr/>
        </p:nvSpPr>
        <p:spPr>
          <a:xfrm>
            <a:off x="4219460" y="2622070"/>
            <a:ext cx="4221393" cy="22159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e-IL" sz="13800" b="1" dirty="0">
                <a:ln w="57150">
                  <a:solidFill>
                    <a:schemeClr val="tx1"/>
                  </a:solidFill>
                  <a:prstDash val="solid"/>
                </a:ln>
                <a:solidFill>
                  <a:srgbClr val="99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uttman-Aram" panose="02010401010101010101" pitchFamily="2" charset="-79"/>
                <a:cs typeface="Guttman-Aram" panose="02010401010101010101" pitchFamily="2" charset="-79"/>
              </a:rPr>
              <a:t>פמוט</a:t>
            </a:r>
            <a:endParaRPr lang="en-IL" sz="13800" b="1" dirty="0">
              <a:ln w="57150">
                <a:solidFill>
                  <a:schemeClr val="tx1"/>
                </a:solidFill>
                <a:prstDash val="solid"/>
              </a:ln>
              <a:solidFill>
                <a:srgbClr val="99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Guttman-Aram" panose="02010401010101010101" pitchFamily="2" charset="-79"/>
            </a:endParaRPr>
          </a:p>
        </p:txBody>
      </p: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6B5DBCD6-076A-4F8F-81B5-467E00183D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963" t="37333" r="30166" b="15172"/>
          <a:stretch/>
        </p:blipFill>
        <p:spPr>
          <a:xfrm rot="518636">
            <a:off x="4278492" y="813493"/>
            <a:ext cx="2164687" cy="5319954"/>
          </a:xfrm>
          <a:prstGeom prst="rect">
            <a:avLst/>
          </a:prstGeom>
        </p:spPr>
      </p:pic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A9CB04EF-D153-4DE0-943C-FFF57B1139CC}"/>
              </a:ext>
            </a:extLst>
          </p:cNvPr>
          <p:cNvSpPr txBox="1"/>
          <p:nvPr/>
        </p:nvSpPr>
        <p:spPr>
          <a:xfrm>
            <a:off x="-1" y="5673896"/>
            <a:ext cx="4131326" cy="1200329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he-IL" sz="2400" dirty="0">
                <a:latin typeface="Anka CLM" pitchFamily="50" charset="-79"/>
                <a:cs typeface="Anka CLM" pitchFamily="50" charset="-79"/>
              </a:rPr>
              <a:t>לחצו כאן בשביל לעבור לספרייה ולגלות </a:t>
            </a:r>
          </a:p>
          <a:p>
            <a:pPr algn="ctr"/>
            <a:r>
              <a:rPr lang="he-IL" sz="2400" dirty="0">
                <a:latin typeface="Anka CLM" pitchFamily="50" charset="-79"/>
                <a:cs typeface="Anka CLM" pitchFamily="50" charset="-79"/>
              </a:rPr>
              <a:t>מי רצח</a:t>
            </a:r>
            <a:endParaRPr lang="en-IL" sz="2400" dirty="0">
              <a:latin typeface="Anka CLM" pitchFamily="50" charset="-79"/>
              <a:cs typeface="Anka CLM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14607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0.10556 L 0.00078 -0.23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70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71 -0.0868 L -0.06705 -0.00023 C -0.08515 0.01921 -0.11224 0.03056 -0.14049 0.03056 C -0.17291 0.03056 -0.19908 0.01921 -0.21666 -0.00023 L -0.30247 -0.0868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9" y="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</p:bld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62</Words>
  <Application>Microsoft Office PowerPoint</Application>
  <PresentationFormat>מסך רחב</PresentationFormat>
  <Paragraphs>31</Paragraphs>
  <Slides>14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14</vt:i4>
      </vt:variant>
    </vt:vector>
  </HeadingPairs>
  <TitlesOfParts>
    <vt:vector size="21" baseType="lpstr">
      <vt:lpstr>Abraham</vt:lpstr>
      <vt:lpstr>Anka CLM</vt:lpstr>
      <vt:lpstr>Arial</vt:lpstr>
      <vt:lpstr>Calibri</vt:lpstr>
      <vt:lpstr>Calibri Light</vt:lpstr>
      <vt:lpstr>Guttman-Aram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ליאת נגר-שניר</dc:creator>
  <cp:lastModifiedBy>ליאת נגר-שניר</cp:lastModifiedBy>
  <cp:revision>15</cp:revision>
  <dcterms:created xsi:type="dcterms:W3CDTF">2021-01-11T16:47:06Z</dcterms:created>
  <dcterms:modified xsi:type="dcterms:W3CDTF">2021-01-11T18:54:27Z</dcterms:modified>
</cp:coreProperties>
</file>