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F972C3-5862-453F-9E30-AA54F1E2F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C0869C2-8790-48F8-928A-D4C0C5834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A71349-5370-4EDD-94F5-170A26AD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24E72C-35CA-4AD1-A9EA-7BF2BE7E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E31F63D-81A3-4A32-815D-DACF2936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199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9231CF-B551-4ABA-AADE-F99BE6CF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3521AE5-E48C-42A9-912C-FD71B43A8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6CB56B-C8EE-43FE-BCE1-5DCB1A44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9641B5-6C83-441A-AFB7-F0700E79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1FB8E30-C5A1-447F-A583-75DE3924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67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C30BB26-4E45-4013-8AC7-47B52100A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5CD1AE1-E587-435D-AE83-E45658F5B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520A1AE-4FFF-4634-9A4C-814E3419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A92A2C7-2C88-41BF-A437-DB5B6304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4B5F55-8C95-409B-8E76-0D316828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982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50EB0D-4FB3-4E80-B675-B63533C6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7A18C88-53E4-4317-9D0E-76290C928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34C4978-613B-48B6-9FF0-ECE86952D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17D677E-AC22-45B5-B122-2A33F622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4ED396E-2698-40BB-BDE8-B782B1E5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52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A5A9B-EC2F-48A1-81AA-091BC423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0F1B79-D0D4-48E8-B3FD-46529C1F0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CFCF33-53E2-4F93-B13E-B595D3BF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F6A025-F1F6-49BB-8FC8-951CB5E2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901EB71-18CE-4176-8A80-F29CCB91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551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2E0BDA-0EC7-4054-AA9F-2E2761F4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32040B6-D1B7-4CEC-AA1B-EF740C613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4DDF188-66E7-49F0-A962-EA4738C5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6327A4D-71FE-4D22-8A7F-940DC018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7FE1684-C350-4493-8E9A-095A8AA2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F562665-5E14-465C-853E-B85B7B9F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94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82321F-4C05-4C0E-B0BD-6546079C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FAE060C-B3B3-4A18-8181-20538D01B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F0311C5-3E2B-4C49-B1C9-CEF284247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0D7759F-97EC-4C5A-8F20-31A9CD438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639EE8B-79E7-499B-934C-AAC2B7A66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ADB1A75-B567-42BB-88EE-5A657EE7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4B2BBCF-ADF7-48F2-995E-9956CDDD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23B2650-DBDB-46E6-995C-BF1C530C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3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CD0210-B542-4114-8C1B-6194F289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7E597E4-18B3-4C33-BBD2-6B0970B5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F331E6-5CF1-4BA7-B7A8-DB43CB86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4D911EA-8268-4F26-AE9A-208238A2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93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143035E-3CD1-4CF7-BF4C-26197B24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025D92C-B72F-452A-835E-0DC2CB1A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F29CAAA-DC11-4A82-9D46-51D41FE3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26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5108C6-8BDB-4041-928F-EE0BC68DC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5D9171-FD60-42CB-B3B7-29D552DE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AD76B07-B00E-40BA-805D-0A50956A9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9FACA9-C483-42EF-917C-66966CA7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24DFE0-B8BD-48F2-870E-7D518548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585F28E-5BF9-4470-B136-8704F437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63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25028F-359A-4C67-8DB6-B59576FF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EE07A1E-EF2B-4E81-973D-40B619014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6CB66C5-5507-415B-A1EA-92654A931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2A381B-D346-449D-A5A0-C4A3BD6F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D8C9126-B46E-4AD9-B654-3E0E52E1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AD7A10B-5848-4E7D-8FB7-400093E3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4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9F75609-8E58-4BB8-9032-296BF8899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1407549-CE77-4E11-A47A-46D0DA5D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92B0EF-68F8-4535-8FBE-CFC662509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8C35-13BF-45B5-83E1-CD0547CA3B38}" type="datetimeFigureOut">
              <a:rPr lang="he-IL" smtClean="0"/>
              <a:t>כ'/שבט/תשפ"א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A82C13-1E70-40F7-9427-C5E6DB344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1C0682-639E-4955-A03F-371A35D56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ADB9E-98D4-4CFC-82C0-B3D910F6D9C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61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מה אתם הייתם עושים | רשת 13">
            <a:extLst>
              <a:ext uri="{FF2B5EF4-FFF2-40B4-BE49-F238E27FC236}">
                <a16:creationId xmlns:a16="http://schemas.microsoft.com/office/drawing/2014/main" id="{6991BEDE-8571-49DF-8298-84D8CE45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29F3034-C922-4A30-B294-9F8827E82A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9EC2ED4-38C0-4001-8C79-136A7551F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6983"/>
          <a:stretch/>
        </p:blipFill>
        <p:spPr bwMode="auto">
          <a:xfrm>
            <a:off x="3822780" y="51500"/>
            <a:ext cx="4546441" cy="68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09D5E90A-C9CE-4C2D-866A-B92FA25A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קמתן בבוקר יום קר והתלבשתן לבית הספר. אתן לא מוצא את המעיל בשום מקום! פתאום אתן נזכרות ששכחתן אותו בבית ספר. כשאתן יוצאות מהדלת אמא שלכן שואלת אותכן: "למה את לא לובשת את המעיל"? מה תענו לה?</a:t>
            </a:r>
            <a:endParaRPr lang="he-IL" sz="88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47CC13-45DB-4676-98E5-DC9CA572E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59199"/>
            <a:ext cx="5181600" cy="24177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e-IL" sz="60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~מצטערת, שכחתי אותו אתמול בבית ספר, אני אחפש אותו היום</a:t>
            </a:r>
            <a:r>
              <a:rPr lang="en-US" sz="60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.</a:t>
            </a:r>
            <a:endParaRPr lang="he-IL" sz="6000" dirty="0">
              <a:solidFill>
                <a:srgbClr val="C00000"/>
              </a:solidFill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9BAE2A-30C7-4616-9EFC-9BF582A15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59199"/>
            <a:ext cx="5181600" cy="2417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dirty="0">
                <a:solidFill>
                  <a:srgbClr val="C00000"/>
                </a:solidFill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~לא קר לי בכלל... אולי מחר אני אלבש</a:t>
            </a:r>
            <a:r>
              <a:rPr lang="en-US" sz="6000" dirty="0">
                <a:solidFill>
                  <a:srgbClr val="C00000"/>
                </a:solidFill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!</a:t>
            </a:r>
            <a:endParaRPr lang="he-IL" sz="6000" dirty="0">
              <a:solidFill>
                <a:srgbClr val="C00000"/>
              </a:solidFill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26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29F3034-C922-4A30-B294-9F8827E82A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9D5E90A-C9CE-4C2D-866A-B92FA25A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Autofit/>
          </a:bodyPr>
          <a:lstStyle/>
          <a:p>
            <a:pPr algn="ctr"/>
            <a:r>
              <a:rPr lang="he-IL" sz="6000" dirty="0">
                <a:latin typeface="Comix No2 CLM" panose="02000803000000000000" pitchFamily="2" charset="-79"/>
                <a:cs typeface="Comix No2 CLM" panose="02000803000000000000" pitchFamily="2" charset="-79"/>
              </a:rPr>
              <a:t>בבית הספר יש עכשיו שיעור עם המורה הכי קשוחה, ואתן לא הכנת שיעורי בית. היא שואלת: "מי לא הכין שיעורי בית</a:t>
            </a:r>
            <a:r>
              <a:rPr lang="en-US" sz="6000" dirty="0">
                <a:latin typeface="Comix No2 CLM" panose="02000803000000000000" pitchFamily="2" charset="-79"/>
                <a:cs typeface="Comix No2 CLM" panose="02000803000000000000" pitchFamily="2" charset="-79"/>
              </a:rPr>
              <a:t>" ?</a:t>
            </a:r>
            <a:r>
              <a:rPr lang="he-IL" sz="6000" dirty="0">
                <a:latin typeface="Comix No2 CLM" panose="02000803000000000000" pitchFamily="2" charset="-79"/>
                <a:cs typeface="Comix No2 CLM" panose="02000803000000000000" pitchFamily="2" charset="-79"/>
              </a:rPr>
              <a:t>מה תענן לה?</a:t>
            </a:r>
            <a:endParaRPr lang="he-IL" sz="138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47CC13-45DB-4676-98E5-DC9CA572E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59199"/>
            <a:ext cx="5181600" cy="24177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sz="61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~אני הכנתי אבל אני לא רוצה לקרוא</a:t>
            </a:r>
            <a:r>
              <a:rPr lang="en-US" sz="61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.</a:t>
            </a:r>
            <a:endParaRPr lang="he-IL" sz="6100" dirty="0">
              <a:solidFill>
                <a:srgbClr val="C00000"/>
              </a:solidFill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9BAE2A-30C7-4616-9EFC-9BF582A15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59199"/>
            <a:ext cx="5181600" cy="2417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54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~אני לא הכנתי. אני אשלים לשיעור הבא ואראה לך</a:t>
            </a:r>
            <a:r>
              <a:rPr lang="en-US" sz="54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.</a:t>
            </a:r>
            <a:endParaRPr lang="he-IL" sz="5400" dirty="0">
              <a:solidFill>
                <a:srgbClr val="C00000"/>
              </a:solidFill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8FBBC85-EFAB-4E7E-8B01-38349BBA2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6983"/>
          <a:stretch/>
        </p:blipFill>
        <p:spPr bwMode="auto">
          <a:xfrm>
            <a:off x="3822780" y="51500"/>
            <a:ext cx="4546441" cy="68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29F3034-C922-4A30-B294-9F8827E82A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9D5E90A-C9CE-4C2D-866A-B92FA25A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Autofit/>
          </a:bodyPr>
          <a:lstStyle/>
          <a:p>
            <a:pPr algn="ctr"/>
            <a:r>
              <a:rPr lang="he-IL" dirty="0">
                <a:latin typeface="Comix No2 CLM" panose="02000803000000000000" pitchFamily="2" charset="-79"/>
                <a:cs typeface="Comix No2 CLM" panose="02000803000000000000" pitchFamily="2" charset="-79"/>
              </a:rPr>
              <a:t>באחת ההפסקות דיברתן עם אחד החברים שלכן על ילד אחר שאתן לא אוהבות במיוחד, ודיברתן עליו לא כל כך יפה. בהפסקה לאחר מכן הילד שדיברתן עליו בא ואמר לכן: "אמרו לי שדיברת עלי לא יפה"! מה תענו לו?</a:t>
            </a:r>
            <a:endParaRPr lang="he-IL" sz="138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47CC13-45DB-4676-98E5-DC9CA572E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59199"/>
            <a:ext cx="5181600" cy="2417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1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~לא דיברתי עלייך בכלל! תעזוב אותי</a:t>
            </a:r>
            <a:r>
              <a:rPr lang="en-US" sz="61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.</a:t>
            </a:r>
            <a:endParaRPr lang="he-IL" sz="6100" dirty="0">
              <a:solidFill>
                <a:srgbClr val="C00000"/>
              </a:solidFill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9BAE2A-30C7-4616-9EFC-9BF582A15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59199"/>
            <a:ext cx="5181600" cy="2417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48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~כן מצטער. לא התכוונתי לפגוע בך. פשוט נעלבתי ממך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9D4D311-55F3-470E-BAD4-45B0301CF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6983"/>
          <a:stretch/>
        </p:blipFill>
        <p:spPr bwMode="auto">
          <a:xfrm>
            <a:off x="3822780" y="51500"/>
            <a:ext cx="4546441" cy="68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29F3034-C922-4A30-B294-9F8827E82A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09D5E90A-C9CE-4C2D-866A-B92FA25A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Autofit/>
          </a:bodyPr>
          <a:lstStyle/>
          <a:p>
            <a:pPr algn="ctr"/>
            <a:r>
              <a:rPr lang="he-IL" sz="5400" dirty="0">
                <a:latin typeface="Comix No2 CLM" panose="02000803000000000000" pitchFamily="2" charset="-79"/>
                <a:cs typeface="Comix No2 CLM" panose="02000803000000000000" pitchFamily="2" charset="-79"/>
              </a:rPr>
              <a:t>אתן משחקות חממות עם חברות ואחת מהן זורקת עליכן כדור ופוגעת בכן. כולן שואלות אתכן אם הכדור נגע בכן או לא. מה תענו להן?</a:t>
            </a:r>
            <a:endParaRPr lang="he-IL" sz="199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647CC13-45DB-4676-98E5-DC9CA572E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59199"/>
            <a:ext cx="5181600" cy="2417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1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~לא, הכדור לא נגע בי, בואו נמשיך במשחק</a:t>
            </a:r>
            <a:r>
              <a:rPr lang="en-US" sz="61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.</a:t>
            </a:r>
            <a:endParaRPr lang="he-IL" sz="6100" dirty="0">
              <a:solidFill>
                <a:srgbClr val="C00000"/>
              </a:solidFill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C9BAE2A-30C7-4616-9EFC-9BF582A15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59199"/>
            <a:ext cx="5181600" cy="2417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6000" dirty="0">
                <a:solidFill>
                  <a:srgbClr val="C0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~כן, הכדור נגע בי ואני פסולה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7925EB8-B899-4101-AD77-24D39E3B9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6983"/>
          <a:stretch/>
        </p:blipFill>
        <p:spPr bwMode="auto">
          <a:xfrm>
            <a:off x="3822780" y="51500"/>
            <a:ext cx="4546441" cy="68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67B84410-6892-4162-B40E-7518B1DD7D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DFA6BEB-0B30-455F-B250-B8FD83AE8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1000" t="8376" r="13000" b="12901"/>
          <a:stretch/>
        </p:blipFill>
        <p:spPr>
          <a:xfrm>
            <a:off x="2695575" y="71502"/>
            <a:ext cx="6604000" cy="671499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4842442D-8289-4681-9A66-CBFF88DC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8000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השלכות לכל דבר שתעשו</a:t>
            </a:r>
            <a:endParaRPr lang="he-IL" sz="239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96ABAA5-D0D1-4E73-9DF7-5C043D747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3200" dirty="0">
                <a:latin typeface="Comix No2 CLM" panose="02000803000000000000" pitchFamily="2" charset="-79"/>
                <a:cs typeface="Comix No2 CLM" panose="02000803000000000000" pitchFamily="2" charset="-79"/>
              </a:rPr>
              <a:t>דברים שיכולים לקרות אם תאמרו את האמת: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F15C020-AA9E-45EE-8DC9-AC8C0CAD0A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he-IL" dirty="0">
                <a:latin typeface="Comix No2 CLM" panose="02000803000000000000" pitchFamily="2" charset="-79"/>
                <a:cs typeface="Comix No2 CLM" panose="02000803000000000000" pitchFamily="2" charset="-79"/>
              </a:rPr>
              <a:t>אמא קצת כעסה, אבל חזרת עם המעיל הביתה בסוף היום, אז היא שכחה את הסיפור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he-IL" dirty="0">
                <a:latin typeface="Comix No2 CLM" panose="02000803000000000000" pitchFamily="2" charset="-79"/>
                <a:cs typeface="Comix No2 CLM" panose="02000803000000000000" pitchFamily="2" charset="-79"/>
              </a:rPr>
              <a:t>המורה רשמה לכן שפעם אחת לא הכנתן שיעורי בית אבל נתנה לכן להשלים ואז היא תמחק את החיסור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he-IL" dirty="0">
                <a:latin typeface="Comix No2 CLM" panose="02000803000000000000" pitchFamily="2" charset="-79"/>
                <a:cs typeface="Comix No2 CLM" panose="02000803000000000000" pitchFamily="2" charset="-79"/>
              </a:rPr>
              <a:t>הילד סלח לך ונהייתם חברים טובים שוב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he-IL" dirty="0">
                <a:latin typeface="Comix No2 CLM" panose="02000803000000000000" pitchFamily="2" charset="-79"/>
                <a:cs typeface="Comix No2 CLM" panose="02000803000000000000" pitchFamily="2" charset="-79"/>
              </a:rPr>
              <a:t>אתן תהיו פסולות אבל אחרי כמה זמן תחזרו למשחק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F05023-69E8-4E12-9EAE-805ED51FB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3200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דברים שיכולים לקרות אם תיתפסו משקרות:</a:t>
            </a:r>
            <a:endParaRPr lang="he-IL" sz="40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840522A-4A0C-4E9A-B52B-99FB6266C33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he-IL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חזרת הביתה ואמא שלך רותחת עלייך! היא הסתכלה בארון ואין מעיל בשום מקום</a:t>
            </a:r>
            <a:r>
              <a:rPr lang="en-US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!</a:t>
            </a:r>
            <a:endParaRPr lang="en-US" dirty="0">
              <a:latin typeface="Comix No2 CLM" panose="02000803000000000000" pitchFamily="2" charset="-79"/>
              <a:ea typeface="Calibri" panose="020F0502020204030204" pitchFamily="34" charset="0"/>
              <a:cs typeface="Comix No2 CLM" panose="02000803000000000000" pitchFamily="2" charset="-79"/>
            </a:endParaRPr>
          </a:p>
          <a:p>
            <a:pPr marL="342900" indent="-342900">
              <a:buAutoNum type="arabicPeriod"/>
            </a:pPr>
            <a:r>
              <a:rPr lang="he-IL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המורה בודקת לכל אחד את שיעורי הבית שלו ומגלה ששיקרתן לה</a:t>
            </a:r>
            <a:endParaRPr lang="he-IL" dirty="0">
              <a:latin typeface="Comix No2 CLM" panose="02000803000000000000" pitchFamily="2" charset="-79"/>
              <a:ea typeface="Calibri" panose="020F0502020204030204" pitchFamily="34" charset="0"/>
              <a:cs typeface="Comix No2 CLM" panose="02000803000000000000" pitchFamily="2" charset="-79"/>
            </a:endParaRPr>
          </a:p>
          <a:p>
            <a:pPr marL="342900" indent="-342900">
              <a:buAutoNum type="arabicPeriod"/>
            </a:pPr>
            <a:r>
              <a:rPr lang="he-IL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הילד עירב את המורה, וגילו שלכלכת עליו</a:t>
            </a:r>
            <a:endParaRPr lang="he-IL" dirty="0">
              <a:latin typeface="Comix No2 CLM" panose="02000803000000000000" pitchFamily="2" charset="-79"/>
              <a:ea typeface="Calibri" panose="020F0502020204030204" pitchFamily="34" charset="0"/>
              <a:cs typeface="Comix No2 CLM" panose="02000803000000000000" pitchFamily="2" charset="-79"/>
            </a:endParaRPr>
          </a:p>
          <a:p>
            <a:pPr marL="342900" indent="-342900">
              <a:buAutoNum type="arabicPeriod"/>
            </a:pPr>
            <a:r>
              <a:rPr lang="he-IL" dirty="0">
                <a:effectLst/>
                <a:latin typeface="Comix No2 CLM" panose="02000803000000000000" pitchFamily="2" charset="-79"/>
                <a:ea typeface="Calibri" panose="020F0502020204030204" pitchFamily="34" charset="0"/>
                <a:cs typeface="Comix No2 CLM" panose="02000803000000000000" pitchFamily="2" charset="-79"/>
              </a:rPr>
              <a:t>גילו ששיקרתן רק בשביל לנצח ויכעסו ולא יאמינו לכן יותר</a:t>
            </a:r>
            <a:endParaRPr lang="he-IL" sz="4000" dirty="0">
              <a:latin typeface="Comix No2 CLM" panose="02000803000000000000" pitchFamily="2" charset="-79"/>
              <a:cs typeface="Comix No2 CLM" panose="02000803000000000000" pitchFamily="2" charset="-79"/>
            </a:endParaRP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9C35DA65-EE3F-40C5-87F7-50C5C5B1A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6" r="7774"/>
          <a:stretch/>
        </p:blipFill>
        <p:spPr>
          <a:xfrm>
            <a:off x="1" y="-6975"/>
            <a:ext cx="12192000" cy="6864975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33A4901-099A-4AAF-9437-F3D4040C9BDB}"/>
              </a:ext>
            </a:extLst>
          </p:cNvPr>
          <p:cNvSpPr txBox="1"/>
          <p:nvPr/>
        </p:nvSpPr>
        <p:spPr>
          <a:xfrm>
            <a:off x="61026" y="3882514"/>
            <a:ext cx="476338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dirty="0">
                <a:solidFill>
                  <a:srgbClr val="FF0000"/>
                </a:solidFill>
                <a:latin typeface="Comix No2 CLM" panose="02000803000000000000" pitchFamily="2" charset="-79"/>
                <a:cs typeface="Comix No2 CLM" panose="02000803000000000000" pitchFamily="2" charset="-79"/>
              </a:rPr>
              <a:t>עדיף לא לשקר</a:t>
            </a:r>
          </a:p>
        </p:txBody>
      </p:sp>
    </p:spTree>
    <p:extLst>
      <p:ext uri="{BB962C8B-B14F-4D97-AF65-F5344CB8AC3E}">
        <p14:creationId xmlns:p14="http://schemas.microsoft.com/office/powerpoint/2010/main" val="34563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17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350</Words>
  <Application>Microsoft Office PowerPoint</Application>
  <PresentationFormat>מסך רחב</PresentationFormat>
  <Paragraphs>24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Comix No2 CLM</vt:lpstr>
      <vt:lpstr>ערכת נושא Office</vt:lpstr>
      <vt:lpstr>מצגת של PowerPoint‏</vt:lpstr>
      <vt:lpstr>קמתן בבוקר יום קר והתלבשתן לבית הספר. אתן לא מוצא את המעיל בשום מקום! פתאום אתן נזכרות ששכחתן אותו בבית ספר. כשאתן יוצאות מהדלת אמא שלכן שואלת אותכן: "למה את לא לובשת את המעיל"? מה תענו לה?</vt:lpstr>
      <vt:lpstr>בבית הספר יש עכשיו שיעור עם המורה הכי קשוחה, ואתן לא הכנת שיעורי בית. היא שואלת: "מי לא הכין שיעורי בית" ?מה תענן לה?</vt:lpstr>
      <vt:lpstr>באחת ההפסקות דיברתן עם אחד החברים שלכן על ילד אחר שאתן לא אוהבות במיוחד, ודיברתן עליו לא כל כך יפה. בהפסקה לאחר מכן הילד שדיברתן עליו בא ואמר לכן: "אמרו לי שדיברת עלי לא יפה"! מה תענו לו?</vt:lpstr>
      <vt:lpstr>אתן משחקות חממות עם חברות ואחת מהן זורקת עליכן כדור ופוגעת בכן. כולן שואלות אתכן אם הכדור נגע בכן או לא. מה תענו להן?</vt:lpstr>
      <vt:lpstr>השלכות לכל דבר שתעשו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השלכות לכל דבר שתעשו</dc:title>
  <dc:creator>ליאן קרטיס</dc:creator>
  <cp:lastModifiedBy>ליאן קרטיס</cp:lastModifiedBy>
  <cp:revision>10</cp:revision>
  <dcterms:created xsi:type="dcterms:W3CDTF">2021-02-01T14:57:41Z</dcterms:created>
  <dcterms:modified xsi:type="dcterms:W3CDTF">2021-02-02T16:22:04Z</dcterms:modified>
</cp:coreProperties>
</file>