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73" r:id="rId12"/>
    <p:sldId id="272" r:id="rId13"/>
    <p:sldId id="30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300" r:id="rId23"/>
    <p:sldId id="302" r:id="rId24"/>
    <p:sldId id="284" r:id="rId25"/>
    <p:sldId id="285" r:id="rId26"/>
    <p:sldId id="286" r:id="rId27"/>
    <p:sldId id="289" r:id="rId28"/>
    <p:sldId id="290" r:id="rId29"/>
    <p:sldId id="291" r:id="rId30"/>
    <p:sldId id="261" r:id="rId3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60B12"/>
    <a:srgbClr val="0A121C"/>
    <a:srgbClr val="F2F2F2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38" autoAdjust="0"/>
    <p:restoredTop sz="94676" autoAdjust="0"/>
  </p:normalViewPr>
  <p:slideViewPr>
    <p:cSldViewPr>
      <p:cViewPr varScale="1">
        <p:scale>
          <a:sx n="62" d="100"/>
          <a:sy n="62" d="100"/>
        </p:scale>
        <p:origin x="13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2969346-A33A-4FA9-8F35-76F54EF4801C}"/>
              </a:ext>
            </a:extLst>
          </p:cNvPr>
          <p:cNvSpPr/>
          <p:nvPr userDrawn="1"/>
        </p:nvSpPr>
        <p:spPr>
          <a:xfrm>
            <a:off x="3275856" y="-7545"/>
            <a:ext cx="23663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סהר</a:t>
            </a:r>
            <a:r>
              <a:rPr lang="he-I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ואורי אלון, ארגז הכלים למורה המקוון</a:t>
            </a:r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342615"/>
            <a:ext cx="56166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dirty="0">
                <a:solidFill>
                  <a:schemeClr val="bg1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ט"ו בשבט</a:t>
            </a: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14179997-88D5-4B56-8870-ED0E73BDFFF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48C846F4-670A-4078-87BC-FB61950096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הוא מנהג ט"ו בשבט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סדר ליל ט"ו בשבט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נטיעת עצים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אכילת פירות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כל התשובות נכונות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58645A9-A5CF-4836-AC78-0600C84842A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14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200D06AE-F25A-40DA-8E17-8392487874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לפי לוח השנה העברי, איזה חודש הוא חודש שבט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החודש השמיני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החודש החמישי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החודש השישי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החודש השביעי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799785AE-0EAE-4E69-B0FD-0342C59011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2852FA64-C12C-43DC-90DA-CAB8528B9B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משמעות ט"ו בט"ו בשבט?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טוב וצומח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טוב ונעים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15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16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8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90E0D6F-2ED7-4ECC-A371-20B7252FC1A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82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3F6E6401-DC5F-4969-B589-4D82316695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מדוע נוהגים לאכול פירות יבשים בט"ו בשבט?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אף תשובה לא נכונה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זאת הייתה הדרך היחידה בה יכלו יהודי הגולה לאכול פירות מארץ ישראל בחגים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אין סיבה 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פירות יבשים יותר מתוקים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F4F4216-2327-46C7-9A49-E85C0F9B19B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0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AF4F5E2B-8258-47B1-9769-1405F760CE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איך נקרא קטיף ענבים?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רוגיל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מסיק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גדיד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בציר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C99B74C0-9C30-4960-B391-FBD6E130F5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871A97E-E677-485C-8AC5-B14C08CAE7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6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C81A4AB1-934A-4901-B9FA-51EC128750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על איזה עץ גדלים בלוטים?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תמר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אורן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אלון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דקל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8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F5A7693D-3D26-49F7-B39C-96D39A1FE7F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7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ABBEB1F2-7A3E-426B-9854-C8852D2733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איזה שיר הוא אינו שיר ט"ו בשבט?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ארץ זבת חלב ודבש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מעגל פירות הדר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כך הולכים השותלים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השקדייה פורחת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C92B656D-6C09-4B40-AB9A-C31CCB4E60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2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2E4F0C78-A42F-4877-835C-57DFE56C0EB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אחד משבעת המינים שעליו שימשו תחליף לבגדים?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רימון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תאנה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חיטה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שעורה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1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0C955F4D-0A42-459C-8872-7BE67DB055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A0447D9A-05DB-47DA-97B6-6D8168AD93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הגובה של העץ הכי גבוה בעולם?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192 מטר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100 מטר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115 מטר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213 מטר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B09D7D8-789F-4045-8810-77CB1BC148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44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161E7BDC-FCB0-4505-87F4-EE5B3AD455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בן כמה העץ הכי זקן בעולם?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90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4800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1700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500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2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5256E862-9733-4929-8B7D-5B28C8BFBD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זה אילן?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עיר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עץ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מדינה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985C967B-19DC-46C9-99D1-BEB9668575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זכיתן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7E2306D-98A5-418F-A209-E448AC1A79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291F97B2-B89E-4CC4-9DC8-61167D43A6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איזה שם נוסף יש לט"ו בשבט?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ראש השנה החדשה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חג הנטיעות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חג הפירות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ראש השנה לאילנות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E6D6AD9-7B73-48CD-8C64-4A7CAF86F7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B620C41C-8245-4290-980D-2322FC1337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 חוגגת יום הולדת בט"ו בשבט?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הממשלה של עכשיו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ליאן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הכנסת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שבט שליט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C4C171B3-6BA7-40F8-BD17-16A583747D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E1C20A66-04AA-43C4-AE96-318F2486A3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איזה עץ מזוהה ביותר עם ט"ו בשבט?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אלון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שקדייה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דקל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אורן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298</Words>
  <Application>Microsoft Office PowerPoint</Application>
  <PresentationFormat>‫הצגה על המסך (4:3)</PresentationFormat>
  <Paragraphs>130</Paragraphs>
  <Slides>30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4" baseType="lpstr">
      <vt:lpstr>Arial</vt:lpstr>
      <vt:lpstr>Calibri</vt:lpstr>
      <vt:lpstr>Comix No2 CLM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אורי אלון-ארגז הכלים למורה המקוון</dc:creator>
  <cp:lastModifiedBy>ליאן קרטיס</cp:lastModifiedBy>
  <cp:revision>40</cp:revision>
  <dcterms:created xsi:type="dcterms:W3CDTF">2011-07-18T06:54:24Z</dcterms:created>
  <dcterms:modified xsi:type="dcterms:W3CDTF">2021-01-26T09:46:31Z</dcterms:modified>
</cp:coreProperties>
</file>