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5" r:id="rId4"/>
    <p:sldId id="262" r:id="rId5"/>
    <p:sldId id="261" r:id="rId6"/>
    <p:sldId id="260" r:id="rId7"/>
    <p:sldId id="266"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6F6F6"/>
    <a:srgbClr val="FFDD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286" autoAdjust="0"/>
    <p:restoredTop sz="94660"/>
  </p:normalViewPr>
  <p:slideViewPr>
    <p:cSldViewPr snapToGrid="0">
      <p:cViewPr>
        <p:scale>
          <a:sx n="45" d="100"/>
          <a:sy n="45" d="100"/>
        </p:scale>
        <p:origin x="1372" y="43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509774-4586-4A09-849E-D008FF3A84F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4CFDDF9-26C8-4C76-91D7-025419F349BF}"/>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09B5AC2-D32B-4E98-A040-0492188412D4}"/>
              </a:ext>
            </a:extLst>
          </p:cNvPr>
          <p:cNvSpPr>
            <a:spLocks noGrp="1"/>
          </p:cNvSpPr>
          <p:nvPr>
            <p:ph type="dt" sz="half" idx="10"/>
          </p:nvPr>
        </p:nvSpPr>
        <p:spPr/>
        <p:txBody>
          <a:bodyPr/>
          <a:lstStyle/>
          <a:p>
            <a:fld id="{2EB8049F-9A7C-48A7-B95A-8ED631344B4B}" type="datetimeFigureOut">
              <a:rPr lang="en-US" smtClean="0"/>
              <a:t>1/18/2021</a:t>
            </a:fld>
            <a:endParaRPr lang="en-US"/>
          </a:p>
        </p:txBody>
      </p:sp>
      <p:sp>
        <p:nvSpPr>
          <p:cNvPr id="5" name="Footer Placeholder 4">
            <a:extLst>
              <a:ext uri="{FF2B5EF4-FFF2-40B4-BE49-F238E27FC236}">
                <a16:creationId xmlns:a16="http://schemas.microsoft.com/office/drawing/2014/main" id="{ED1EDA00-4AAF-47EA-9683-3E7918AEEFF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053B73-4A61-44B5-BF6D-FF3C79D36E1B}"/>
              </a:ext>
            </a:extLst>
          </p:cNvPr>
          <p:cNvSpPr>
            <a:spLocks noGrp="1"/>
          </p:cNvSpPr>
          <p:nvPr>
            <p:ph type="sldNum" sz="quarter" idx="12"/>
          </p:nvPr>
        </p:nvSpPr>
        <p:spPr/>
        <p:txBody>
          <a:bodyPr/>
          <a:lstStyle/>
          <a:p>
            <a:fld id="{FAE3A4F6-CB4C-4383-8831-50183493EDAA}" type="slidenum">
              <a:rPr lang="en-US" smtClean="0"/>
              <a:t>‹#›</a:t>
            </a:fld>
            <a:endParaRPr lang="en-US"/>
          </a:p>
        </p:txBody>
      </p:sp>
    </p:spTree>
    <p:extLst>
      <p:ext uri="{BB962C8B-B14F-4D97-AF65-F5344CB8AC3E}">
        <p14:creationId xmlns:p14="http://schemas.microsoft.com/office/powerpoint/2010/main" val="17419636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79A7E5-CE8B-47E2-BE3D-F5E753F2917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A441851-7876-427C-8144-511C716F464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337DB90-4D36-4A78-BA36-36CAFCE33DFD}"/>
              </a:ext>
            </a:extLst>
          </p:cNvPr>
          <p:cNvSpPr>
            <a:spLocks noGrp="1"/>
          </p:cNvSpPr>
          <p:nvPr>
            <p:ph type="dt" sz="half" idx="10"/>
          </p:nvPr>
        </p:nvSpPr>
        <p:spPr/>
        <p:txBody>
          <a:bodyPr/>
          <a:lstStyle/>
          <a:p>
            <a:fld id="{2EB8049F-9A7C-48A7-B95A-8ED631344B4B}" type="datetimeFigureOut">
              <a:rPr lang="en-US" smtClean="0"/>
              <a:t>1/18/2021</a:t>
            </a:fld>
            <a:endParaRPr lang="en-US"/>
          </a:p>
        </p:txBody>
      </p:sp>
      <p:sp>
        <p:nvSpPr>
          <p:cNvPr id="5" name="Footer Placeholder 4">
            <a:extLst>
              <a:ext uri="{FF2B5EF4-FFF2-40B4-BE49-F238E27FC236}">
                <a16:creationId xmlns:a16="http://schemas.microsoft.com/office/drawing/2014/main" id="{8703F1D6-A343-4C5E-AF1A-A6650025151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C9454B-B6FE-4E58-928F-3D8E30ACE63F}"/>
              </a:ext>
            </a:extLst>
          </p:cNvPr>
          <p:cNvSpPr>
            <a:spLocks noGrp="1"/>
          </p:cNvSpPr>
          <p:nvPr>
            <p:ph type="sldNum" sz="quarter" idx="12"/>
          </p:nvPr>
        </p:nvSpPr>
        <p:spPr/>
        <p:txBody>
          <a:bodyPr/>
          <a:lstStyle/>
          <a:p>
            <a:fld id="{FAE3A4F6-CB4C-4383-8831-50183493EDAA}" type="slidenum">
              <a:rPr lang="en-US" smtClean="0"/>
              <a:t>‹#›</a:t>
            </a:fld>
            <a:endParaRPr lang="en-US"/>
          </a:p>
        </p:txBody>
      </p:sp>
    </p:spTree>
    <p:extLst>
      <p:ext uri="{BB962C8B-B14F-4D97-AF65-F5344CB8AC3E}">
        <p14:creationId xmlns:p14="http://schemas.microsoft.com/office/powerpoint/2010/main" val="16760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F1F3880E-109F-4D34-B88E-044E4149B69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C55B0FF-5CD3-493A-8CB5-5AF1DC6A251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0B8E684-0273-4DCF-876E-620E72FC6BAF}"/>
              </a:ext>
            </a:extLst>
          </p:cNvPr>
          <p:cNvSpPr>
            <a:spLocks noGrp="1"/>
          </p:cNvSpPr>
          <p:nvPr>
            <p:ph type="dt" sz="half" idx="10"/>
          </p:nvPr>
        </p:nvSpPr>
        <p:spPr/>
        <p:txBody>
          <a:bodyPr/>
          <a:lstStyle/>
          <a:p>
            <a:fld id="{2EB8049F-9A7C-48A7-B95A-8ED631344B4B}" type="datetimeFigureOut">
              <a:rPr lang="en-US" smtClean="0"/>
              <a:t>1/18/2021</a:t>
            </a:fld>
            <a:endParaRPr lang="en-US"/>
          </a:p>
        </p:txBody>
      </p:sp>
      <p:sp>
        <p:nvSpPr>
          <p:cNvPr id="5" name="Footer Placeholder 4">
            <a:extLst>
              <a:ext uri="{FF2B5EF4-FFF2-40B4-BE49-F238E27FC236}">
                <a16:creationId xmlns:a16="http://schemas.microsoft.com/office/drawing/2014/main" id="{88524A5C-27B0-4771-A7D7-5E467A3C1ED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F6D5BFA-91E0-45E9-B607-19C0A55D3655}"/>
              </a:ext>
            </a:extLst>
          </p:cNvPr>
          <p:cNvSpPr>
            <a:spLocks noGrp="1"/>
          </p:cNvSpPr>
          <p:nvPr>
            <p:ph type="sldNum" sz="quarter" idx="12"/>
          </p:nvPr>
        </p:nvSpPr>
        <p:spPr/>
        <p:txBody>
          <a:bodyPr/>
          <a:lstStyle/>
          <a:p>
            <a:fld id="{FAE3A4F6-CB4C-4383-8831-50183493EDAA}" type="slidenum">
              <a:rPr lang="en-US" smtClean="0"/>
              <a:t>‹#›</a:t>
            </a:fld>
            <a:endParaRPr lang="en-US"/>
          </a:p>
        </p:txBody>
      </p:sp>
    </p:spTree>
    <p:extLst>
      <p:ext uri="{BB962C8B-B14F-4D97-AF65-F5344CB8AC3E}">
        <p14:creationId xmlns:p14="http://schemas.microsoft.com/office/powerpoint/2010/main" val="15384992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CC51CB-2C53-451A-B532-FAFAF7DF40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EC318E6-7CC7-42C6-8BDF-87E8DAC759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8FBA6B0-6044-4343-B088-7ECCBB9BB52F}"/>
              </a:ext>
            </a:extLst>
          </p:cNvPr>
          <p:cNvSpPr>
            <a:spLocks noGrp="1"/>
          </p:cNvSpPr>
          <p:nvPr>
            <p:ph type="dt" sz="half" idx="10"/>
          </p:nvPr>
        </p:nvSpPr>
        <p:spPr/>
        <p:txBody>
          <a:bodyPr/>
          <a:lstStyle/>
          <a:p>
            <a:fld id="{2EB8049F-9A7C-48A7-B95A-8ED631344B4B}" type="datetimeFigureOut">
              <a:rPr lang="en-US" smtClean="0"/>
              <a:t>1/18/2021</a:t>
            </a:fld>
            <a:endParaRPr lang="en-US"/>
          </a:p>
        </p:txBody>
      </p:sp>
      <p:sp>
        <p:nvSpPr>
          <p:cNvPr id="5" name="Footer Placeholder 4">
            <a:extLst>
              <a:ext uri="{FF2B5EF4-FFF2-40B4-BE49-F238E27FC236}">
                <a16:creationId xmlns:a16="http://schemas.microsoft.com/office/drawing/2014/main" id="{00C43120-D741-4DE5-8B90-9A30B8D6FFD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129D371-5FA1-4210-975C-D2BEF79A53AA}"/>
              </a:ext>
            </a:extLst>
          </p:cNvPr>
          <p:cNvSpPr>
            <a:spLocks noGrp="1"/>
          </p:cNvSpPr>
          <p:nvPr>
            <p:ph type="sldNum" sz="quarter" idx="12"/>
          </p:nvPr>
        </p:nvSpPr>
        <p:spPr/>
        <p:txBody>
          <a:bodyPr/>
          <a:lstStyle/>
          <a:p>
            <a:fld id="{FAE3A4F6-CB4C-4383-8831-50183493EDAA}" type="slidenum">
              <a:rPr lang="en-US" smtClean="0"/>
              <a:t>‹#›</a:t>
            </a:fld>
            <a:endParaRPr lang="en-US"/>
          </a:p>
        </p:txBody>
      </p:sp>
    </p:spTree>
    <p:extLst>
      <p:ext uri="{BB962C8B-B14F-4D97-AF65-F5344CB8AC3E}">
        <p14:creationId xmlns:p14="http://schemas.microsoft.com/office/powerpoint/2010/main" val="3629896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378339-CAF4-4E0E-8175-042EDFC8722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3580AAA9-3D66-42BE-8429-6B4E961AFF9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ED21017-B0D8-410F-899F-BB13DEB51E46}"/>
              </a:ext>
            </a:extLst>
          </p:cNvPr>
          <p:cNvSpPr>
            <a:spLocks noGrp="1"/>
          </p:cNvSpPr>
          <p:nvPr>
            <p:ph type="dt" sz="half" idx="10"/>
          </p:nvPr>
        </p:nvSpPr>
        <p:spPr/>
        <p:txBody>
          <a:bodyPr/>
          <a:lstStyle/>
          <a:p>
            <a:fld id="{2EB8049F-9A7C-48A7-B95A-8ED631344B4B}" type="datetimeFigureOut">
              <a:rPr lang="en-US" smtClean="0"/>
              <a:t>1/18/2021</a:t>
            </a:fld>
            <a:endParaRPr lang="en-US"/>
          </a:p>
        </p:txBody>
      </p:sp>
      <p:sp>
        <p:nvSpPr>
          <p:cNvPr id="5" name="Footer Placeholder 4">
            <a:extLst>
              <a:ext uri="{FF2B5EF4-FFF2-40B4-BE49-F238E27FC236}">
                <a16:creationId xmlns:a16="http://schemas.microsoft.com/office/drawing/2014/main" id="{CCA86B34-B53A-4075-84A8-B14A17F55FC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FF2809C-B2C6-478E-A92A-E69A40F89FEA}"/>
              </a:ext>
            </a:extLst>
          </p:cNvPr>
          <p:cNvSpPr>
            <a:spLocks noGrp="1"/>
          </p:cNvSpPr>
          <p:nvPr>
            <p:ph type="sldNum" sz="quarter" idx="12"/>
          </p:nvPr>
        </p:nvSpPr>
        <p:spPr/>
        <p:txBody>
          <a:bodyPr/>
          <a:lstStyle/>
          <a:p>
            <a:fld id="{FAE3A4F6-CB4C-4383-8831-50183493EDAA}" type="slidenum">
              <a:rPr lang="en-US" smtClean="0"/>
              <a:t>‹#›</a:t>
            </a:fld>
            <a:endParaRPr lang="en-US"/>
          </a:p>
        </p:txBody>
      </p:sp>
    </p:spTree>
    <p:extLst>
      <p:ext uri="{BB962C8B-B14F-4D97-AF65-F5344CB8AC3E}">
        <p14:creationId xmlns:p14="http://schemas.microsoft.com/office/powerpoint/2010/main" val="35003610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D84187-7963-431E-8663-B5962F6788C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1DDDFA9-642F-4C6C-B9FB-FDF8FE1ECAB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AE442105-0F00-4119-9A22-E91B136FDF68}"/>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65019FB8-DB1A-49F7-84C4-F9758383B6B6}"/>
              </a:ext>
            </a:extLst>
          </p:cNvPr>
          <p:cNvSpPr>
            <a:spLocks noGrp="1"/>
          </p:cNvSpPr>
          <p:nvPr>
            <p:ph type="dt" sz="half" idx="10"/>
          </p:nvPr>
        </p:nvSpPr>
        <p:spPr/>
        <p:txBody>
          <a:bodyPr/>
          <a:lstStyle/>
          <a:p>
            <a:fld id="{2EB8049F-9A7C-48A7-B95A-8ED631344B4B}" type="datetimeFigureOut">
              <a:rPr lang="en-US" smtClean="0"/>
              <a:t>1/18/2021</a:t>
            </a:fld>
            <a:endParaRPr lang="en-US"/>
          </a:p>
        </p:txBody>
      </p:sp>
      <p:sp>
        <p:nvSpPr>
          <p:cNvPr id="6" name="Footer Placeholder 5">
            <a:extLst>
              <a:ext uri="{FF2B5EF4-FFF2-40B4-BE49-F238E27FC236}">
                <a16:creationId xmlns:a16="http://schemas.microsoft.com/office/drawing/2014/main" id="{0459A34E-CAEC-46C2-BDFA-CC4965C7165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0B5DFD-9DC7-4DFF-9C8C-B528BF316875}"/>
              </a:ext>
            </a:extLst>
          </p:cNvPr>
          <p:cNvSpPr>
            <a:spLocks noGrp="1"/>
          </p:cNvSpPr>
          <p:nvPr>
            <p:ph type="sldNum" sz="quarter" idx="12"/>
          </p:nvPr>
        </p:nvSpPr>
        <p:spPr/>
        <p:txBody>
          <a:bodyPr/>
          <a:lstStyle/>
          <a:p>
            <a:fld id="{FAE3A4F6-CB4C-4383-8831-50183493EDAA}" type="slidenum">
              <a:rPr lang="en-US" smtClean="0"/>
              <a:t>‹#›</a:t>
            </a:fld>
            <a:endParaRPr lang="en-US"/>
          </a:p>
        </p:txBody>
      </p:sp>
    </p:spTree>
    <p:extLst>
      <p:ext uri="{BB962C8B-B14F-4D97-AF65-F5344CB8AC3E}">
        <p14:creationId xmlns:p14="http://schemas.microsoft.com/office/powerpoint/2010/main" val="20137948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8F85FF-46C1-4B8F-8E10-642222346812}"/>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2914F6F-1B0F-473F-974E-AB5120A647B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7DFCDF7-4B41-48DC-A717-86CCC51D117B}"/>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CD39BFD-ED88-4A1A-92F3-1E2B17EC7AC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804AE7C-C0B1-4BC5-B781-D9D757F3862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4DC659A-2823-4DC9-93B5-ADE30B0FB6C1}"/>
              </a:ext>
            </a:extLst>
          </p:cNvPr>
          <p:cNvSpPr>
            <a:spLocks noGrp="1"/>
          </p:cNvSpPr>
          <p:nvPr>
            <p:ph type="dt" sz="half" idx="10"/>
          </p:nvPr>
        </p:nvSpPr>
        <p:spPr/>
        <p:txBody>
          <a:bodyPr/>
          <a:lstStyle/>
          <a:p>
            <a:fld id="{2EB8049F-9A7C-48A7-B95A-8ED631344B4B}" type="datetimeFigureOut">
              <a:rPr lang="en-US" smtClean="0"/>
              <a:t>1/18/2021</a:t>
            </a:fld>
            <a:endParaRPr lang="en-US"/>
          </a:p>
        </p:txBody>
      </p:sp>
      <p:sp>
        <p:nvSpPr>
          <p:cNvPr id="8" name="Footer Placeholder 7">
            <a:extLst>
              <a:ext uri="{FF2B5EF4-FFF2-40B4-BE49-F238E27FC236}">
                <a16:creationId xmlns:a16="http://schemas.microsoft.com/office/drawing/2014/main" id="{A18D66F7-FB35-4426-A03C-636BAFA7C5D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B53B6CA-8171-4B7D-8C5A-7315EEC3FE97}"/>
              </a:ext>
            </a:extLst>
          </p:cNvPr>
          <p:cNvSpPr>
            <a:spLocks noGrp="1"/>
          </p:cNvSpPr>
          <p:nvPr>
            <p:ph type="sldNum" sz="quarter" idx="12"/>
          </p:nvPr>
        </p:nvSpPr>
        <p:spPr/>
        <p:txBody>
          <a:bodyPr/>
          <a:lstStyle/>
          <a:p>
            <a:fld id="{FAE3A4F6-CB4C-4383-8831-50183493EDAA}" type="slidenum">
              <a:rPr lang="en-US" smtClean="0"/>
              <a:t>‹#›</a:t>
            </a:fld>
            <a:endParaRPr lang="en-US"/>
          </a:p>
        </p:txBody>
      </p:sp>
    </p:spTree>
    <p:extLst>
      <p:ext uri="{BB962C8B-B14F-4D97-AF65-F5344CB8AC3E}">
        <p14:creationId xmlns:p14="http://schemas.microsoft.com/office/powerpoint/2010/main" val="3248580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4428EE-466C-439C-9BA7-115A7F1DDDE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C432E0C-10CA-48FB-B194-A69D7BBE6AF5}"/>
              </a:ext>
            </a:extLst>
          </p:cNvPr>
          <p:cNvSpPr>
            <a:spLocks noGrp="1"/>
          </p:cNvSpPr>
          <p:nvPr>
            <p:ph type="dt" sz="half" idx="10"/>
          </p:nvPr>
        </p:nvSpPr>
        <p:spPr/>
        <p:txBody>
          <a:bodyPr/>
          <a:lstStyle/>
          <a:p>
            <a:fld id="{2EB8049F-9A7C-48A7-B95A-8ED631344B4B}" type="datetimeFigureOut">
              <a:rPr lang="en-US" smtClean="0"/>
              <a:t>1/18/2021</a:t>
            </a:fld>
            <a:endParaRPr lang="en-US"/>
          </a:p>
        </p:txBody>
      </p:sp>
      <p:sp>
        <p:nvSpPr>
          <p:cNvPr id="4" name="Footer Placeholder 3">
            <a:extLst>
              <a:ext uri="{FF2B5EF4-FFF2-40B4-BE49-F238E27FC236}">
                <a16:creationId xmlns:a16="http://schemas.microsoft.com/office/drawing/2014/main" id="{3EFD7783-E8FA-4FEF-AC91-30991F2CA9D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FA2370A-F838-4FE2-AC7B-80F6F1385EA5}"/>
              </a:ext>
            </a:extLst>
          </p:cNvPr>
          <p:cNvSpPr>
            <a:spLocks noGrp="1"/>
          </p:cNvSpPr>
          <p:nvPr>
            <p:ph type="sldNum" sz="quarter" idx="12"/>
          </p:nvPr>
        </p:nvSpPr>
        <p:spPr/>
        <p:txBody>
          <a:bodyPr/>
          <a:lstStyle/>
          <a:p>
            <a:fld id="{FAE3A4F6-CB4C-4383-8831-50183493EDAA}" type="slidenum">
              <a:rPr lang="en-US" smtClean="0"/>
              <a:t>‹#›</a:t>
            </a:fld>
            <a:endParaRPr lang="en-US"/>
          </a:p>
        </p:txBody>
      </p:sp>
    </p:spTree>
    <p:extLst>
      <p:ext uri="{BB962C8B-B14F-4D97-AF65-F5344CB8AC3E}">
        <p14:creationId xmlns:p14="http://schemas.microsoft.com/office/powerpoint/2010/main" val="2679486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ED7D410-0DD1-4F38-876C-FDA00CDD8F47}"/>
              </a:ext>
            </a:extLst>
          </p:cNvPr>
          <p:cNvSpPr>
            <a:spLocks noGrp="1"/>
          </p:cNvSpPr>
          <p:nvPr>
            <p:ph type="dt" sz="half" idx="10"/>
          </p:nvPr>
        </p:nvSpPr>
        <p:spPr/>
        <p:txBody>
          <a:bodyPr/>
          <a:lstStyle/>
          <a:p>
            <a:fld id="{2EB8049F-9A7C-48A7-B95A-8ED631344B4B}" type="datetimeFigureOut">
              <a:rPr lang="en-US" smtClean="0"/>
              <a:t>1/18/2021</a:t>
            </a:fld>
            <a:endParaRPr lang="en-US"/>
          </a:p>
        </p:txBody>
      </p:sp>
      <p:sp>
        <p:nvSpPr>
          <p:cNvPr id="3" name="Footer Placeholder 2">
            <a:extLst>
              <a:ext uri="{FF2B5EF4-FFF2-40B4-BE49-F238E27FC236}">
                <a16:creationId xmlns:a16="http://schemas.microsoft.com/office/drawing/2014/main" id="{B90B4C21-887C-4243-A3B5-D47C43644D2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097122E7-D604-4646-A99D-F548DD4181E4}"/>
              </a:ext>
            </a:extLst>
          </p:cNvPr>
          <p:cNvSpPr>
            <a:spLocks noGrp="1"/>
          </p:cNvSpPr>
          <p:nvPr>
            <p:ph type="sldNum" sz="quarter" idx="12"/>
          </p:nvPr>
        </p:nvSpPr>
        <p:spPr/>
        <p:txBody>
          <a:bodyPr/>
          <a:lstStyle/>
          <a:p>
            <a:fld id="{FAE3A4F6-CB4C-4383-8831-50183493EDAA}" type="slidenum">
              <a:rPr lang="en-US" smtClean="0"/>
              <a:t>‹#›</a:t>
            </a:fld>
            <a:endParaRPr lang="en-US"/>
          </a:p>
        </p:txBody>
      </p:sp>
    </p:spTree>
    <p:extLst>
      <p:ext uri="{BB962C8B-B14F-4D97-AF65-F5344CB8AC3E}">
        <p14:creationId xmlns:p14="http://schemas.microsoft.com/office/powerpoint/2010/main" val="8066472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EF8595-56B8-49DA-86A9-C037D0892F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58521B3-D101-4AFB-BBDF-56B6705972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B5E8C2CF-F342-4185-845B-58A9C3F98A9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B8C542A-5C48-4A0E-AEAB-F71CF49EB572}"/>
              </a:ext>
            </a:extLst>
          </p:cNvPr>
          <p:cNvSpPr>
            <a:spLocks noGrp="1"/>
          </p:cNvSpPr>
          <p:nvPr>
            <p:ph type="dt" sz="half" idx="10"/>
          </p:nvPr>
        </p:nvSpPr>
        <p:spPr/>
        <p:txBody>
          <a:bodyPr/>
          <a:lstStyle/>
          <a:p>
            <a:fld id="{2EB8049F-9A7C-48A7-B95A-8ED631344B4B}" type="datetimeFigureOut">
              <a:rPr lang="en-US" smtClean="0"/>
              <a:t>1/18/2021</a:t>
            </a:fld>
            <a:endParaRPr lang="en-US"/>
          </a:p>
        </p:txBody>
      </p:sp>
      <p:sp>
        <p:nvSpPr>
          <p:cNvPr id="6" name="Footer Placeholder 5">
            <a:extLst>
              <a:ext uri="{FF2B5EF4-FFF2-40B4-BE49-F238E27FC236}">
                <a16:creationId xmlns:a16="http://schemas.microsoft.com/office/drawing/2014/main" id="{2181DCF7-F327-428F-8B89-0FCCA8AD6D7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FA111A7-B75A-4FB9-BA5E-B607CC47B4B3}"/>
              </a:ext>
            </a:extLst>
          </p:cNvPr>
          <p:cNvSpPr>
            <a:spLocks noGrp="1"/>
          </p:cNvSpPr>
          <p:nvPr>
            <p:ph type="sldNum" sz="quarter" idx="12"/>
          </p:nvPr>
        </p:nvSpPr>
        <p:spPr/>
        <p:txBody>
          <a:bodyPr/>
          <a:lstStyle/>
          <a:p>
            <a:fld id="{FAE3A4F6-CB4C-4383-8831-50183493EDAA}" type="slidenum">
              <a:rPr lang="en-US" smtClean="0"/>
              <a:t>‹#›</a:t>
            </a:fld>
            <a:endParaRPr lang="en-US"/>
          </a:p>
        </p:txBody>
      </p:sp>
    </p:spTree>
    <p:extLst>
      <p:ext uri="{BB962C8B-B14F-4D97-AF65-F5344CB8AC3E}">
        <p14:creationId xmlns:p14="http://schemas.microsoft.com/office/powerpoint/2010/main" val="5149092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00596-06C0-4B31-BD0E-5C442E8AE7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96CA5BC-9619-4AD1-9D49-80FFB701228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12ABC80-BE95-42D1-8E6E-2DE0DF9DD5F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59F290-FF80-4FBE-B88C-013F8C836579}"/>
              </a:ext>
            </a:extLst>
          </p:cNvPr>
          <p:cNvSpPr>
            <a:spLocks noGrp="1"/>
          </p:cNvSpPr>
          <p:nvPr>
            <p:ph type="dt" sz="half" idx="10"/>
          </p:nvPr>
        </p:nvSpPr>
        <p:spPr/>
        <p:txBody>
          <a:bodyPr/>
          <a:lstStyle/>
          <a:p>
            <a:fld id="{2EB8049F-9A7C-48A7-B95A-8ED631344B4B}" type="datetimeFigureOut">
              <a:rPr lang="en-US" smtClean="0"/>
              <a:t>1/18/2021</a:t>
            </a:fld>
            <a:endParaRPr lang="en-US"/>
          </a:p>
        </p:txBody>
      </p:sp>
      <p:sp>
        <p:nvSpPr>
          <p:cNvPr id="6" name="Footer Placeholder 5">
            <a:extLst>
              <a:ext uri="{FF2B5EF4-FFF2-40B4-BE49-F238E27FC236}">
                <a16:creationId xmlns:a16="http://schemas.microsoft.com/office/drawing/2014/main" id="{C30D7B0B-8441-4A8B-9610-4F9578FEF17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B9384EF-EEAA-4630-AB9C-3A4AD3DDD659}"/>
              </a:ext>
            </a:extLst>
          </p:cNvPr>
          <p:cNvSpPr>
            <a:spLocks noGrp="1"/>
          </p:cNvSpPr>
          <p:nvPr>
            <p:ph type="sldNum" sz="quarter" idx="12"/>
          </p:nvPr>
        </p:nvSpPr>
        <p:spPr/>
        <p:txBody>
          <a:bodyPr/>
          <a:lstStyle/>
          <a:p>
            <a:fld id="{FAE3A4F6-CB4C-4383-8831-50183493EDAA}" type="slidenum">
              <a:rPr lang="en-US" smtClean="0"/>
              <a:t>‹#›</a:t>
            </a:fld>
            <a:endParaRPr lang="en-US"/>
          </a:p>
        </p:txBody>
      </p:sp>
    </p:spTree>
    <p:extLst>
      <p:ext uri="{BB962C8B-B14F-4D97-AF65-F5344CB8AC3E}">
        <p14:creationId xmlns:p14="http://schemas.microsoft.com/office/powerpoint/2010/main" val="347046261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2391657-555D-4FF1-B68B-0252972B7CB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DD0B9AE3-7740-411F-B35F-A424BAC6E9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02C8957-4A6A-44E3-B467-A4AB746CA04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B8049F-9A7C-48A7-B95A-8ED631344B4B}" type="datetimeFigureOut">
              <a:rPr lang="en-US" smtClean="0"/>
              <a:t>1/18/2021</a:t>
            </a:fld>
            <a:endParaRPr lang="en-US"/>
          </a:p>
        </p:txBody>
      </p:sp>
      <p:sp>
        <p:nvSpPr>
          <p:cNvPr id="5" name="Footer Placeholder 4">
            <a:extLst>
              <a:ext uri="{FF2B5EF4-FFF2-40B4-BE49-F238E27FC236}">
                <a16:creationId xmlns:a16="http://schemas.microsoft.com/office/drawing/2014/main" id="{1A4193B4-ECEA-4985-8960-05B1D57CDA0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595D80A-8617-420D-B72B-2E56CDFD03D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AE3A4F6-CB4C-4383-8831-50183493EDAA}" type="slidenum">
              <a:rPr lang="en-US" smtClean="0"/>
              <a:t>‹#›</a:t>
            </a:fld>
            <a:endParaRPr lang="en-US"/>
          </a:p>
        </p:txBody>
      </p:sp>
    </p:spTree>
    <p:extLst>
      <p:ext uri="{BB962C8B-B14F-4D97-AF65-F5344CB8AC3E}">
        <p14:creationId xmlns:p14="http://schemas.microsoft.com/office/powerpoint/2010/main" val="254819383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2" descr="אחת ולתמיד: מי נותן את המתנות ב&quot;גמד ענק&quot;?">
            <a:extLst>
              <a:ext uri="{FF2B5EF4-FFF2-40B4-BE49-F238E27FC236}">
                <a16:creationId xmlns:a16="http://schemas.microsoft.com/office/drawing/2014/main" id="{800E0EFF-C55A-400D-A6BC-353BDCF21B2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8537"/>
          <a:stretch/>
        </p:blipFill>
        <p:spPr bwMode="auto">
          <a:xfrm>
            <a:off x="-1" y="10"/>
            <a:ext cx="12192000" cy="6857990"/>
          </a:xfrm>
          <a:prstGeom prst="rect">
            <a:avLst/>
          </a:prstGeom>
          <a:noFill/>
          <a:extLst>
            <a:ext uri="{909E8E84-426E-40DD-AFC4-6F175D3DCCD1}">
              <a14:hiddenFill xmlns:a14="http://schemas.microsoft.com/office/drawing/2010/main">
                <a:solidFill>
                  <a:srgbClr val="FFFFFF"/>
                </a:solidFill>
              </a14:hiddenFill>
            </a:ext>
          </a:extLst>
        </p:spPr>
      </p:pic>
      <p:sp>
        <p:nvSpPr>
          <p:cNvPr id="71" name="Freeform 5">
            <a:extLst>
              <a:ext uri="{FF2B5EF4-FFF2-40B4-BE49-F238E27FC236}">
                <a16:creationId xmlns:a16="http://schemas.microsoft.com/office/drawing/2014/main" id="{3CD9DF72-87A3-404E-A828-84CBF11A830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flipH="1">
            <a:off x="0" y="998175"/>
            <a:ext cx="6017172" cy="5859825"/>
          </a:xfrm>
          <a:custGeom>
            <a:avLst/>
            <a:gdLst>
              <a:gd name="T0" fmla="*/ 1333 w 1333"/>
              <a:gd name="T1" fmla="*/ 1031 h 1298"/>
              <a:gd name="T2" fmla="*/ 1333 w 1333"/>
              <a:gd name="T3" fmla="*/ 380 h 1298"/>
              <a:gd name="T4" fmla="*/ 706 w 1333"/>
              <a:gd name="T5" fmla="*/ 0 h 1298"/>
              <a:gd name="T6" fmla="*/ 0 w 1333"/>
              <a:gd name="T7" fmla="*/ 706 h 1298"/>
              <a:gd name="T8" fmla="*/ 323 w 1333"/>
              <a:gd name="T9" fmla="*/ 1298 h 1298"/>
              <a:gd name="T10" fmla="*/ 1090 w 1333"/>
              <a:gd name="T11" fmla="*/ 1298 h 1298"/>
              <a:gd name="T12" fmla="*/ 1333 w 1333"/>
              <a:gd name="T13" fmla="*/ 1031 h 1298"/>
            </a:gdLst>
            <a:ahLst/>
            <a:cxnLst>
              <a:cxn ang="0">
                <a:pos x="T0" y="T1"/>
              </a:cxn>
              <a:cxn ang="0">
                <a:pos x="T2" y="T3"/>
              </a:cxn>
              <a:cxn ang="0">
                <a:pos x="T4" y="T5"/>
              </a:cxn>
              <a:cxn ang="0">
                <a:pos x="T6" y="T7"/>
              </a:cxn>
              <a:cxn ang="0">
                <a:pos x="T8" y="T9"/>
              </a:cxn>
              <a:cxn ang="0">
                <a:pos x="T10" y="T11"/>
              </a:cxn>
              <a:cxn ang="0">
                <a:pos x="T12" y="T13"/>
              </a:cxn>
            </a:cxnLst>
            <a:rect l="0" t="0" r="r" b="b"/>
            <a:pathLst>
              <a:path w="1333" h="1298">
                <a:moveTo>
                  <a:pt x="1333" y="1031"/>
                </a:moveTo>
                <a:cubicBezTo>
                  <a:pt x="1333" y="380"/>
                  <a:pt x="1333" y="380"/>
                  <a:pt x="1333" y="380"/>
                </a:cubicBezTo>
                <a:cubicBezTo>
                  <a:pt x="1215" y="154"/>
                  <a:pt x="979" y="0"/>
                  <a:pt x="706" y="0"/>
                </a:cubicBezTo>
                <a:cubicBezTo>
                  <a:pt x="317" y="0"/>
                  <a:pt x="0" y="316"/>
                  <a:pt x="0" y="706"/>
                </a:cubicBezTo>
                <a:cubicBezTo>
                  <a:pt x="0" y="954"/>
                  <a:pt x="129" y="1172"/>
                  <a:pt x="323" y="1298"/>
                </a:cubicBezTo>
                <a:cubicBezTo>
                  <a:pt x="1090" y="1298"/>
                  <a:pt x="1090" y="1298"/>
                  <a:pt x="1090" y="1298"/>
                </a:cubicBezTo>
                <a:cubicBezTo>
                  <a:pt x="1193" y="1232"/>
                  <a:pt x="1276" y="1140"/>
                  <a:pt x="1333" y="1031"/>
                </a:cubicBezTo>
                <a:close/>
              </a:path>
            </a:pathLst>
          </a:custGeom>
          <a:solidFill>
            <a:schemeClr val="bg1">
              <a:alpha val="75000"/>
            </a:schemeClr>
          </a:solidFill>
          <a:ln w="50800" cap="sq" cmpd="dbl">
            <a:noFill/>
            <a:miter lim="800000"/>
          </a:ln>
          <a:effectLst/>
        </p:spPr>
        <p:txBody>
          <a:bodyPr vert="horz" lIns="91440" tIns="45720" rIns="91440" bIns="45720" rtlCol="0" anchor="t">
            <a:normAutofit/>
          </a:bodyPr>
          <a:lstStyle/>
          <a:p>
            <a:pPr algn="ctr">
              <a:spcAft>
                <a:spcPts val="1000"/>
              </a:spcAft>
              <a:buClr>
                <a:schemeClr val="tx1"/>
              </a:buClr>
              <a:buSzPct val="100000"/>
              <a:buFont typeface="Arial"/>
              <a:buNone/>
            </a:pPr>
            <a:endParaRPr lang="en-US" sz="1600" cap="all"/>
          </a:p>
        </p:txBody>
      </p:sp>
      <p:sp>
        <p:nvSpPr>
          <p:cNvPr id="2" name="Title 1">
            <a:extLst>
              <a:ext uri="{FF2B5EF4-FFF2-40B4-BE49-F238E27FC236}">
                <a16:creationId xmlns:a16="http://schemas.microsoft.com/office/drawing/2014/main" id="{B400DC24-DBA3-4B4B-8807-9D8F5749AF44}"/>
              </a:ext>
            </a:extLst>
          </p:cNvPr>
          <p:cNvSpPr>
            <a:spLocks noGrp="1"/>
          </p:cNvSpPr>
          <p:nvPr>
            <p:ph type="title"/>
          </p:nvPr>
        </p:nvSpPr>
        <p:spPr>
          <a:xfrm>
            <a:off x="-481244" y="1826850"/>
            <a:ext cx="6472008" cy="1678350"/>
          </a:xfrm>
        </p:spPr>
        <p:txBody>
          <a:bodyPr>
            <a:normAutofit/>
          </a:bodyPr>
          <a:lstStyle/>
          <a:p>
            <a:pPr algn="ctr"/>
            <a:r>
              <a:rPr lang="he-IL" sz="6000" b="1" dirty="0">
                <a:latin typeface="Noamir" panose="02000603000000000000" pitchFamily="50" charset="-79"/>
                <a:cs typeface="Noamir" panose="02000603000000000000" pitchFamily="50" charset="-79"/>
              </a:rPr>
              <a:t>מפעל החלומות</a:t>
            </a:r>
            <a:endParaRPr lang="en-US" sz="6000" dirty="0"/>
          </a:p>
        </p:txBody>
      </p:sp>
      <p:cxnSp>
        <p:nvCxnSpPr>
          <p:cNvPr id="73" name="Straight Connector 72">
            <a:extLst>
              <a:ext uri="{FF2B5EF4-FFF2-40B4-BE49-F238E27FC236}">
                <a16:creationId xmlns:a16="http://schemas.microsoft.com/office/drawing/2014/main" id="{20E3A342-4D61-4E3F-AF90-1AB42AEB96CC}"/>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2287051" y="3337139"/>
            <a:ext cx="935420" cy="0"/>
          </a:xfrm>
          <a:prstGeom prst="line">
            <a:avLst/>
          </a:prstGeom>
          <a:ln w="25400" cap="sq">
            <a:solidFill>
              <a:schemeClr val="tx1">
                <a:lumMod val="85000"/>
                <a:lumOff val="15000"/>
              </a:schemeClr>
            </a:solidFill>
            <a:beve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8B66BA7A-9A20-41B6-AC93-CE6FEC432861}"/>
              </a:ext>
            </a:extLst>
          </p:cNvPr>
          <p:cNvSpPr>
            <a:spLocks noGrp="1"/>
          </p:cNvSpPr>
          <p:nvPr>
            <p:ph idx="1"/>
          </p:nvPr>
        </p:nvSpPr>
        <p:spPr>
          <a:xfrm>
            <a:off x="130623" y="3365714"/>
            <a:ext cx="5248274" cy="3360887"/>
          </a:xfrm>
        </p:spPr>
        <p:txBody>
          <a:bodyPr anchor="ctr">
            <a:normAutofit fontScale="70000" lnSpcReduction="20000"/>
          </a:bodyPr>
          <a:lstStyle/>
          <a:p>
            <a:pPr marL="0" indent="0" algn="ctr" rtl="1">
              <a:buNone/>
            </a:pPr>
            <a:r>
              <a:rPr lang="he-IL" sz="4100" dirty="0">
                <a:latin typeface="Calibri" panose="020F0502020204030204" pitchFamily="34" charset="0"/>
                <a:cs typeface="Calibri" panose="020F0502020204030204" pitchFamily="34" charset="0"/>
              </a:rPr>
              <a:t>לפני הרבה שנים היה איש שקראו לו צ'ארלי שפתח מפעל לחלומות. כל החלומות של כל הילדים בעולם יוצרו במפעל, ובכל לילה כל ילד היה מקבל את החלום האישי שלו שמתאים רק לו!</a:t>
            </a:r>
            <a:endParaRPr lang="en-US" sz="4100" dirty="0">
              <a:latin typeface="Calibri" panose="020F0502020204030204" pitchFamily="34" charset="0"/>
              <a:cs typeface="Calibri" panose="020F0502020204030204" pitchFamily="34" charset="0"/>
            </a:endParaRPr>
          </a:p>
          <a:p>
            <a:pPr marL="0" indent="0" algn="ctr" rtl="1">
              <a:buNone/>
            </a:pPr>
            <a:r>
              <a:rPr lang="he-IL" sz="4100" dirty="0">
                <a:latin typeface="Calibri" panose="020F0502020204030204" pitchFamily="34" charset="0"/>
                <a:cs typeface="Calibri" panose="020F0502020204030204" pitchFamily="34" charset="0"/>
              </a:rPr>
              <a:t>עד שיום אחד, המפעל התקלקל! כל החלומות נמחקו והתפזרו באוויר. כדי לתקן את המפעל, עליכם לשחזר את כל החלומות, בהצלחה!</a:t>
            </a:r>
            <a:endParaRPr lang="en-US" sz="4100" dirty="0">
              <a:latin typeface="Calibri" panose="020F0502020204030204" pitchFamily="34" charset="0"/>
              <a:cs typeface="Calibri" panose="020F0502020204030204" pitchFamily="34" charset="0"/>
            </a:endParaRPr>
          </a:p>
          <a:p>
            <a:endParaRPr lang="en-US" sz="1800" dirty="0"/>
          </a:p>
        </p:txBody>
      </p:sp>
    </p:spTree>
    <p:extLst>
      <p:ext uri="{BB962C8B-B14F-4D97-AF65-F5344CB8AC3E}">
        <p14:creationId xmlns:p14="http://schemas.microsoft.com/office/powerpoint/2010/main" val="302453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2" name="Picture 4" descr="Building a YOLO inspired iOS App Pt. 1 | by Nikhil Kulkarni | Medium">
            <a:extLst>
              <a:ext uri="{FF2B5EF4-FFF2-40B4-BE49-F238E27FC236}">
                <a16:creationId xmlns:a16="http://schemas.microsoft.com/office/drawing/2014/main" id="{5EFDCF71-CF22-4478-A65D-1BE03248BF28}"/>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091" t="23704" b="25159"/>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87" name="Freeform: Shape 82">
            <a:extLst>
              <a:ext uri="{FF2B5EF4-FFF2-40B4-BE49-F238E27FC236}">
                <a16:creationId xmlns:a16="http://schemas.microsoft.com/office/drawing/2014/main" id="{E862BE82-D00D-42C1-BF16-93AA37870C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8" name="Freeform: Shape 84">
            <a:extLst>
              <a:ext uri="{FF2B5EF4-FFF2-40B4-BE49-F238E27FC236}">
                <a16:creationId xmlns:a16="http://schemas.microsoft.com/office/drawing/2014/main" id="{F6D92C2D-1D3D-4974-918C-06579FB354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50141" y="-2"/>
            <a:ext cx="5441859" cy="5654940"/>
          </a:xfrm>
          <a:custGeom>
            <a:avLst/>
            <a:gdLst>
              <a:gd name="connsiteX0" fmla="*/ 0 w 5441859"/>
              <a:gd name="connsiteY0" fmla="*/ 0 h 5654940"/>
              <a:gd name="connsiteX1" fmla="*/ 4400492 w 5441859"/>
              <a:gd name="connsiteY1" fmla="*/ 0 h 5654940"/>
              <a:gd name="connsiteX2" fmla="*/ 4484767 w 5441859"/>
              <a:gd name="connsiteY2" fmla="*/ 76595 h 5654940"/>
              <a:gd name="connsiteX3" fmla="*/ 5441859 w 5441859"/>
              <a:gd name="connsiteY3" fmla="*/ 2387221 h 5654940"/>
              <a:gd name="connsiteX4" fmla="*/ 2174140 w 5441859"/>
              <a:gd name="connsiteY4" fmla="*/ 5654940 h 5654940"/>
              <a:gd name="connsiteX5" fmla="*/ 156693 w 5441859"/>
              <a:gd name="connsiteY5" fmla="*/ 4957981 h 5654940"/>
              <a:gd name="connsiteX6" fmla="*/ 0 w 5441859"/>
              <a:gd name="connsiteY6" fmla="*/ 4820612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0" y="0"/>
                </a:moveTo>
                <a:lnTo>
                  <a:pt x="4400492" y="0"/>
                </a:lnTo>
                <a:lnTo>
                  <a:pt x="4484767" y="76595"/>
                </a:lnTo>
                <a:cubicBezTo>
                  <a:pt x="5076108" y="667936"/>
                  <a:pt x="5441859" y="1484866"/>
                  <a:pt x="5441859" y="2387221"/>
                </a:cubicBezTo>
                <a:cubicBezTo>
                  <a:pt x="5441859" y="4191932"/>
                  <a:pt x="3978851" y="5654940"/>
                  <a:pt x="2174140" y="5654940"/>
                </a:cubicBezTo>
                <a:cubicBezTo>
                  <a:pt x="1412778" y="5654940"/>
                  <a:pt x="712231" y="5394557"/>
                  <a:pt x="156693" y="4957981"/>
                </a:cubicBezTo>
                <a:lnTo>
                  <a:pt x="0" y="4820612"/>
                </a:lnTo>
                <a:close/>
              </a:path>
            </a:pathLst>
          </a:cu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B56313F4-7187-49E3-BEB3-884FEA84BDE9}"/>
              </a:ext>
            </a:extLst>
          </p:cNvPr>
          <p:cNvSpPr>
            <a:spLocks noGrp="1"/>
          </p:cNvSpPr>
          <p:nvPr>
            <p:ph type="title"/>
          </p:nvPr>
        </p:nvSpPr>
        <p:spPr>
          <a:xfrm>
            <a:off x="3558388" y="1019730"/>
            <a:ext cx="4062643" cy="1043409"/>
          </a:xfrm>
        </p:spPr>
        <p:txBody>
          <a:bodyPr>
            <a:normAutofit/>
          </a:bodyPr>
          <a:lstStyle/>
          <a:p>
            <a:pPr algn="ctr"/>
            <a:r>
              <a:rPr lang="he-IL" sz="6000" dirty="0">
                <a:latin typeface="Noamir" panose="02000603000000000000" pitchFamily="50" charset="-79"/>
                <a:cs typeface="Noamir" panose="02000603000000000000" pitchFamily="50" charset="-79"/>
              </a:rPr>
              <a:t>משימה 1</a:t>
            </a:r>
            <a:endParaRPr lang="en-US" sz="6000" dirty="0">
              <a:latin typeface="Noamir" panose="02000603000000000000" pitchFamily="50" charset="-79"/>
              <a:cs typeface="Noamir" panose="02000603000000000000" pitchFamily="50" charset="-79"/>
            </a:endParaRPr>
          </a:p>
        </p:txBody>
      </p:sp>
      <p:sp>
        <p:nvSpPr>
          <p:cNvPr id="3" name="Content Placeholder 2">
            <a:extLst>
              <a:ext uri="{FF2B5EF4-FFF2-40B4-BE49-F238E27FC236}">
                <a16:creationId xmlns:a16="http://schemas.microsoft.com/office/drawing/2014/main" id="{B07540F7-BA16-4534-B879-9416798ABF51}"/>
              </a:ext>
            </a:extLst>
          </p:cNvPr>
          <p:cNvSpPr>
            <a:spLocks noGrp="1"/>
          </p:cNvSpPr>
          <p:nvPr>
            <p:ph idx="1"/>
          </p:nvPr>
        </p:nvSpPr>
        <p:spPr>
          <a:xfrm>
            <a:off x="1449551" y="2063139"/>
            <a:ext cx="9292898" cy="2754086"/>
          </a:xfrm>
        </p:spPr>
        <p:txBody>
          <a:bodyPr anchor="t">
            <a:normAutofit fontScale="92500"/>
          </a:bodyPr>
          <a:lstStyle/>
          <a:p>
            <a:pPr marL="0" indent="0" algn="ctr">
              <a:buNone/>
            </a:pPr>
            <a:r>
              <a:rPr lang="he-IL" sz="5200" dirty="0">
                <a:solidFill>
                  <a:schemeClr val="accent1">
                    <a:lumMod val="50000"/>
                  </a:schemeClr>
                </a:solidFill>
                <a:latin typeface="Calibri" panose="020F0502020204030204" pitchFamily="34" charset="0"/>
                <a:cs typeface="Calibri" panose="020F0502020204030204" pitchFamily="34" charset="0"/>
              </a:rPr>
              <a:t>שני חלמה על החברה הכי טובה שלה, </a:t>
            </a:r>
            <a:br>
              <a:rPr lang="en-US" sz="5200" dirty="0">
                <a:solidFill>
                  <a:schemeClr val="accent1">
                    <a:lumMod val="50000"/>
                  </a:schemeClr>
                </a:solidFill>
                <a:latin typeface="Calibri" panose="020F0502020204030204" pitchFamily="34" charset="0"/>
                <a:cs typeface="Calibri" panose="020F0502020204030204" pitchFamily="34" charset="0"/>
              </a:rPr>
            </a:br>
            <a:r>
              <a:rPr lang="he-IL" sz="5200" dirty="0">
                <a:solidFill>
                  <a:schemeClr val="accent1">
                    <a:lumMod val="50000"/>
                  </a:schemeClr>
                </a:solidFill>
                <a:latin typeface="Calibri" panose="020F0502020204030204" pitchFamily="34" charset="0"/>
                <a:cs typeface="Calibri" panose="020F0502020204030204" pitchFamily="34" charset="0"/>
              </a:rPr>
              <a:t>עליכן ליצור לכן חברה הכי טובה (לכתוב את התכונות שיהיו לה, לכתוב את התחביבים שלה ומה שחשוב לכן בה)</a:t>
            </a:r>
            <a:endParaRPr lang="en-US" sz="5200" dirty="0">
              <a:solidFill>
                <a:schemeClr val="accent1">
                  <a:lumMod val="50000"/>
                </a:schemeClr>
              </a:solidFill>
              <a:latin typeface="Calibri" panose="020F0502020204030204" pitchFamily="34" charset="0"/>
              <a:cs typeface="Calibri" panose="020F0502020204030204" pitchFamily="34" charset="0"/>
            </a:endParaRPr>
          </a:p>
          <a:p>
            <a:pPr marL="0" indent="0">
              <a:buNone/>
            </a:pPr>
            <a:endParaRPr lang="en-US" sz="1800" dirty="0">
              <a:solidFill>
                <a:schemeClr val="accent1">
                  <a:lumMod val="50000"/>
                </a:schemeClr>
              </a:solidFill>
            </a:endParaRPr>
          </a:p>
        </p:txBody>
      </p:sp>
    </p:spTree>
    <p:extLst>
      <p:ext uri="{BB962C8B-B14F-4D97-AF65-F5344CB8AC3E}">
        <p14:creationId xmlns:p14="http://schemas.microsoft.com/office/powerpoint/2010/main" val="102100340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תמונה 4">
            <a:extLst>
              <a:ext uri="{FF2B5EF4-FFF2-40B4-BE49-F238E27FC236}">
                <a16:creationId xmlns:a16="http://schemas.microsoft.com/office/drawing/2014/main" id="{1477AE58-C313-4B7A-AB2E-6E689A600BE6}"/>
              </a:ext>
            </a:extLst>
          </p:cNvPr>
          <p:cNvPicPr>
            <a:picLocks noChangeAspect="1"/>
          </p:cNvPicPr>
          <p:nvPr/>
        </p:nvPicPr>
        <p:blipFill>
          <a:blip r:embed="rId2"/>
          <a:stretch>
            <a:fillRect/>
          </a:stretch>
        </p:blipFill>
        <p:spPr>
          <a:xfrm>
            <a:off x="1794815" y="-2008"/>
            <a:ext cx="8602369" cy="6858000"/>
          </a:xfrm>
          <a:prstGeom prst="rect">
            <a:avLst/>
          </a:prstGeom>
        </p:spPr>
      </p:pic>
      <p:sp>
        <p:nvSpPr>
          <p:cNvPr id="71" name="Freeform: Shape 70">
            <a:extLst>
              <a:ext uri="{FF2B5EF4-FFF2-40B4-BE49-F238E27FC236}">
                <a16:creationId xmlns:a16="http://schemas.microsoft.com/office/drawing/2014/main" id="{E862BE82-D00D-42C1-BF16-93AA37870C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 name="Freeform: Shape 72">
            <a:extLst>
              <a:ext uri="{FF2B5EF4-FFF2-40B4-BE49-F238E27FC236}">
                <a16:creationId xmlns:a16="http://schemas.microsoft.com/office/drawing/2014/main" id="{F6D92C2D-1D3D-4974-918C-06579FB354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50141" y="-2"/>
            <a:ext cx="5441859" cy="5654940"/>
          </a:xfrm>
          <a:custGeom>
            <a:avLst/>
            <a:gdLst>
              <a:gd name="connsiteX0" fmla="*/ 0 w 5441859"/>
              <a:gd name="connsiteY0" fmla="*/ 0 h 5654940"/>
              <a:gd name="connsiteX1" fmla="*/ 4400492 w 5441859"/>
              <a:gd name="connsiteY1" fmla="*/ 0 h 5654940"/>
              <a:gd name="connsiteX2" fmla="*/ 4484767 w 5441859"/>
              <a:gd name="connsiteY2" fmla="*/ 76595 h 5654940"/>
              <a:gd name="connsiteX3" fmla="*/ 5441859 w 5441859"/>
              <a:gd name="connsiteY3" fmla="*/ 2387221 h 5654940"/>
              <a:gd name="connsiteX4" fmla="*/ 2174140 w 5441859"/>
              <a:gd name="connsiteY4" fmla="*/ 5654940 h 5654940"/>
              <a:gd name="connsiteX5" fmla="*/ 156693 w 5441859"/>
              <a:gd name="connsiteY5" fmla="*/ 4957981 h 5654940"/>
              <a:gd name="connsiteX6" fmla="*/ 0 w 5441859"/>
              <a:gd name="connsiteY6" fmla="*/ 4820612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0" y="0"/>
                </a:moveTo>
                <a:lnTo>
                  <a:pt x="4400492" y="0"/>
                </a:lnTo>
                <a:lnTo>
                  <a:pt x="4484767" y="76595"/>
                </a:lnTo>
                <a:cubicBezTo>
                  <a:pt x="5076108" y="667936"/>
                  <a:pt x="5441859" y="1484866"/>
                  <a:pt x="5441859" y="2387221"/>
                </a:cubicBezTo>
                <a:cubicBezTo>
                  <a:pt x="5441859" y="4191932"/>
                  <a:pt x="3978851" y="5654940"/>
                  <a:pt x="2174140" y="5654940"/>
                </a:cubicBezTo>
                <a:cubicBezTo>
                  <a:pt x="1412778" y="5654940"/>
                  <a:pt x="712231" y="5394557"/>
                  <a:pt x="156693" y="4957981"/>
                </a:cubicBezTo>
                <a:lnTo>
                  <a:pt x="0" y="4820612"/>
                </a:lnTo>
                <a:close/>
              </a:path>
            </a:pathLst>
          </a:cu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060089C-9049-48D1-A2FE-2823A0EC7FB2}"/>
              </a:ext>
            </a:extLst>
          </p:cNvPr>
          <p:cNvSpPr>
            <a:spLocks noGrp="1"/>
          </p:cNvSpPr>
          <p:nvPr>
            <p:ph type="title"/>
          </p:nvPr>
        </p:nvSpPr>
        <p:spPr>
          <a:xfrm>
            <a:off x="3577899" y="498025"/>
            <a:ext cx="4927926" cy="1043409"/>
          </a:xfrm>
        </p:spPr>
        <p:txBody>
          <a:bodyPr>
            <a:normAutofit/>
          </a:bodyPr>
          <a:lstStyle/>
          <a:p>
            <a:pPr algn="ctr"/>
            <a:r>
              <a:rPr lang="he-IL" sz="6000" dirty="0">
                <a:latin typeface="Noamir" panose="02000603000000000000" pitchFamily="50" charset="-79"/>
                <a:cs typeface="Noamir" panose="02000603000000000000" pitchFamily="50" charset="-79"/>
              </a:rPr>
              <a:t>משימה 2</a:t>
            </a:r>
            <a:endParaRPr lang="en-US" sz="6000" dirty="0">
              <a:latin typeface="Noamir" panose="02000603000000000000" pitchFamily="50" charset="-79"/>
              <a:cs typeface="Noamir" panose="02000603000000000000" pitchFamily="50" charset="-79"/>
            </a:endParaRPr>
          </a:p>
        </p:txBody>
      </p:sp>
      <p:sp>
        <p:nvSpPr>
          <p:cNvPr id="3" name="Content Placeholder 2">
            <a:extLst>
              <a:ext uri="{FF2B5EF4-FFF2-40B4-BE49-F238E27FC236}">
                <a16:creationId xmlns:a16="http://schemas.microsoft.com/office/drawing/2014/main" id="{B346BB08-CB07-445C-BCE7-36F9D9F611A1}"/>
              </a:ext>
            </a:extLst>
          </p:cNvPr>
          <p:cNvSpPr>
            <a:spLocks noGrp="1"/>
          </p:cNvSpPr>
          <p:nvPr>
            <p:ph idx="1"/>
          </p:nvPr>
        </p:nvSpPr>
        <p:spPr>
          <a:xfrm>
            <a:off x="1235238" y="2315428"/>
            <a:ext cx="9721523" cy="1714131"/>
          </a:xfrm>
        </p:spPr>
        <p:txBody>
          <a:bodyPr anchor="t">
            <a:normAutofit lnSpcReduction="10000"/>
          </a:bodyPr>
          <a:lstStyle/>
          <a:p>
            <a:pPr marL="0" indent="0" algn="ctr">
              <a:buNone/>
            </a:pPr>
            <a:r>
              <a:rPr lang="he-IL" sz="6000" dirty="0">
                <a:solidFill>
                  <a:schemeClr val="accent1">
                    <a:lumMod val="50000"/>
                  </a:schemeClr>
                </a:solidFill>
                <a:latin typeface="Calibri" panose="020F0502020204030204" pitchFamily="34" charset="0"/>
                <a:cs typeface="Calibri" panose="020F0502020204030204" pitchFamily="34" charset="0"/>
              </a:rPr>
              <a:t>שחר חלמה שהיא צלמת, </a:t>
            </a:r>
            <a:br>
              <a:rPr lang="en-US" sz="6000" dirty="0">
                <a:solidFill>
                  <a:schemeClr val="accent1">
                    <a:lumMod val="50000"/>
                  </a:schemeClr>
                </a:solidFill>
                <a:latin typeface="Calibri" panose="020F0502020204030204" pitchFamily="34" charset="0"/>
                <a:cs typeface="Calibri" panose="020F0502020204030204" pitchFamily="34" charset="0"/>
              </a:rPr>
            </a:br>
            <a:r>
              <a:rPr lang="he-IL" sz="6000" dirty="0">
                <a:solidFill>
                  <a:schemeClr val="accent1">
                    <a:lumMod val="50000"/>
                  </a:schemeClr>
                </a:solidFill>
                <a:latin typeface="Calibri" panose="020F0502020204030204" pitchFamily="34" charset="0"/>
                <a:cs typeface="Calibri" panose="020F0502020204030204" pitchFamily="34" charset="0"/>
              </a:rPr>
              <a:t>עליכן לצלם 10 פריטים בצבע ורוד</a:t>
            </a:r>
            <a:endParaRPr lang="en-US" sz="6000" dirty="0">
              <a:solidFill>
                <a:schemeClr val="accent1">
                  <a:lumMod val="50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77779687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146" name="Picture 2" descr="Cartoon home kitchen pot Royalty Free Vector Image">
            <a:extLst>
              <a:ext uri="{FF2B5EF4-FFF2-40B4-BE49-F238E27FC236}">
                <a16:creationId xmlns:a16="http://schemas.microsoft.com/office/drawing/2014/main" id="{B6E4D1F5-29A9-425F-82EC-7E98CFDB5807}"/>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091" t="1609" b="32832"/>
          <a:stretch/>
        </p:blipFill>
        <p:spPr bwMode="auto">
          <a:xfrm>
            <a:off x="0" y="63048"/>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71" name="Freeform: Shape 70">
            <a:extLst>
              <a:ext uri="{FF2B5EF4-FFF2-40B4-BE49-F238E27FC236}">
                <a16:creationId xmlns:a16="http://schemas.microsoft.com/office/drawing/2014/main" id="{E862BE82-D00D-42C1-BF16-93AA37870C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 name="Freeform: Shape 72">
            <a:extLst>
              <a:ext uri="{FF2B5EF4-FFF2-40B4-BE49-F238E27FC236}">
                <a16:creationId xmlns:a16="http://schemas.microsoft.com/office/drawing/2014/main" id="{F6D92C2D-1D3D-4974-918C-06579FB354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50141" y="-2"/>
            <a:ext cx="5441859" cy="5654940"/>
          </a:xfrm>
          <a:custGeom>
            <a:avLst/>
            <a:gdLst>
              <a:gd name="connsiteX0" fmla="*/ 0 w 5441859"/>
              <a:gd name="connsiteY0" fmla="*/ 0 h 5654940"/>
              <a:gd name="connsiteX1" fmla="*/ 4400492 w 5441859"/>
              <a:gd name="connsiteY1" fmla="*/ 0 h 5654940"/>
              <a:gd name="connsiteX2" fmla="*/ 4484767 w 5441859"/>
              <a:gd name="connsiteY2" fmla="*/ 76595 h 5654940"/>
              <a:gd name="connsiteX3" fmla="*/ 5441859 w 5441859"/>
              <a:gd name="connsiteY3" fmla="*/ 2387221 h 5654940"/>
              <a:gd name="connsiteX4" fmla="*/ 2174140 w 5441859"/>
              <a:gd name="connsiteY4" fmla="*/ 5654940 h 5654940"/>
              <a:gd name="connsiteX5" fmla="*/ 156693 w 5441859"/>
              <a:gd name="connsiteY5" fmla="*/ 4957981 h 5654940"/>
              <a:gd name="connsiteX6" fmla="*/ 0 w 5441859"/>
              <a:gd name="connsiteY6" fmla="*/ 4820612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0" y="0"/>
                </a:moveTo>
                <a:lnTo>
                  <a:pt x="4400492" y="0"/>
                </a:lnTo>
                <a:lnTo>
                  <a:pt x="4484767" y="76595"/>
                </a:lnTo>
                <a:cubicBezTo>
                  <a:pt x="5076108" y="667936"/>
                  <a:pt x="5441859" y="1484866"/>
                  <a:pt x="5441859" y="2387221"/>
                </a:cubicBezTo>
                <a:cubicBezTo>
                  <a:pt x="5441859" y="4191932"/>
                  <a:pt x="3978851" y="5654940"/>
                  <a:pt x="2174140" y="5654940"/>
                </a:cubicBezTo>
                <a:cubicBezTo>
                  <a:pt x="1412778" y="5654940"/>
                  <a:pt x="712231" y="5394557"/>
                  <a:pt x="156693" y="4957981"/>
                </a:cubicBezTo>
                <a:lnTo>
                  <a:pt x="0" y="4820612"/>
                </a:lnTo>
                <a:close/>
              </a:path>
            </a:pathLst>
          </a:cu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E060089C-9049-48D1-A2FE-2823A0EC7FB2}"/>
              </a:ext>
            </a:extLst>
          </p:cNvPr>
          <p:cNvSpPr>
            <a:spLocks noGrp="1"/>
          </p:cNvSpPr>
          <p:nvPr>
            <p:ph type="title"/>
          </p:nvPr>
        </p:nvSpPr>
        <p:spPr>
          <a:xfrm>
            <a:off x="3577899" y="498025"/>
            <a:ext cx="4927926" cy="1043409"/>
          </a:xfrm>
        </p:spPr>
        <p:txBody>
          <a:bodyPr>
            <a:normAutofit/>
          </a:bodyPr>
          <a:lstStyle/>
          <a:p>
            <a:pPr algn="ctr"/>
            <a:r>
              <a:rPr lang="he-IL" sz="6000" dirty="0">
                <a:latin typeface="Noamir" panose="02000603000000000000" pitchFamily="50" charset="-79"/>
                <a:cs typeface="Noamir" panose="02000603000000000000" pitchFamily="50" charset="-79"/>
              </a:rPr>
              <a:t>משימה 3</a:t>
            </a:r>
            <a:endParaRPr lang="en-US" sz="6000" dirty="0">
              <a:latin typeface="Noamir" panose="02000603000000000000" pitchFamily="50" charset="-79"/>
              <a:cs typeface="Noamir" panose="02000603000000000000" pitchFamily="50" charset="-79"/>
            </a:endParaRPr>
          </a:p>
        </p:txBody>
      </p:sp>
      <p:sp>
        <p:nvSpPr>
          <p:cNvPr id="3" name="Content Placeholder 2">
            <a:extLst>
              <a:ext uri="{FF2B5EF4-FFF2-40B4-BE49-F238E27FC236}">
                <a16:creationId xmlns:a16="http://schemas.microsoft.com/office/drawing/2014/main" id="{B346BB08-CB07-445C-BCE7-36F9D9F611A1}"/>
              </a:ext>
            </a:extLst>
          </p:cNvPr>
          <p:cNvSpPr>
            <a:spLocks noGrp="1"/>
          </p:cNvSpPr>
          <p:nvPr>
            <p:ph idx="1"/>
          </p:nvPr>
        </p:nvSpPr>
        <p:spPr>
          <a:xfrm>
            <a:off x="1662113" y="2248525"/>
            <a:ext cx="8759498" cy="2754086"/>
          </a:xfrm>
        </p:spPr>
        <p:txBody>
          <a:bodyPr anchor="t">
            <a:normAutofit lnSpcReduction="10000"/>
          </a:bodyPr>
          <a:lstStyle/>
          <a:p>
            <a:pPr marL="0" indent="0" algn="ctr">
              <a:buNone/>
            </a:pPr>
            <a:r>
              <a:rPr lang="he-IL" sz="5400" dirty="0">
                <a:solidFill>
                  <a:schemeClr val="accent1">
                    <a:lumMod val="50000"/>
                  </a:schemeClr>
                </a:solidFill>
                <a:latin typeface="Calibri" panose="020F0502020204030204" pitchFamily="34" charset="0"/>
                <a:cs typeface="Calibri" panose="020F0502020204030204" pitchFamily="34" charset="0"/>
              </a:rPr>
              <a:t>רוני חלמה שהוא טבחית, </a:t>
            </a:r>
            <a:br>
              <a:rPr lang="en-US" sz="5400" dirty="0">
                <a:solidFill>
                  <a:schemeClr val="accent1">
                    <a:lumMod val="50000"/>
                  </a:schemeClr>
                </a:solidFill>
                <a:latin typeface="Calibri" panose="020F0502020204030204" pitchFamily="34" charset="0"/>
                <a:cs typeface="Calibri" panose="020F0502020204030204" pitchFamily="34" charset="0"/>
              </a:rPr>
            </a:br>
            <a:r>
              <a:rPr lang="he-IL" sz="5400" dirty="0">
                <a:solidFill>
                  <a:schemeClr val="accent1">
                    <a:lumMod val="50000"/>
                  </a:schemeClr>
                </a:solidFill>
                <a:latin typeface="Calibri" panose="020F0502020204030204" pitchFamily="34" charset="0"/>
                <a:cs typeface="Calibri" panose="020F0502020204030204" pitchFamily="34" charset="0"/>
              </a:rPr>
              <a:t>עליכן לכתוב ביחד תפריט קצר של המסעדה (מנת פתיחה, מנה עיקרית וקינוח)</a:t>
            </a:r>
            <a:endParaRPr lang="en-US" sz="5400" dirty="0">
              <a:solidFill>
                <a:schemeClr val="accent1">
                  <a:lumMod val="50000"/>
                </a:schemeClr>
              </a:solidFill>
              <a:latin typeface="Calibri" panose="020F0502020204030204" pitchFamily="34" charset="0"/>
              <a:cs typeface="Calibri" panose="020F0502020204030204" pitchFamily="34" charset="0"/>
            </a:endParaRPr>
          </a:p>
          <a:p>
            <a:pPr marL="0" indent="0">
              <a:buNone/>
            </a:pPr>
            <a:endParaRPr lang="en-US" sz="1800" dirty="0">
              <a:solidFill>
                <a:schemeClr val="accent1">
                  <a:lumMod val="50000"/>
                </a:schemeClr>
              </a:solidFill>
            </a:endParaRPr>
          </a:p>
        </p:txBody>
      </p:sp>
    </p:spTree>
    <p:extLst>
      <p:ext uri="{BB962C8B-B14F-4D97-AF65-F5344CB8AC3E}">
        <p14:creationId xmlns:p14="http://schemas.microsoft.com/office/powerpoint/2010/main" val="214180020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098" name="Picture 2" descr="Young Woman Wearing Long Evening Dress, Bride. Watercolor Illustration  Stock Illustration - Illustration of ball, person: 142581872">
            <a:extLst>
              <a:ext uri="{FF2B5EF4-FFF2-40B4-BE49-F238E27FC236}">
                <a16:creationId xmlns:a16="http://schemas.microsoft.com/office/drawing/2014/main" id="{97F6ED06-1C69-4575-81B7-A37BE64A7E2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501230" y="-2008"/>
            <a:ext cx="5189537" cy="6858000"/>
          </a:xfrm>
          <a:prstGeom prst="rect">
            <a:avLst/>
          </a:prstGeom>
          <a:noFill/>
          <a:extLst>
            <a:ext uri="{909E8E84-426E-40DD-AFC4-6F175D3DCCD1}">
              <a14:hiddenFill xmlns:a14="http://schemas.microsoft.com/office/drawing/2010/main">
                <a:solidFill>
                  <a:srgbClr val="FFFFFF"/>
                </a:solidFill>
              </a14:hiddenFill>
            </a:ext>
          </a:extLst>
        </p:spPr>
      </p:pic>
      <p:sp>
        <p:nvSpPr>
          <p:cNvPr id="71" name="Freeform: Shape 70">
            <a:extLst>
              <a:ext uri="{FF2B5EF4-FFF2-40B4-BE49-F238E27FC236}">
                <a16:creationId xmlns:a16="http://schemas.microsoft.com/office/drawing/2014/main" id="{E862BE82-D00D-42C1-BF16-93AA37870C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3" name="Freeform: Shape 72">
            <a:extLst>
              <a:ext uri="{FF2B5EF4-FFF2-40B4-BE49-F238E27FC236}">
                <a16:creationId xmlns:a16="http://schemas.microsoft.com/office/drawing/2014/main" id="{F6D92C2D-1D3D-4974-918C-06579FB354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50141" y="-2"/>
            <a:ext cx="5441859" cy="5654940"/>
          </a:xfrm>
          <a:custGeom>
            <a:avLst/>
            <a:gdLst>
              <a:gd name="connsiteX0" fmla="*/ 0 w 5441859"/>
              <a:gd name="connsiteY0" fmla="*/ 0 h 5654940"/>
              <a:gd name="connsiteX1" fmla="*/ 4400492 w 5441859"/>
              <a:gd name="connsiteY1" fmla="*/ 0 h 5654940"/>
              <a:gd name="connsiteX2" fmla="*/ 4484767 w 5441859"/>
              <a:gd name="connsiteY2" fmla="*/ 76595 h 5654940"/>
              <a:gd name="connsiteX3" fmla="*/ 5441859 w 5441859"/>
              <a:gd name="connsiteY3" fmla="*/ 2387221 h 5654940"/>
              <a:gd name="connsiteX4" fmla="*/ 2174140 w 5441859"/>
              <a:gd name="connsiteY4" fmla="*/ 5654940 h 5654940"/>
              <a:gd name="connsiteX5" fmla="*/ 156693 w 5441859"/>
              <a:gd name="connsiteY5" fmla="*/ 4957981 h 5654940"/>
              <a:gd name="connsiteX6" fmla="*/ 0 w 5441859"/>
              <a:gd name="connsiteY6" fmla="*/ 4820612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0" y="0"/>
                </a:moveTo>
                <a:lnTo>
                  <a:pt x="4400492" y="0"/>
                </a:lnTo>
                <a:lnTo>
                  <a:pt x="4484767" y="76595"/>
                </a:lnTo>
                <a:cubicBezTo>
                  <a:pt x="5076108" y="667936"/>
                  <a:pt x="5441859" y="1484866"/>
                  <a:pt x="5441859" y="2387221"/>
                </a:cubicBezTo>
                <a:cubicBezTo>
                  <a:pt x="5441859" y="4191932"/>
                  <a:pt x="3978851" y="5654940"/>
                  <a:pt x="2174140" y="5654940"/>
                </a:cubicBezTo>
                <a:cubicBezTo>
                  <a:pt x="1412778" y="5654940"/>
                  <a:pt x="712231" y="5394557"/>
                  <a:pt x="156693" y="4957981"/>
                </a:cubicBezTo>
                <a:lnTo>
                  <a:pt x="0" y="4820612"/>
                </a:lnTo>
                <a:close/>
              </a:path>
            </a:pathLst>
          </a:cu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9E4B827-59C9-4E98-9AA5-B2C6896577B0}"/>
              </a:ext>
            </a:extLst>
          </p:cNvPr>
          <p:cNvSpPr>
            <a:spLocks noGrp="1"/>
          </p:cNvSpPr>
          <p:nvPr>
            <p:ph type="title"/>
          </p:nvPr>
        </p:nvSpPr>
        <p:spPr>
          <a:xfrm>
            <a:off x="4064678" y="754642"/>
            <a:ext cx="4062643" cy="1043409"/>
          </a:xfrm>
        </p:spPr>
        <p:txBody>
          <a:bodyPr>
            <a:normAutofit/>
          </a:bodyPr>
          <a:lstStyle/>
          <a:p>
            <a:pPr algn="ctr"/>
            <a:r>
              <a:rPr lang="he-IL" sz="6000" dirty="0">
                <a:latin typeface="Noamir" panose="02000603000000000000" pitchFamily="50" charset="-79"/>
                <a:cs typeface="Noamir" panose="02000603000000000000" pitchFamily="50" charset="-79"/>
              </a:rPr>
              <a:t>משימה 4</a:t>
            </a:r>
            <a:endParaRPr lang="en-US" sz="6000" dirty="0">
              <a:latin typeface="Noamir" panose="02000603000000000000" pitchFamily="50" charset="-79"/>
              <a:cs typeface="Noamir" panose="02000603000000000000" pitchFamily="50" charset="-79"/>
            </a:endParaRPr>
          </a:p>
        </p:txBody>
      </p:sp>
      <p:sp>
        <p:nvSpPr>
          <p:cNvPr id="3" name="Content Placeholder 2">
            <a:extLst>
              <a:ext uri="{FF2B5EF4-FFF2-40B4-BE49-F238E27FC236}">
                <a16:creationId xmlns:a16="http://schemas.microsoft.com/office/drawing/2014/main" id="{23D64C4F-9C35-4828-AE81-E91A19C56FA3}"/>
              </a:ext>
            </a:extLst>
          </p:cNvPr>
          <p:cNvSpPr>
            <a:spLocks noGrp="1"/>
          </p:cNvSpPr>
          <p:nvPr>
            <p:ph idx="1"/>
          </p:nvPr>
        </p:nvSpPr>
        <p:spPr>
          <a:xfrm>
            <a:off x="1088231" y="2217006"/>
            <a:ext cx="10015536" cy="2754086"/>
          </a:xfrm>
        </p:spPr>
        <p:txBody>
          <a:bodyPr anchor="t">
            <a:normAutofit/>
          </a:bodyPr>
          <a:lstStyle/>
          <a:p>
            <a:pPr marL="0" indent="0" algn="ctr">
              <a:buNone/>
            </a:pPr>
            <a:r>
              <a:rPr lang="he-IL" sz="6000" dirty="0">
                <a:solidFill>
                  <a:schemeClr val="accent1">
                    <a:lumMod val="50000"/>
                  </a:schemeClr>
                </a:solidFill>
                <a:latin typeface="Calibri" panose="020F0502020204030204" pitchFamily="34" charset="0"/>
                <a:cs typeface="Calibri" panose="020F0502020204030204" pitchFamily="34" charset="0"/>
              </a:rPr>
              <a:t>דנה חלמה שהיא מעצבת אופנה, </a:t>
            </a:r>
            <a:br>
              <a:rPr lang="en-US" sz="6000" dirty="0">
                <a:solidFill>
                  <a:schemeClr val="accent1">
                    <a:lumMod val="50000"/>
                  </a:schemeClr>
                </a:solidFill>
                <a:latin typeface="Calibri" panose="020F0502020204030204" pitchFamily="34" charset="0"/>
                <a:cs typeface="Calibri" panose="020F0502020204030204" pitchFamily="34" charset="0"/>
              </a:rPr>
            </a:br>
            <a:r>
              <a:rPr lang="he-IL" sz="6000" dirty="0">
                <a:solidFill>
                  <a:schemeClr val="accent1">
                    <a:lumMod val="50000"/>
                  </a:schemeClr>
                </a:solidFill>
                <a:latin typeface="Calibri" panose="020F0502020204030204" pitchFamily="34" charset="0"/>
                <a:cs typeface="Calibri" panose="020F0502020204030204" pitchFamily="34" charset="0"/>
              </a:rPr>
              <a:t>עליכן ללבוש 5 שכבות של בגדים</a:t>
            </a:r>
            <a:endParaRPr lang="en-US" sz="6000" dirty="0">
              <a:solidFill>
                <a:schemeClr val="accent1">
                  <a:lumMod val="50000"/>
                </a:schemeClr>
              </a:solidFill>
              <a:latin typeface="Calibri" panose="020F0502020204030204" pitchFamily="34" charset="0"/>
              <a:cs typeface="Calibri" panose="020F0502020204030204" pitchFamily="34" charset="0"/>
            </a:endParaRPr>
          </a:p>
          <a:p>
            <a:pPr algn="ctr"/>
            <a:endParaRPr lang="en-US" sz="1800" dirty="0">
              <a:solidFill>
                <a:schemeClr val="accent1">
                  <a:lumMod val="50000"/>
                </a:schemeClr>
              </a:solidFill>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664604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106" name="Picture 10" descr="קנו אביזרים חיצוניים לרכב | QYPF 15.5CM*13.9CM Airplane Drawing A Heart  Swirl Love Sweet Vinyl Motorcycle Car Sticker Decal Graphical C15-0693">
            <a:extLst>
              <a:ext uri="{FF2B5EF4-FFF2-40B4-BE49-F238E27FC236}">
                <a16:creationId xmlns:a16="http://schemas.microsoft.com/office/drawing/2014/main" id="{B28C1FB3-A756-4A97-85CC-ACE21BD23989}"/>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9091" t="24601" b="24262"/>
          <a:stretch/>
        </p:blipFill>
        <p:spPr bwMode="auto">
          <a:xfrm>
            <a:off x="20" y="10"/>
            <a:ext cx="12191980" cy="6857990"/>
          </a:xfrm>
          <a:prstGeom prst="rect">
            <a:avLst/>
          </a:prstGeom>
          <a:noFill/>
          <a:extLst>
            <a:ext uri="{909E8E84-426E-40DD-AFC4-6F175D3DCCD1}">
              <a14:hiddenFill xmlns:a14="http://schemas.microsoft.com/office/drawing/2010/main">
                <a:solidFill>
                  <a:srgbClr val="FFFFFF"/>
                </a:solidFill>
              </a14:hiddenFill>
            </a:ext>
          </a:extLst>
        </p:spPr>
      </p:pic>
      <p:sp>
        <p:nvSpPr>
          <p:cNvPr id="81" name="Freeform: Shape 80">
            <a:extLst>
              <a:ext uri="{FF2B5EF4-FFF2-40B4-BE49-F238E27FC236}">
                <a16:creationId xmlns:a16="http://schemas.microsoft.com/office/drawing/2014/main" id="{E862BE82-D00D-42C1-BF16-93AA37870C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3" name="Freeform: Shape 82">
            <a:extLst>
              <a:ext uri="{FF2B5EF4-FFF2-40B4-BE49-F238E27FC236}">
                <a16:creationId xmlns:a16="http://schemas.microsoft.com/office/drawing/2014/main" id="{F6D92C2D-1D3D-4974-918C-06579FB354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50141" y="-2"/>
            <a:ext cx="5441859" cy="5654940"/>
          </a:xfrm>
          <a:custGeom>
            <a:avLst/>
            <a:gdLst>
              <a:gd name="connsiteX0" fmla="*/ 0 w 5441859"/>
              <a:gd name="connsiteY0" fmla="*/ 0 h 5654940"/>
              <a:gd name="connsiteX1" fmla="*/ 4400492 w 5441859"/>
              <a:gd name="connsiteY1" fmla="*/ 0 h 5654940"/>
              <a:gd name="connsiteX2" fmla="*/ 4484767 w 5441859"/>
              <a:gd name="connsiteY2" fmla="*/ 76595 h 5654940"/>
              <a:gd name="connsiteX3" fmla="*/ 5441859 w 5441859"/>
              <a:gd name="connsiteY3" fmla="*/ 2387221 h 5654940"/>
              <a:gd name="connsiteX4" fmla="*/ 2174140 w 5441859"/>
              <a:gd name="connsiteY4" fmla="*/ 5654940 h 5654940"/>
              <a:gd name="connsiteX5" fmla="*/ 156693 w 5441859"/>
              <a:gd name="connsiteY5" fmla="*/ 4957981 h 5654940"/>
              <a:gd name="connsiteX6" fmla="*/ 0 w 5441859"/>
              <a:gd name="connsiteY6" fmla="*/ 4820612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0" y="0"/>
                </a:moveTo>
                <a:lnTo>
                  <a:pt x="4400492" y="0"/>
                </a:lnTo>
                <a:lnTo>
                  <a:pt x="4484767" y="76595"/>
                </a:lnTo>
                <a:cubicBezTo>
                  <a:pt x="5076108" y="667936"/>
                  <a:pt x="5441859" y="1484866"/>
                  <a:pt x="5441859" y="2387221"/>
                </a:cubicBezTo>
                <a:cubicBezTo>
                  <a:pt x="5441859" y="4191932"/>
                  <a:pt x="3978851" y="5654940"/>
                  <a:pt x="2174140" y="5654940"/>
                </a:cubicBezTo>
                <a:cubicBezTo>
                  <a:pt x="1412778" y="5654940"/>
                  <a:pt x="712231" y="5394557"/>
                  <a:pt x="156693" y="4957981"/>
                </a:cubicBezTo>
                <a:lnTo>
                  <a:pt x="0" y="4820612"/>
                </a:lnTo>
                <a:close/>
              </a:path>
            </a:pathLst>
          </a:cu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FB618E-ABCF-431B-BB7D-82D6E4BE4782}"/>
              </a:ext>
            </a:extLst>
          </p:cNvPr>
          <p:cNvSpPr>
            <a:spLocks noGrp="1"/>
          </p:cNvSpPr>
          <p:nvPr>
            <p:ph type="title"/>
          </p:nvPr>
        </p:nvSpPr>
        <p:spPr>
          <a:xfrm>
            <a:off x="4064678" y="1025047"/>
            <a:ext cx="4062643" cy="1043409"/>
          </a:xfrm>
        </p:spPr>
        <p:txBody>
          <a:bodyPr>
            <a:normAutofit/>
          </a:bodyPr>
          <a:lstStyle/>
          <a:p>
            <a:pPr algn="ctr"/>
            <a:r>
              <a:rPr lang="he-IL" sz="6000" dirty="0">
                <a:latin typeface="Noamir" panose="02000603000000000000" pitchFamily="50" charset="-79"/>
                <a:cs typeface="Noamir" panose="02000603000000000000" pitchFamily="50" charset="-79"/>
              </a:rPr>
              <a:t>משימה 5</a:t>
            </a:r>
            <a:r>
              <a:rPr lang="en-US" sz="6000" dirty="0">
                <a:latin typeface="Noamir" panose="02000603000000000000" pitchFamily="50" charset="-79"/>
                <a:cs typeface="Noamir" panose="02000603000000000000" pitchFamily="50" charset="-79"/>
              </a:rPr>
              <a:t>  </a:t>
            </a:r>
          </a:p>
        </p:txBody>
      </p:sp>
      <p:sp>
        <p:nvSpPr>
          <p:cNvPr id="3" name="Content Placeholder 2">
            <a:extLst>
              <a:ext uri="{FF2B5EF4-FFF2-40B4-BE49-F238E27FC236}">
                <a16:creationId xmlns:a16="http://schemas.microsoft.com/office/drawing/2014/main" id="{44F1324E-B789-4152-9FCB-67E278D79997}"/>
              </a:ext>
            </a:extLst>
          </p:cNvPr>
          <p:cNvSpPr>
            <a:spLocks noGrp="1"/>
          </p:cNvSpPr>
          <p:nvPr>
            <p:ph idx="1"/>
          </p:nvPr>
        </p:nvSpPr>
        <p:spPr>
          <a:xfrm>
            <a:off x="1697201" y="2381982"/>
            <a:ext cx="8797598" cy="2754086"/>
          </a:xfrm>
        </p:spPr>
        <p:txBody>
          <a:bodyPr anchor="t">
            <a:normAutofit/>
          </a:bodyPr>
          <a:lstStyle/>
          <a:p>
            <a:pPr marL="0" indent="0" algn="ctr">
              <a:buNone/>
            </a:pPr>
            <a:r>
              <a:rPr lang="he-IL" sz="5400" dirty="0">
                <a:solidFill>
                  <a:schemeClr val="accent1">
                    <a:lumMod val="50000"/>
                  </a:schemeClr>
                </a:solidFill>
                <a:latin typeface="Calibri" panose="020F0502020204030204" pitchFamily="34" charset="0"/>
                <a:cs typeface="Calibri" panose="020F0502020204030204" pitchFamily="34" charset="0"/>
              </a:rPr>
              <a:t>מאיה חלמה שהיא יכולה לעוף, </a:t>
            </a:r>
            <a:br>
              <a:rPr lang="en-US" sz="5400" dirty="0">
                <a:solidFill>
                  <a:schemeClr val="accent1">
                    <a:lumMod val="50000"/>
                  </a:schemeClr>
                </a:solidFill>
                <a:latin typeface="Calibri" panose="020F0502020204030204" pitchFamily="34" charset="0"/>
                <a:cs typeface="Calibri" panose="020F0502020204030204" pitchFamily="34" charset="0"/>
              </a:rPr>
            </a:br>
            <a:r>
              <a:rPr lang="he-IL" sz="5400" dirty="0">
                <a:solidFill>
                  <a:schemeClr val="accent1">
                    <a:lumMod val="50000"/>
                  </a:schemeClr>
                </a:solidFill>
                <a:latin typeface="Calibri" panose="020F0502020204030204" pitchFamily="34" charset="0"/>
                <a:cs typeface="Calibri" panose="020F0502020204030204" pitchFamily="34" charset="0"/>
              </a:rPr>
              <a:t>עליכן להכין מטוס מנייר</a:t>
            </a:r>
            <a:endParaRPr lang="en-US" sz="5400" dirty="0">
              <a:solidFill>
                <a:schemeClr val="accent1">
                  <a:lumMod val="50000"/>
                </a:schemeClr>
              </a:solidFill>
              <a:latin typeface="Calibri" panose="020F0502020204030204" pitchFamily="34" charset="0"/>
              <a:cs typeface="Calibri" panose="020F0502020204030204" pitchFamily="34" charset="0"/>
            </a:endParaRPr>
          </a:p>
          <a:p>
            <a:endParaRPr lang="en-US" sz="1800" dirty="0">
              <a:solidFill>
                <a:schemeClr val="accent1">
                  <a:lumMod val="50000"/>
                </a:schemeClr>
              </a:solidFill>
            </a:endParaRPr>
          </a:p>
        </p:txBody>
      </p:sp>
    </p:spTree>
    <p:extLst>
      <p:ext uri="{BB962C8B-B14F-4D97-AF65-F5344CB8AC3E}">
        <p14:creationId xmlns:p14="http://schemas.microsoft.com/office/powerpoint/2010/main" val="2151940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מלבן 3">
            <a:extLst>
              <a:ext uri="{FF2B5EF4-FFF2-40B4-BE49-F238E27FC236}">
                <a16:creationId xmlns:a16="http://schemas.microsoft.com/office/drawing/2014/main" id="{68DA8AA7-CFA5-4F6E-B0AF-60FD09AC1FE1}"/>
              </a:ext>
            </a:extLst>
          </p:cNvPr>
          <p:cNvSpPr/>
          <p:nvPr/>
        </p:nvSpPr>
        <p:spPr>
          <a:xfrm>
            <a:off x="0" y="0"/>
            <a:ext cx="12192000" cy="6858000"/>
          </a:xfrm>
          <a:prstGeom prst="rect">
            <a:avLst/>
          </a:prstGeom>
          <a:solidFill>
            <a:srgbClr val="F6F6F6"/>
          </a:solidFill>
          <a:ln>
            <a:solidFill>
              <a:srgbClr val="F6F6F6"/>
            </a:solid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he-IL"/>
          </a:p>
        </p:txBody>
      </p:sp>
      <p:pic>
        <p:nvPicPr>
          <p:cNvPr id="2050" name="Picture 2" descr="Colorful Dance Silhouette Vector Beauty, Bright, Dance, Beauty PNG  Transparent Clipart Image and PSD File for Free Download | Dance  silhouette, Dance vector, Dancing drawings">
            <a:extLst>
              <a:ext uri="{FF2B5EF4-FFF2-40B4-BE49-F238E27FC236}">
                <a16:creationId xmlns:a16="http://schemas.microsoft.com/office/drawing/2014/main" id="{641725B1-7065-4354-87E1-4734B157A6E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38513" y="0"/>
            <a:ext cx="5514975" cy="6858000"/>
          </a:xfrm>
          <a:prstGeom prst="rect">
            <a:avLst/>
          </a:prstGeom>
          <a:noFill/>
          <a:extLst>
            <a:ext uri="{909E8E84-426E-40DD-AFC4-6F175D3DCCD1}">
              <a14:hiddenFill xmlns:a14="http://schemas.microsoft.com/office/drawing/2010/main">
                <a:solidFill>
                  <a:srgbClr val="FFFFFF"/>
                </a:solidFill>
              </a14:hiddenFill>
            </a:ext>
          </a:extLst>
        </p:spPr>
      </p:pic>
      <p:sp>
        <p:nvSpPr>
          <p:cNvPr id="81" name="Freeform: Shape 80">
            <a:extLst>
              <a:ext uri="{FF2B5EF4-FFF2-40B4-BE49-F238E27FC236}">
                <a16:creationId xmlns:a16="http://schemas.microsoft.com/office/drawing/2014/main" id="{E862BE82-D00D-42C1-BF16-93AA37870C3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582780" y="-2008"/>
            <a:ext cx="5609220" cy="5840278"/>
          </a:xfrm>
          <a:custGeom>
            <a:avLst/>
            <a:gdLst>
              <a:gd name="connsiteX0" fmla="*/ 0 w 5609220"/>
              <a:gd name="connsiteY0" fmla="*/ 0 h 5840278"/>
              <a:gd name="connsiteX1" fmla="*/ 4637091 w 5609220"/>
              <a:gd name="connsiteY1" fmla="*/ 0 h 5840278"/>
              <a:gd name="connsiteX2" fmla="*/ 4822569 w 5609220"/>
              <a:gd name="connsiteY2" fmla="*/ 204077 h 5840278"/>
              <a:gd name="connsiteX3" fmla="*/ 5609220 w 5609220"/>
              <a:gd name="connsiteY3" fmla="*/ 2395363 h 5840278"/>
              <a:gd name="connsiteX4" fmla="*/ 2164305 w 5609220"/>
              <a:gd name="connsiteY4" fmla="*/ 5840278 h 5840278"/>
              <a:gd name="connsiteX5" fmla="*/ 238220 w 5609220"/>
              <a:gd name="connsiteY5" fmla="*/ 5251941 h 5840278"/>
              <a:gd name="connsiteX6" fmla="*/ 0 w 5609220"/>
              <a:gd name="connsiteY6" fmla="*/ 5073803 h 58402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609220" h="5840278">
                <a:moveTo>
                  <a:pt x="0" y="0"/>
                </a:moveTo>
                <a:lnTo>
                  <a:pt x="4637091" y="0"/>
                </a:lnTo>
                <a:lnTo>
                  <a:pt x="4822569" y="204077"/>
                </a:lnTo>
                <a:cubicBezTo>
                  <a:pt x="5314007" y="799562"/>
                  <a:pt x="5609220" y="1562987"/>
                  <a:pt x="5609220" y="2395363"/>
                </a:cubicBezTo>
                <a:cubicBezTo>
                  <a:pt x="5609220" y="4297937"/>
                  <a:pt x="4066879" y="5840278"/>
                  <a:pt x="2164305" y="5840278"/>
                </a:cubicBezTo>
                <a:cubicBezTo>
                  <a:pt x="1450840" y="5840278"/>
                  <a:pt x="788032" y="5623387"/>
                  <a:pt x="238220" y="5251941"/>
                </a:cubicBezTo>
                <a:lnTo>
                  <a:pt x="0" y="5073803"/>
                </a:lnTo>
                <a:close/>
              </a:path>
            </a:pathLst>
          </a:custGeom>
          <a:solidFill>
            <a:schemeClr val="bg1">
              <a:alpha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3" name="Freeform: Shape 82">
            <a:extLst>
              <a:ext uri="{FF2B5EF4-FFF2-40B4-BE49-F238E27FC236}">
                <a16:creationId xmlns:a16="http://schemas.microsoft.com/office/drawing/2014/main" id="{F6D92C2D-1D3D-4974-918C-06579FB354A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6750141" y="-2"/>
            <a:ext cx="5441859" cy="5654940"/>
          </a:xfrm>
          <a:custGeom>
            <a:avLst/>
            <a:gdLst>
              <a:gd name="connsiteX0" fmla="*/ 0 w 5441859"/>
              <a:gd name="connsiteY0" fmla="*/ 0 h 5654940"/>
              <a:gd name="connsiteX1" fmla="*/ 4400492 w 5441859"/>
              <a:gd name="connsiteY1" fmla="*/ 0 h 5654940"/>
              <a:gd name="connsiteX2" fmla="*/ 4484767 w 5441859"/>
              <a:gd name="connsiteY2" fmla="*/ 76595 h 5654940"/>
              <a:gd name="connsiteX3" fmla="*/ 5441859 w 5441859"/>
              <a:gd name="connsiteY3" fmla="*/ 2387221 h 5654940"/>
              <a:gd name="connsiteX4" fmla="*/ 2174140 w 5441859"/>
              <a:gd name="connsiteY4" fmla="*/ 5654940 h 5654940"/>
              <a:gd name="connsiteX5" fmla="*/ 156693 w 5441859"/>
              <a:gd name="connsiteY5" fmla="*/ 4957981 h 5654940"/>
              <a:gd name="connsiteX6" fmla="*/ 0 w 5441859"/>
              <a:gd name="connsiteY6" fmla="*/ 4820612 h 56549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5441859" h="5654940">
                <a:moveTo>
                  <a:pt x="0" y="0"/>
                </a:moveTo>
                <a:lnTo>
                  <a:pt x="4400492" y="0"/>
                </a:lnTo>
                <a:lnTo>
                  <a:pt x="4484767" y="76595"/>
                </a:lnTo>
                <a:cubicBezTo>
                  <a:pt x="5076108" y="667936"/>
                  <a:pt x="5441859" y="1484866"/>
                  <a:pt x="5441859" y="2387221"/>
                </a:cubicBezTo>
                <a:cubicBezTo>
                  <a:pt x="5441859" y="4191932"/>
                  <a:pt x="3978851" y="5654940"/>
                  <a:pt x="2174140" y="5654940"/>
                </a:cubicBezTo>
                <a:cubicBezTo>
                  <a:pt x="1412778" y="5654940"/>
                  <a:pt x="712231" y="5394557"/>
                  <a:pt x="156693" y="4957981"/>
                </a:cubicBezTo>
                <a:lnTo>
                  <a:pt x="0" y="4820612"/>
                </a:lnTo>
                <a:close/>
              </a:path>
            </a:pathLst>
          </a:custGeom>
          <a:solidFill>
            <a:schemeClr val="bg1">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A0FB618E-ABCF-431B-BB7D-82D6E4BE4782}"/>
              </a:ext>
            </a:extLst>
          </p:cNvPr>
          <p:cNvSpPr>
            <a:spLocks noGrp="1"/>
          </p:cNvSpPr>
          <p:nvPr>
            <p:ph type="title"/>
          </p:nvPr>
        </p:nvSpPr>
        <p:spPr>
          <a:xfrm>
            <a:off x="4064678" y="1025047"/>
            <a:ext cx="4062643" cy="1043409"/>
          </a:xfrm>
        </p:spPr>
        <p:txBody>
          <a:bodyPr>
            <a:normAutofit/>
          </a:bodyPr>
          <a:lstStyle/>
          <a:p>
            <a:pPr algn="ctr"/>
            <a:r>
              <a:rPr lang="he-IL" sz="6000" dirty="0">
                <a:latin typeface="Noamir" panose="02000603000000000000" pitchFamily="50" charset="-79"/>
                <a:cs typeface="Noamir" panose="02000603000000000000" pitchFamily="50" charset="-79"/>
              </a:rPr>
              <a:t>משימה 6</a:t>
            </a:r>
            <a:r>
              <a:rPr lang="en-US" sz="6000" dirty="0">
                <a:latin typeface="Noamir" panose="02000603000000000000" pitchFamily="50" charset="-79"/>
                <a:cs typeface="Noamir" panose="02000603000000000000" pitchFamily="50" charset="-79"/>
              </a:rPr>
              <a:t>  </a:t>
            </a:r>
          </a:p>
        </p:txBody>
      </p:sp>
      <p:sp>
        <p:nvSpPr>
          <p:cNvPr id="3" name="Content Placeholder 2">
            <a:extLst>
              <a:ext uri="{FF2B5EF4-FFF2-40B4-BE49-F238E27FC236}">
                <a16:creationId xmlns:a16="http://schemas.microsoft.com/office/drawing/2014/main" id="{44F1324E-B789-4152-9FCB-67E278D79997}"/>
              </a:ext>
            </a:extLst>
          </p:cNvPr>
          <p:cNvSpPr>
            <a:spLocks noGrp="1"/>
          </p:cNvSpPr>
          <p:nvPr>
            <p:ph idx="1"/>
          </p:nvPr>
        </p:nvSpPr>
        <p:spPr>
          <a:xfrm>
            <a:off x="848599" y="2381982"/>
            <a:ext cx="10494799" cy="1675668"/>
          </a:xfrm>
        </p:spPr>
        <p:txBody>
          <a:bodyPr anchor="t">
            <a:normAutofit/>
          </a:bodyPr>
          <a:lstStyle/>
          <a:p>
            <a:pPr marL="0" indent="0" algn="ctr">
              <a:buNone/>
            </a:pPr>
            <a:r>
              <a:rPr lang="he-IL" sz="5400" dirty="0">
                <a:solidFill>
                  <a:schemeClr val="accent1">
                    <a:lumMod val="50000"/>
                  </a:schemeClr>
                </a:solidFill>
                <a:latin typeface="Calibri" panose="020F0502020204030204" pitchFamily="34" charset="0"/>
                <a:cs typeface="Calibri" panose="020F0502020204030204" pitchFamily="34" charset="0"/>
              </a:rPr>
              <a:t>שירה חלמה שהיא רקדנית, </a:t>
            </a:r>
            <a:br>
              <a:rPr lang="en-US" sz="5400" dirty="0">
                <a:solidFill>
                  <a:schemeClr val="accent1">
                    <a:lumMod val="50000"/>
                  </a:schemeClr>
                </a:solidFill>
                <a:latin typeface="Calibri" panose="020F0502020204030204" pitchFamily="34" charset="0"/>
                <a:cs typeface="Calibri" panose="020F0502020204030204" pitchFamily="34" charset="0"/>
              </a:rPr>
            </a:br>
            <a:r>
              <a:rPr lang="he-IL" sz="5400" dirty="0">
                <a:solidFill>
                  <a:schemeClr val="accent1">
                    <a:lumMod val="50000"/>
                  </a:schemeClr>
                </a:solidFill>
                <a:latin typeface="Calibri" panose="020F0502020204030204" pitchFamily="34" charset="0"/>
                <a:cs typeface="Calibri" panose="020F0502020204030204" pitchFamily="34" charset="0"/>
              </a:rPr>
              <a:t>עליכן להמציא ביחד ריקוד </a:t>
            </a:r>
            <a:r>
              <a:rPr lang="he-IL" sz="5400" dirty="0" err="1">
                <a:solidFill>
                  <a:schemeClr val="accent1">
                    <a:lumMod val="50000"/>
                  </a:schemeClr>
                </a:solidFill>
                <a:latin typeface="Calibri" panose="020F0502020204030204" pitchFamily="34" charset="0"/>
                <a:cs typeface="Calibri" panose="020F0502020204030204" pitchFamily="34" charset="0"/>
              </a:rPr>
              <a:t>טיקטוק</a:t>
            </a:r>
            <a:r>
              <a:rPr lang="he-IL" sz="5400" dirty="0">
                <a:solidFill>
                  <a:schemeClr val="accent1">
                    <a:lumMod val="50000"/>
                  </a:schemeClr>
                </a:solidFill>
                <a:latin typeface="Calibri" panose="020F0502020204030204" pitchFamily="34" charset="0"/>
                <a:cs typeface="Calibri" panose="020F0502020204030204" pitchFamily="34" charset="0"/>
              </a:rPr>
              <a:t> חדש</a:t>
            </a:r>
            <a:endParaRPr lang="en-US" sz="1800" dirty="0">
              <a:solidFill>
                <a:schemeClr val="accent1">
                  <a:lumMod val="50000"/>
                </a:schemeClr>
              </a:solidFill>
            </a:endParaRPr>
          </a:p>
        </p:txBody>
      </p:sp>
    </p:spTree>
    <p:extLst>
      <p:ext uri="{BB962C8B-B14F-4D97-AF65-F5344CB8AC3E}">
        <p14:creationId xmlns:p14="http://schemas.microsoft.com/office/powerpoint/2010/main" val="3723375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6" name="Picture 5" descr="פירוש חלומות - כלים דיגיטליים">
            <a:extLst>
              <a:ext uri="{FF2B5EF4-FFF2-40B4-BE49-F238E27FC236}">
                <a16:creationId xmlns:a16="http://schemas.microsoft.com/office/drawing/2014/main" id="{B6B74617-74FC-427A-802E-8582A630A5F5}"/>
              </a:ext>
            </a:extLst>
          </p:cNvPr>
          <p:cNvPicPr/>
          <p:nvPr/>
        </p:nvPicPr>
        <p:blipFill rotWithShape="1">
          <a:blip r:embed="rId2">
            <a:extLst>
              <a:ext uri="{28A0092B-C50C-407E-A947-70E740481C1C}">
                <a14:useLocalDpi xmlns:a14="http://schemas.microsoft.com/office/drawing/2010/main" val="0"/>
              </a:ext>
            </a:extLst>
          </a:blip>
          <a:srcRect l="13008" r="15905"/>
          <a:stretch/>
        </p:blipFill>
        <p:spPr bwMode="auto">
          <a:xfrm>
            <a:off x="-11909" y="10"/>
            <a:ext cx="6324601" cy="6857990"/>
          </a:xfrm>
          <a:prstGeom prst="rect">
            <a:avLst/>
          </a:prstGeom>
          <a:noFill/>
        </p:spPr>
      </p:pic>
      <p:pic>
        <p:nvPicPr>
          <p:cNvPr id="103" name="Picture 75">
            <a:extLst>
              <a:ext uri="{FF2B5EF4-FFF2-40B4-BE49-F238E27FC236}">
                <a16:creationId xmlns:a16="http://schemas.microsoft.com/office/drawing/2014/main" id="{19AE98B8-B73A-4724-B639-017087F9239F}"/>
              </a:ext>
              <a:ext uri="{C183D7F6-B498-43B3-948B-1728B52AA6E4}">
                <adec:decorative xmlns:adec="http://schemas.microsoft.com/office/drawing/2017/decorative" val="1"/>
              </a:ext>
            </a:extLst>
          </p:cNvPr>
          <p:cNvPicPr>
            <a:picLocks noGrp="1" noRot="1" noChangeAspect="1" noMove="1" noResize="1" noEditPoints="1" noAdjustHandles="1" noChangeArrowheads="1" noChangeShapeType="1" noCrop="1"/>
          </p:cNvPicPr>
          <p:nvPr>
            <p:extLst>
              <p:ext uri="{386F3935-93C4-4BCD-93E2-E3B085C9AB24}">
                <p16:designElem xmlns:p16="http://schemas.microsoft.com/office/powerpoint/2015/main" val="1"/>
              </p:ext>
            </p:extLst>
          </p:nvPr>
        </p:nvPicPr>
        <p:blipFill>
          <a:blip r:embed="rId3">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 name="Content Placeholder 2">
            <a:extLst>
              <a:ext uri="{FF2B5EF4-FFF2-40B4-BE49-F238E27FC236}">
                <a16:creationId xmlns:a16="http://schemas.microsoft.com/office/drawing/2014/main" id="{00EBA176-97EA-407A-A08E-F37618BE7B3A}"/>
              </a:ext>
            </a:extLst>
          </p:cNvPr>
          <p:cNvSpPr>
            <a:spLocks noGrp="1"/>
          </p:cNvSpPr>
          <p:nvPr>
            <p:ph idx="1"/>
          </p:nvPr>
        </p:nvSpPr>
        <p:spPr>
          <a:xfrm>
            <a:off x="417829" y="657225"/>
            <a:ext cx="11356341" cy="5628991"/>
          </a:xfrm>
        </p:spPr>
        <p:txBody>
          <a:bodyPr anchor="b">
            <a:noAutofit/>
          </a:bodyPr>
          <a:lstStyle/>
          <a:p>
            <a:pPr marL="0" indent="0" algn="ctr" rtl="1">
              <a:buNone/>
            </a:pPr>
            <a:r>
              <a:rPr lang="he-IL" sz="6000" b="1" dirty="0">
                <a:latin typeface="Noamir" panose="02000603000000000000" pitchFamily="50" charset="-79"/>
                <a:cs typeface="Noamir" panose="02000603000000000000" pitchFamily="50" charset="-79"/>
              </a:rPr>
              <a:t>כל הכבוד לכן!!</a:t>
            </a:r>
            <a:endParaRPr lang="en-US" sz="6000" dirty="0">
              <a:latin typeface="Noamir" panose="02000603000000000000" pitchFamily="50" charset="-79"/>
              <a:cs typeface="Noamir" panose="02000603000000000000" pitchFamily="50" charset="-79"/>
            </a:endParaRPr>
          </a:p>
          <a:p>
            <a:pPr marL="0" indent="0" algn="ctr" rtl="1">
              <a:buNone/>
            </a:pPr>
            <a:r>
              <a:rPr lang="he-IL" sz="6000" b="1" dirty="0">
                <a:latin typeface="Noamir" panose="02000603000000000000" pitchFamily="50" charset="-79"/>
                <a:cs typeface="Noamir" panose="02000603000000000000" pitchFamily="50" charset="-79"/>
              </a:rPr>
              <a:t>עזרתן לצ'ארלי לשחזר את החלומות של הילדים</a:t>
            </a:r>
            <a:endParaRPr lang="en-US" sz="6000" dirty="0">
              <a:latin typeface="Noamir" panose="02000603000000000000" pitchFamily="50" charset="-79"/>
              <a:cs typeface="Noamir" panose="02000603000000000000" pitchFamily="50" charset="-79"/>
            </a:endParaRPr>
          </a:p>
          <a:p>
            <a:pPr marL="0" indent="0" algn="ctr" rtl="1">
              <a:buNone/>
            </a:pPr>
            <a:r>
              <a:rPr lang="he-IL" sz="6000" b="1" dirty="0">
                <a:latin typeface="Noamir" panose="02000603000000000000" pitchFamily="50" charset="-79"/>
                <a:cs typeface="Noamir" panose="02000603000000000000" pitchFamily="50" charset="-79"/>
              </a:rPr>
              <a:t>ולתקן את המפעל</a:t>
            </a:r>
            <a:endParaRPr lang="en-US" sz="6000" dirty="0">
              <a:latin typeface="Noamir" panose="02000603000000000000" pitchFamily="50" charset="-79"/>
              <a:cs typeface="Noamir" panose="02000603000000000000" pitchFamily="50" charset="-79"/>
            </a:endParaRPr>
          </a:p>
          <a:p>
            <a:pPr marL="0" indent="0" algn="ctr" rtl="1">
              <a:buNone/>
            </a:pPr>
            <a:r>
              <a:rPr lang="he-IL" sz="6000" b="1" dirty="0">
                <a:latin typeface="Noamir" panose="02000603000000000000" pitchFamily="50" charset="-79"/>
                <a:cs typeface="Noamir" panose="02000603000000000000" pitchFamily="50" charset="-79"/>
              </a:rPr>
              <a:t>אל תפסיקו לחלום!!</a:t>
            </a:r>
            <a:endParaRPr lang="en-US" sz="6000" dirty="0">
              <a:latin typeface="Noamir" panose="02000603000000000000" pitchFamily="50" charset="-79"/>
              <a:cs typeface="Noamir" panose="02000603000000000000" pitchFamily="50" charset="-79"/>
            </a:endParaRPr>
          </a:p>
          <a:p>
            <a:endParaRPr lang="en-US" sz="6000" dirty="0">
              <a:solidFill>
                <a:srgbClr val="000000"/>
              </a:solidFill>
            </a:endParaRPr>
          </a:p>
        </p:txBody>
      </p:sp>
    </p:spTree>
    <p:extLst>
      <p:ext uri="{BB962C8B-B14F-4D97-AF65-F5344CB8AC3E}">
        <p14:creationId xmlns:p14="http://schemas.microsoft.com/office/powerpoint/2010/main" val="13235484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143</TotalTime>
  <Words>193</Words>
  <Application>Microsoft Office PowerPoint</Application>
  <PresentationFormat>מסך רחב</PresentationFormat>
  <Paragraphs>19</Paragraphs>
  <Slides>8</Slides>
  <Notes>0</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8</vt:i4>
      </vt:variant>
    </vt:vector>
  </HeadingPairs>
  <TitlesOfParts>
    <vt:vector size="13" baseType="lpstr">
      <vt:lpstr>Arial</vt:lpstr>
      <vt:lpstr>Calibri</vt:lpstr>
      <vt:lpstr>Calibri Light</vt:lpstr>
      <vt:lpstr>Noamir</vt:lpstr>
      <vt:lpstr>Office Theme</vt:lpstr>
      <vt:lpstr>מפעל החלומות</vt:lpstr>
      <vt:lpstr>משימה 1</vt:lpstr>
      <vt:lpstr>משימה 2</vt:lpstr>
      <vt:lpstr>משימה 3</vt:lpstr>
      <vt:lpstr>משימה 4</vt:lpstr>
      <vt:lpstr>משימה 5  </vt:lpstr>
      <vt:lpstr>משימה 6  </vt:lpstr>
      <vt:lpstr>מצגת של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מפעל החלומות</dc:title>
  <dc:creator>dana.bensman@gmail.com</dc:creator>
  <cp:lastModifiedBy>ליאן קרטיס</cp:lastModifiedBy>
  <cp:revision>9</cp:revision>
  <dcterms:created xsi:type="dcterms:W3CDTF">2020-10-26T22:25:25Z</dcterms:created>
  <dcterms:modified xsi:type="dcterms:W3CDTF">2021-01-18T20:53:55Z</dcterms:modified>
</cp:coreProperties>
</file>