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>
        <p:scale>
          <a:sx n="66" d="100"/>
          <a:sy n="66" d="100"/>
        </p:scale>
        <p:origin x="668" y="-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D7BFBD8-D984-4195-AA88-3F681A81AD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B3CEEC0C-AA08-408C-8636-F2EF6DB5BD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24F3E88-5BC2-4FD8-BD89-982E85CA2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8055-D22D-4D8D-8072-1DDD7A7A6087}" type="datetimeFigureOut">
              <a:rPr lang="he-IL" smtClean="0"/>
              <a:t>ד'/חשון/תשפ"א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92C602E-7D14-4A7C-BEA9-45DA89FA4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3CB07EF-BF3E-4D6C-8A23-5B4493446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BB77D-E3A8-42FD-B4F8-7955A9E921F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55413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EF2FFB2-03A4-4CC3-8447-826FEF5B2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DDB62407-F8FB-4F1E-A015-766FC6768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EF2C5A84-C65B-4365-95CF-B8FF7AAC0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8055-D22D-4D8D-8072-1DDD7A7A6087}" type="datetimeFigureOut">
              <a:rPr lang="he-IL" smtClean="0"/>
              <a:t>ד'/חשון/תשפ"א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54658F5-0014-44E1-965B-03284EBCD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D95C61E-6763-4477-A8E3-CF218DC22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BB77D-E3A8-42FD-B4F8-7955A9E921F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02242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20DCCF1E-27D2-431B-9BB3-E4F6E6138A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945D49F0-2E55-4159-B488-3B7E9F8AC8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EC30438-E20F-40A5-AD3F-D35871B12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8055-D22D-4D8D-8072-1DDD7A7A6087}" type="datetimeFigureOut">
              <a:rPr lang="he-IL" smtClean="0"/>
              <a:t>ד'/חשון/תשפ"א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2EB6474-D609-4839-AD90-F1C5B4E72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21708C4-9C9E-420B-A5F6-1F819CAB4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BB77D-E3A8-42FD-B4F8-7955A9E921F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22579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FFBD4E2-0CF1-4AD4-BBB3-6A877A0D9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21A89EEB-932C-4658-BFAF-BF56F33F8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9414E09A-2A48-4DFA-B382-DEB2B696D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8055-D22D-4D8D-8072-1DDD7A7A6087}" type="datetimeFigureOut">
              <a:rPr lang="he-IL" smtClean="0"/>
              <a:t>ד'/חשון/תשפ"א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C88B263-A286-40DB-919A-0528F4895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28D5B46-5FD7-4537-ADDE-67D138C72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BB77D-E3A8-42FD-B4F8-7955A9E921F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69990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2240065-58D5-473A-BC5F-2220FC1C1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31A1EF92-090C-4188-AAA9-20C4CDDD65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A364312-6078-4052-ADD9-0A15A923D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8055-D22D-4D8D-8072-1DDD7A7A6087}" type="datetimeFigureOut">
              <a:rPr lang="he-IL" smtClean="0"/>
              <a:t>ד'/חשון/תשפ"א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BF399E5-4F7E-4D69-B3E8-ACB62C95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7392F86-306B-4548-A65D-914914E2F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BB77D-E3A8-42FD-B4F8-7955A9E921F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27737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9583D84-B1B7-4B44-8BA4-07252CB87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7B33D94-6FAE-457B-9754-6DEBA48F42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A18DFFA0-700B-4F38-98FC-138394BC57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A7170838-429F-493B-BBB8-E2B4CE8C9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8055-D22D-4D8D-8072-1DDD7A7A6087}" type="datetimeFigureOut">
              <a:rPr lang="he-IL" smtClean="0"/>
              <a:t>ד'/חשון/תשפ"א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56E0D4D2-7523-4746-9F91-602DA3A65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F5972B48-B2F7-41C3-B1A6-E65F8B88B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BB77D-E3A8-42FD-B4F8-7955A9E921F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9657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518FCFD6-7750-4452-86EF-6A41DCC87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0BB2E21-D7C6-4B64-8832-994A639C7B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37303E06-3A71-4E1B-8848-A228794776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2B7B645F-B04E-434E-9EC1-01B35A6E74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1978DA5B-5BD8-43A8-A1B4-DE818752AE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39B7B195-6940-4D19-80B8-19244E2A8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8055-D22D-4D8D-8072-1DDD7A7A6087}" type="datetimeFigureOut">
              <a:rPr lang="he-IL" smtClean="0"/>
              <a:t>ד'/חשון/תשפ"א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93F4A57A-2591-4B1D-A86C-640D3260E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E6AA0140-B431-44EE-9CA6-560EA7A1E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BB77D-E3A8-42FD-B4F8-7955A9E921F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7493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D218E30-6773-4965-A15E-085AF1504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DE151DA7-1AD7-4587-B860-34C53B3A2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8055-D22D-4D8D-8072-1DDD7A7A6087}" type="datetimeFigureOut">
              <a:rPr lang="he-IL" smtClean="0"/>
              <a:t>ד'/חשון/תשפ"א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6107949A-FE77-445D-B664-99A0A5B5A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C9E61CF7-37FC-48CD-BED6-19543C980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BB77D-E3A8-42FD-B4F8-7955A9E921F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19763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AFC3B438-2700-4557-BBED-3FECB7478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8055-D22D-4D8D-8072-1DDD7A7A6087}" type="datetimeFigureOut">
              <a:rPr lang="he-IL" smtClean="0"/>
              <a:t>ד'/חשון/תשפ"א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D3F3B29F-A5A5-4EDC-8226-1318D3195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F63CA28D-A985-4A97-9ED8-41BCCB913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BB77D-E3A8-42FD-B4F8-7955A9E921F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98937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D8616A6-CA35-424E-9EAB-C516417C8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DCAC06B-EACB-4931-BF12-0559797F4E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F266B640-9EA4-4B46-911A-54E6FF2ED0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313634CA-7E73-4A90-86D0-BB06F1A35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8055-D22D-4D8D-8072-1DDD7A7A6087}" type="datetimeFigureOut">
              <a:rPr lang="he-IL" smtClean="0"/>
              <a:t>ד'/חשון/תשפ"א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5CEE479A-C630-4C3E-8ECF-CDA5C7D81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57328414-1A7B-4633-932F-EDB05330D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BB77D-E3A8-42FD-B4F8-7955A9E921F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13175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685FE11-31A8-422B-8F4A-F2564BA7E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CA62477D-F492-4762-9E16-5C2AF21C3C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394130C3-EE93-4FCE-9B07-328F038719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59B4098F-8334-4778-8E55-F59D8D04A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38055-D22D-4D8D-8072-1DDD7A7A6087}" type="datetimeFigureOut">
              <a:rPr lang="he-IL" smtClean="0"/>
              <a:t>ד'/חשון/תשפ"א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3C669F62-FFC9-4645-AF13-F78792FA1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C075904D-9B1C-4673-B77A-1AD565A64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BB77D-E3A8-42FD-B4F8-7955A9E921F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4915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72E996E1-782D-41C9-A321-C515AB2A5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C99E91C0-F8E2-44CE-9DFB-B5C0D82609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66A9019-3460-4196-8243-AA194E6AE6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38055-D22D-4D8D-8072-1DDD7A7A6087}" type="datetimeFigureOut">
              <a:rPr lang="he-IL" smtClean="0"/>
              <a:t>ד'/חשון/תשפ"א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6138C07-B593-4D80-B8D6-F8AC57FDB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AB5A757-00E2-4763-B3F5-4E08DE5F6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BB77D-E3A8-42FD-B4F8-7955A9E921F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52000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88EC518-1E3A-49FC-AD7F-AD3CE7B67B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38186" y="1310431"/>
            <a:ext cx="5396614" cy="4237138"/>
          </a:xfrm>
        </p:spPr>
        <p:txBody>
          <a:bodyPr anchor="b">
            <a:noAutofit/>
          </a:bodyPr>
          <a:lstStyle/>
          <a:p>
            <a:r>
              <a:rPr lang="he-IL" sz="15000" dirty="0">
                <a:latin typeface="Comix No2 CLM" panose="02000803000000000000" pitchFamily="2" charset="-79"/>
                <a:cs typeface="Comix No2 CLM" panose="02000803000000000000" pitchFamily="2" charset="-79"/>
              </a:rPr>
              <a:t>מסביב לעולם</a:t>
            </a: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מסביב לעולם | לטם">
            <a:extLst>
              <a:ext uri="{FF2B5EF4-FFF2-40B4-BE49-F238E27FC236}">
                <a16:creationId xmlns:a16="http://schemas.microsoft.com/office/drawing/2014/main" id="{8A4E3AFA-61DD-444F-9BA9-FAF96AC87C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54" r="1403"/>
          <a:stretch/>
        </p:blipFill>
        <p:spPr bwMode="auto">
          <a:xfrm>
            <a:off x="20" y="10"/>
            <a:ext cx="6024134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57927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את דגל ישראל אתם מכירים, אך כמה עוד מדינות תזהו? - סרוגים">
            <a:extLst>
              <a:ext uri="{FF2B5EF4-FFF2-40B4-BE49-F238E27FC236}">
                <a16:creationId xmlns:a16="http://schemas.microsoft.com/office/drawing/2014/main" id="{F5945701-E153-4659-B991-6494F2EE4E7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5" r="2980" b="1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Rectangle 70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822ACE8D-B0C1-479D-A753-B92BF71FA9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rtl="0"/>
            <a:r>
              <a:rPr lang="en-US" sz="4800" dirty="0">
                <a:solidFill>
                  <a:schemeClr val="tx1">
                    <a:lumMod val="85000"/>
                    <a:lumOff val="15000"/>
                  </a:schemeClr>
                </a:solidFill>
                <a:latin typeface="Comix No2 CLM" panose="02000803000000000000" pitchFamily="2" charset="-79"/>
                <a:cs typeface="Comix No2 CLM" panose="02000803000000000000" pitchFamily="2" charset="-79"/>
              </a:rPr>
              <a:t>ישראל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92777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 invX="1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הדגלן: תחי המהפיכה!">
            <a:extLst>
              <a:ext uri="{FF2B5EF4-FFF2-40B4-BE49-F238E27FC236}">
                <a16:creationId xmlns:a16="http://schemas.microsoft.com/office/drawing/2014/main" id="{121AEF48-B64E-4525-BA72-793434B6C2B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5" name="Rectangle 134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D5BA435E-3C0F-42DE-BCF1-36A9849085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rtl="0"/>
            <a:r>
              <a:rPr lang="en-US" sz="4800" dirty="0">
                <a:solidFill>
                  <a:schemeClr val="tx1">
                    <a:lumMod val="85000"/>
                    <a:lumOff val="15000"/>
                  </a:schemeClr>
                </a:solidFill>
                <a:latin typeface="Comix No2 CLM" panose="02000803000000000000" pitchFamily="2" charset="-79"/>
                <a:cs typeface="Comix No2 CLM" panose="02000803000000000000" pitchFamily="2" charset="-79"/>
              </a:rPr>
              <a:t>צרפת</a:t>
            </a:r>
          </a:p>
        </p:txBody>
      </p: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8677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 invX="1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90742DB-6F93-4BDB-9A90-3E5590A3E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5400" dirty="0">
                <a:latin typeface="Comix No2 CLM" panose="02000803000000000000" pitchFamily="2" charset="-79"/>
                <a:cs typeface="Comix No2 CLM" panose="02000803000000000000" pitchFamily="2" charset="-79"/>
              </a:rPr>
              <a:t>בינגו מילים בצרפתית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DCE6C51-ADB7-4A78-A918-7EE49AE3262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Bonjour</a:t>
            </a:r>
            <a:r>
              <a:rPr lang="he-IL" sz="2800" dirty="0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- </a:t>
            </a:r>
            <a:r>
              <a:rPr lang="he-IL" sz="2800" dirty="0" err="1">
                <a:effectLst/>
                <a:ea typeface="Tahoma" panose="020B0604030504040204" pitchFamily="34" charset="0"/>
                <a:cs typeface="Tahoma" panose="020B0604030504040204" pitchFamily="34" charset="0"/>
              </a:rPr>
              <a:t>בונז'ור</a:t>
            </a:r>
            <a:r>
              <a:rPr lang="he-IL" sz="2800" dirty="0">
                <a:effectLst/>
                <a:ea typeface="Tahoma" panose="020B0604030504040204" pitchFamily="34" charset="0"/>
                <a:cs typeface="Tahoma" panose="020B0604030504040204" pitchFamily="34" charset="0"/>
              </a:rPr>
              <a:t>- שלום</a:t>
            </a:r>
          </a:p>
          <a:p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Merci</a:t>
            </a:r>
            <a:r>
              <a:rPr lang="he-IL" sz="2800" dirty="0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- </a:t>
            </a:r>
            <a:r>
              <a:rPr lang="he-IL" sz="2800" dirty="0">
                <a:effectLst/>
                <a:ea typeface="Tahoma" panose="020B0604030504040204" pitchFamily="34" charset="0"/>
                <a:cs typeface="Tahoma" panose="020B0604030504040204" pitchFamily="34" charset="0"/>
              </a:rPr>
              <a:t>מרסי- תודה </a:t>
            </a:r>
            <a:endParaRPr lang="he-IL" sz="28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Français</a:t>
            </a:r>
            <a:r>
              <a:rPr lang="he-IL" sz="2800" dirty="0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- </a:t>
            </a:r>
            <a:r>
              <a:rPr lang="he-IL" sz="2800" dirty="0">
                <a:effectLst/>
                <a:ea typeface="Tahoma" panose="020B0604030504040204" pitchFamily="34" charset="0"/>
                <a:cs typeface="Tahoma" panose="020B0604030504040204" pitchFamily="34" charset="0"/>
              </a:rPr>
              <a:t>פרנסה- צרפתית</a:t>
            </a:r>
          </a:p>
          <a:p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Oui</a:t>
            </a:r>
            <a:r>
              <a:rPr lang="he-IL" sz="2800" dirty="0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- </a:t>
            </a:r>
            <a:r>
              <a:rPr lang="he-IL" sz="2800" dirty="0">
                <a:effectLst/>
                <a:ea typeface="Tahoma" panose="020B0604030504040204" pitchFamily="34" charset="0"/>
                <a:cs typeface="Tahoma" panose="020B0604030504040204" pitchFamily="34" charset="0"/>
              </a:rPr>
              <a:t>ווי-כן </a:t>
            </a:r>
            <a:endParaRPr lang="he-IL" sz="28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Non</a:t>
            </a:r>
            <a:r>
              <a:rPr lang="he-IL" sz="2800" dirty="0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- </a:t>
            </a:r>
            <a:r>
              <a:rPr lang="he-IL" sz="2800" dirty="0">
                <a:effectLst/>
                <a:ea typeface="Tahoma" panose="020B0604030504040204" pitchFamily="34" charset="0"/>
                <a:cs typeface="Tahoma" panose="020B0604030504040204" pitchFamily="34" charset="0"/>
              </a:rPr>
              <a:t>נון- לא</a:t>
            </a:r>
          </a:p>
          <a:p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Pardon</a:t>
            </a:r>
            <a:r>
              <a:rPr lang="he-IL" sz="2800" dirty="0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- </a:t>
            </a:r>
            <a:r>
              <a:rPr lang="he-IL" sz="2800" dirty="0">
                <a:effectLst/>
                <a:ea typeface="Tahoma" panose="020B0604030504040204" pitchFamily="34" charset="0"/>
                <a:cs typeface="Tahoma" panose="020B0604030504040204" pitchFamily="34" charset="0"/>
              </a:rPr>
              <a:t>פרדון- סליחה</a:t>
            </a:r>
          </a:p>
          <a:p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Bonsoir</a:t>
            </a:r>
            <a:r>
              <a:rPr lang="he-IL" sz="2800" dirty="0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- </a:t>
            </a:r>
            <a:r>
              <a:rPr lang="he-IL" sz="2800" dirty="0">
                <a:effectLst/>
                <a:ea typeface="Tahoma" panose="020B0604030504040204" pitchFamily="34" charset="0"/>
                <a:cs typeface="Tahoma" panose="020B0604030504040204" pitchFamily="34" charset="0"/>
              </a:rPr>
              <a:t>בון </a:t>
            </a:r>
            <a:r>
              <a:rPr lang="he-IL" sz="2800" dirty="0" err="1">
                <a:effectLst/>
                <a:ea typeface="Tahoma" panose="020B0604030504040204" pitchFamily="34" charset="0"/>
                <a:cs typeface="Tahoma" panose="020B0604030504040204" pitchFamily="34" charset="0"/>
              </a:rPr>
              <a:t>סוואר</a:t>
            </a:r>
            <a:r>
              <a:rPr lang="he-IL" sz="2800" dirty="0">
                <a:effectLst/>
                <a:ea typeface="Tahoma" panose="020B0604030504040204" pitchFamily="34" charset="0"/>
                <a:cs typeface="Tahoma" panose="020B0604030504040204" pitchFamily="34" charset="0"/>
              </a:rPr>
              <a:t>- ערב טוב </a:t>
            </a:r>
          </a:p>
          <a:p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Un café</a:t>
            </a:r>
            <a:r>
              <a:rPr lang="he-IL" sz="2800" dirty="0">
                <a:effectLst/>
              </a:rPr>
              <a:t>- און קפה- בית קפה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AF0A09F9-08A2-4F1F-A196-053B8858940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Comme ci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comme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ça</a:t>
            </a:r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 </a:t>
            </a:r>
            <a:r>
              <a:rPr lang="he-IL" sz="2800" dirty="0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- </a:t>
            </a:r>
            <a:r>
              <a:rPr lang="he-IL" sz="2800" dirty="0">
                <a:effectLst/>
                <a:ea typeface="Tahoma" panose="020B0604030504040204" pitchFamily="34" charset="0"/>
                <a:cs typeface="Tahoma" panose="020B0604030504040204" pitchFamily="34" charset="0"/>
              </a:rPr>
              <a:t>קומסי קומסה- ככה ככה </a:t>
            </a:r>
          </a:p>
          <a:p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bon appétit</a:t>
            </a:r>
            <a:r>
              <a:rPr lang="he-IL" sz="2800" dirty="0">
                <a:effectLst/>
                <a:ea typeface="Tahoma" panose="020B0604030504040204" pitchFamily="34" charset="0"/>
                <a:cs typeface="Tahoma" panose="020B0604030504040204" pitchFamily="34" charset="0"/>
              </a:rPr>
              <a:t>- בון </a:t>
            </a:r>
            <a:r>
              <a:rPr lang="he-IL" sz="2800" dirty="0" err="1">
                <a:effectLst/>
                <a:ea typeface="Tahoma" panose="020B0604030504040204" pitchFamily="34" charset="0"/>
                <a:cs typeface="Tahoma" panose="020B0604030504040204" pitchFamily="34" charset="0"/>
              </a:rPr>
              <a:t>אפטיט</a:t>
            </a:r>
            <a:r>
              <a:rPr lang="en-US" sz="2800" dirty="0">
                <a:effectLst/>
              </a:rPr>
              <a:t>- </a:t>
            </a:r>
            <a:r>
              <a:rPr lang="en-US" sz="2800" dirty="0" err="1">
                <a:effectLst/>
              </a:rPr>
              <a:t>בתאבון</a:t>
            </a:r>
            <a:endParaRPr lang="en-US" sz="2800" dirty="0">
              <a:cs typeface="Tahoma" panose="020B0604030504040204" pitchFamily="34" charset="0"/>
            </a:endParaRPr>
          </a:p>
          <a:p>
            <a:r>
              <a:rPr lang="en-US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Où</a:t>
            </a:r>
            <a:r>
              <a:rPr lang="he-IL" sz="2800" dirty="0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- או- איפה</a:t>
            </a:r>
          </a:p>
          <a:p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je</a:t>
            </a:r>
            <a:r>
              <a:rPr lang="he-IL" sz="2800" dirty="0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- </a:t>
            </a:r>
            <a:r>
              <a:rPr lang="he-IL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ז'ה</a:t>
            </a:r>
            <a:r>
              <a:rPr lang="he-IL" sz="2800" dirty="0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- אני</a:t>
            </a:r>
          </a:p>
          <a:p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Es</a:t>
            </a:r>
            <a:r>
              <a:rPr lang="he-IL" sz="2800" dirty="0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- וו- אתה </a:t>
            </a:r>
          </a:p>
          <a:p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Il</a:t>
            </a:r>
            <a:r>
              <a:rPr lang="he-IL" sz="2800" dirty="0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- איל- הוא</a:t>
            </a:r>
          </a:p>
          <a:p>
            <a:r>
              <a:rPr lang="en-US" sz="2800" dirty="0"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Premier</a:t>
            </a:r>
            <a:r>
              <a:rPr lang="he-IL" sz="2800" dirty="0">
                <a:effectLst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he-IL" sz="2800" dirty="0" err="1">
                <a:effectLst/>
                <a:ea typeface="Tahoma" panose="020B0604030504040204" pitchFamily="34" charset="0"/>
                <a:cs typeface="Tahoma" panose="020B0604030504040204" pitchFamily="34" charset="0"/>
              </a:rPr>
              <a:t>פרומייר</a:t>
            </a:r>
            <a:r>
              <a:rPr lang="he-IL" sz="2800" dirty="0">
                <a:effectLst/>
                <a:ea typeface="Tahoma" panose="020B0604030504040204" pitchFamily="34" charset="0"/>
                <a:cs typeface="Tahoma" panose="020B0604030504040204" pitchFamily="34" charset="0"/>
              </a:rPr>
              <a:t>- ראשון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3006539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דגל אנגליה גדול » מסיבלנד גימיקים לאירועים - אביזרים למסיבות">
            <a:extLst>
              <a:ext uri="{FF2B5EF4-FFF2-40B4-BE49-F238E27FC236}">
                <a16:creationId xmlns:a16="http://schemas.microsoft.com/office/drawing/2014/main" id="{750D19D1-3499-4DFD-AB63-FD40681007A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64" b="11323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Rectangle 70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32B2EECC-21DC-4642-8E1B-1DC635C32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>
            <a:normAutofit fontScale="90000"/>
          </a:bodyPr>
          <a:lstStyle/>
          <a:p>
            <a:pPr algn="ctr"/>
            <a:r>
              <a:rPr lang="he-IL" sz="4800" dirty="0">
                <a:solidFill>
                  <a:schemeClr val="tx1">
                    <a:lumMod val="85000"/>
                    <a:lumOff val="15000"/>
                  </a:schemeClr>
                </a:solidFill>
                <a:latin typeface="Comix No2 CLM" panose="02000803000000000000" pitchFamily="2" charset="-79"/>
                <a:cs typeface="Comix No2 CLM" panose="02000803000000000000" pitchFamily="2" charset="-79"/>
              </a:rPr>
              <a:t>אנגליה</a:t>
            </a:r>
            <a:endParaRPr lang="he-IL" sz="3600" dirty="0">
              <a:solidFill>
                <a:schemeClr val="tx1">
                  <a:lumMod val="85000"/>
                  <a:lumOff val="15000"/>
                </a:schemeClr>
              </a:solidFill>
              <a:latin typeface="Comix No2 CLM" panose="02000803000000000000" pitchFamily="2" charset="-79"/>
              <a:cs typeface="Comix No2 CLM" panose="02000803000000000000" pitchFamily="2" charset="-79"/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59403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 invX="1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דגל מצריים">
            <a:extLst>
              <a:ext uri="{FF2B5EF4-FFF2-40B4-BE49-F238E27FC236}">
                <a16:creationId xmlns:a16="http://schemas.microsoft.com/office/drawing/2014/main" id="{202E602F-BD99-4A32-9D48-6BE04955CC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564"/>
            <a:ext cx="12191999" cy="6891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Rectangle 70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32B2EECC-21DC-4642-8E1B-1DC635C32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>
            <a:normAutofit fontScale="90000"/>
          </a:bodyPr>
          <a:lstStyle/>
          <a:p>
            <a:pPr algn="ctr"/>
            <a:r>
              <a:rPr lang="he-IL" sz="4800" dirty="0">
                <a:solidFill>
                  <a:schemeClr val="tx1">
                    <a:lumMod val="85000"/>
                    <a:lumOff val="15000"/>
                  </a:schemeClr>
                </a:solidFill>
                <a:latin typeface="Comix No2 CLM" panose="02000803000000000000" pitchFamily="2" charset="-79"/>
                <a:cs typeface="Comix No2 CLM" panose="02000803000000000000" pitchFamily="2" charset="-79"/>
              </a:rPr>
              <a:t>מצרים</a:t>
            </a:r>
            <a:endParaRPr lang="he-IL" sz="3600" dirty="0">
              <a:solidFill>
                <a:schemeClr val="tx1">
                  <a:lumMod val="85000"/>
                  <a:lumOff val="15000"/>
                </a:schemeClr>
              </a:solidFill>
              <a:latin typeface="Comix No2 CLM" panose="02000803000000000000" pitchFamily="2" charset="-79"/>
              <a:cs typeface="Comix No2 CLM" panose="02000803000000000000" pitchFamily="2" charset="-79"/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291117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 invX="1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4" name="Picture 6" descr="דגל יוון - מידע על הדגל היווני">
            <a:extLst>
              <a:ext uri="{FF2B5EF4-FFF2-40B4-BE49-F238E27FC236}">
                <a16:creationId xmlns:a16="http://schemas.microsoft.com/office/drawing/2014/main" id="{3DB1A590-47D7-4BBC-A324-A151CF9F404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35" b="8445"/>
          <a:stretch/>
        </p:blipFill>
        <p:spPr bwMode="auto">
          <a:xfrm>
            <a:off x="-1" y="1469"/>
            <a:ext cx="12192001" cy="6853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Rectangle 70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32B2EECC-21DC-4642-8E1B-1DC635C32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>
            <a:normAutofit fontScale="90000"/>
          </a:bodyPr>
          <a:lstStyle/>
          <a:p>
            <a:pPr algn="ctr"/>
            <a:r>
              <a:rPr lang="he-IL" sz="4800" dirty="0">
                <a:solidFill>
                  <a:schemeClr val="tx1">
                    <a:lumMod val="85000"/>
                    <a:lumOff val="15000"/>
                  </a:schemeClr>
                </a:solidFill>
                <a:latin typeface="Comix No2 CLM" panose="02000803000000000000" pitchFamily="2" charset="-79"/>
                <a:cs typeface="Comix No2 CLM" panose="02000803000000000000" pitchFamily="2" charset="-79"/>
              </a:rPr>
              <a:t>יוון</a:t>
            </a:r>
            <a:endParaRPr lang="he-IL" sz="3600" dirty="0">
              <a:solidFill>
                <a:schemeClr val="tx1">
                  <a:lumMod val="85000"/>
                  <a:lumOff val="15000"/>
                </a:schemeClr>
              </a:solidFill>
              <a:latin typeface="Comix No2 CLM" panose="02000803000000000000" pitchFamily="2" charset="-79"/>
              <a:cs typeface="Comix No2 CLM" panose="02000803000000000000" pitchFamily="2" charset="-79"/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914546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 invX="1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1059</TotalTime>
  <Words>82</Words>
  <Application>Microsoft Office PowerPoint</Application>
  <PresentationFormat>מסך רחב</PresentationFormat>
  <Paragraphs>22</Paragraphs>
  <Slides>7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Comix No2 CLM</vt:lpstr>
      <vt:lpstr>Tahoma</vt:lpstr>
      <vt:lpstr>ערכת נושא Office</vt:lpstr>
      <vt:lpstr>מסביב לעולם</vt:lpstr>
      <vt:lpstr>ישראל</vt:lpstr>
      <vt:lpstr>צרפת</vt:lpstr>
      <vt:lpstr>בינגו מילים בצרפתית</vt:lpstr>
      <vt:lpstr>אנגליה</vt:lpstr>
      <vt:lpstr>מצרים</vt:lpstr>
      <vt:lpstr>יוון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מסביב לעולם</dc:title>
  <dc:creator>ליאן קרטיס</dc:creator>
  <cp:lastModifiedBy>ליאן קרטיס</cp:lastModifiedBy>
  <cp:revision>5</cp:revision>
  <dcterms:created xsi:type="dcterms:W3CDTF">2020-10-22T12:08:46Z</dcterms:created>
  <dcterms:modified xsi:type="dcterms:W3CDTF">2020-10-23T05:48:07Z</dcterms:modified>
</cp:coreProperties>
</file>