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70" r:id="rId6"/>
    <p:sldId id="271" r:id="rId7"/>
    <p:sldId id="273" r:id="rId8"/>
    <p:sldId id="274" r:id="rId9"/>
    <p:sldId id="275" r:id="rId10"/>
    <p:sldId id="278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65" autoAdjust="0"/>
    <p:restoredTop sz="94671" autoAdjust="0"/>
  </p:normalViewPr>
  <p:slideViewPr>
    <p:cSldViewPr>
      <p:cViewPr varScale="1">
        <p:scale>
          <a:sx n="58" d="100"/>
          <a:sy n="58" d="100"/>
        </p:scale>
        <p:origin x="15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C9EEC3-CB77-4D34-AC81-A072751A93AD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F7EB10-ADAE-4E8D-A993-39835409158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27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EB10-ADAE-4E8D-A993-39835409158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448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6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7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43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41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32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996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82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32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28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71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65CE-038A-4FE0-B631-A62534F9EA9F}" type="datetimeFigureOut">
              <a:rPr lang="he-IL" smtClean="0"/>
              <a:t>י"ט/חשון/תשפ"א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DF1E-BED5-4BF0-9281-79FC68F069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48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r="14122" b="44396"/>
          <a:stretch/>
        </p:blipFill>
        <p:spPr bwMode="auto">
          <a:xfrm>
            <a:off x="0" y="1428967"/>
            <a:ext cx="9144000" cy="400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3dRose קורץ סמיילי - קריצה מאושרת צהובה - פלרטטנית - חצוף - משטח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6" descr="3dRose קורץ סמיילי - קריצה מאושרת צהובה - פלרטטנית - חצוף - משטח ...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91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7528"/>
            <a:ext cx="6552728" cy="686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75" y="3531976"/>
            <a:ext cx="332323" cy="4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17232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768021"/>
            <a:ext cx="360039" cy="6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43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98" y="0"/>
            <a:ext cx="81179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459127"/>
            <a:ext cx="360039" cy="6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447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89" y="4229703"/>
            <a:ext cx="447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3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9" y="20396"/>
            <a:ext cx="8125617" cy="68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54" y="1556792"/>
            <a:ext cx="47731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54" y="2348880"/>
            <a:ext cx="523586" cy="57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0877"/>
            <a:ext cx="360039" cy="62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28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10" y="0"/>
            <a:ext cx="7002590" cy="684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1437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73216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6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he-IL" sz="19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x No2 CLM" panose="02000803000000000000" pitchFamily="2" charset="-79"/>
                <a:cs typeface="Comix No2 CLM" panose="02000803000000000000" pitchFamily="2" charset="-79"/>
              </a:rPr>
              <a:t>בלי לומר מילה</a:t>
            </a:r>
          </a:p>
        </p:txBody>
      </p:sp>
    </p:spTree>
    <p:extLst>
      <p:ext uri="{BB962C8B-B14F-4D97-AF65-F5344CB8AC3E}">
        <p14:creationId xmlns:p14="http://schemas.microsoft.com/office/powerpoint/2010/main" val="1801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88632"/>
          </a:xfrm>
        </p:spPr>
        <p:txBody>
          <a:bodyPr>
            <a:normAutofit/>
          </a:bodyPr>
          <a:lstStyle/>
          <a:p>
            <a:r>
              <a:rPr lang="he-IL" sz="1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x No2 CLM" panose="02000803000000000000" pitchFamily="2" charset="-79"/>
                <a:cs typeface="Comix No2 CLM" panose="02000803000000000000" pitchFamily="2" charset="-79"/>
              </a:rPr>
              <a:t>מה את אומרת?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397">
            <a:off x="616017" y="1403026"/>
            <a:ext cx="92865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3388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אליפסה 3"/>
          <p:cNvSpPr/>
          <p:nvPr/>
        </p:nvSpPr>
        <p:spPr>
          <a:xfrm>
            <a:off x="652634" y="1316944"/>
            <a:ext cx="855424" cy="974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291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he-IL" sz="16600" dirty="0">
                <a:solidFill>
                  <a:schemeClr val="bg1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והרי החדשות</a:t>
            </a:r>
            <a:endParaRPr lang="he-IL" sz="166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051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12768" cy="68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64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4832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233458" cy="44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94212"/>
            <a:ext cx="180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38986"/>
            <a:ext cx="233458" cy="44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4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7384"/>
            <a:ext cx="813091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מחבר ישר 2"/>
          <p:cNvCxnSpPr/>
          <p:nvPr/>
        </p:nvCxnSpPr>
        <p:spPr>
          <a:xfrm flipH="1">
            <a:off x="2051720" y="3573016"/>
            <a:ext cx="18722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4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93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66782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60040" cy="4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3600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7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3" y="-27384"/>
            <a:ext cx="8184433" cy="686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69" y="1052736"/>
            <a:ext cx="447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48377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10</Words>
  <Application>Microsoft Office PowerPoint</Application>
  <PresentationFormat>‫הצגה על המסך (4:3)</PresentationFormat>
  <Paragraphs>4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Comix No2 CLM</vt:lpstr>
      <vt:lpstr>ערכת נושא Office</vt:lpstr>
      <vt:lpstr>מצגת של PowerPoint‏</vt:lpstr>
      <vt:lpstr>בלי לומר מילה</vt:lpstr>
      <vt:lpstr>מה את אומרת?</vt:lpstr>
      <vt:lpstr>והרי החדשות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ערב הכל הולך</dc:title>
  <dc:creator>User</dc:creator>
  <cp:lastModifiedBy>ליאן קרטיס</cp:lastModifiedBy>
  <cp:revision>47</cp:revision>
  <dcterms:created xsi:type="dcterms:W3CDTF">2020-04-13T09:24:38Z</dcterms:created>
  <dcterms:modified xsi:type="dcterms:W3CDTF">2020-11-06T16:32:20Z</dcterms:modified>
</cp:coreProperties>
</file>