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58" r:id="rId4"/>
    <p:sldId id="261" r:id="rId5"/>
    <p:sldId id="259" r:id="rId6"/>
    <p:sldId id="260" r:id="rId7"/>
    <p:sldId id="262" r:id="rId8"/>
    <p:sldId id="263" r:id="rId9"/>
    <p:sldId id="264" r:id="rId10"/>
    <p:sldId id="265" r:id="rId11"/>
    <p:sldId id="267" r:id="rId12"/>
    <p:sldId id="269" r:id="rId13"/>
    <p:sldId id="270" r:id="rId14"/>
    <p:sldId id="271" r:id="rId15"/>
    <p:sldId id="272" r:id="rId16"/>
    <p:sldId id="273" r:id="rId17"/>
    <p:sldId id="275" r:id="rId18"/>
    <p:sldId id="277" r:id="rId19"/>
    <p:sldId id="278" r:id="rId20"/>
    <p:sldId id="276" r:id="rId21"/>
    <p:sldId id="279" r:id="rId22"/>
    <p:sldId id="280" r:id="rId23"/>
    <p:sldId id="274" r:id="rId24"/>
    <p:sldId id="281" r:id="rId25"/>
    <p:sldId id="282" r:id="rId26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FE75A630-3B84-4A9F-9FE5-A4FC29038D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F7E67DFD-309C-44D1-A1F7-03EF03DE87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/>
              <a:t>לחץ כדי לערוך סגנון כותרת משנה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37A8BD43-E069-49D6-97F8-1B58FF8CF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3CE9-6526-4653-9E21-0CB4F6F65A5D}" type="datetimeFigureOut">
              <a:rPr lang="he-IL" smtClean="0"/>
              <a:t>ט"ז/חשון/תשפ"א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1AE9840-407C-493C-8811-56E0D510E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E144720-6AC3-423D-BF89-AEC78AE4E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C3CD2-D8B0-4A53-BAD7-97F8F5203DB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516585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19636BF-DB07-44C1-897E-11F64470B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6A249E81-6030-4EF4-965A-4A0722AB64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4E3B6DCC-C7B3-4B6C-8852-AF398F5E8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3CE9-6526-4653-9E21-0CB4F6F65A5D}" type="datetimeFigureOut">
              <a:rPr lang="he-IL" smtClean="0"/>
              <a:t>ט"ז/חשון/תשפ"א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CF3C4F1-AA44-4EBE-A292-98E47F7DB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B3C0AD7-74A3-484F-8F29-A4C5C2043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C3CD2-D8B0-4A53-BAD7-97F8F5203DB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53381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>
            <a:extLst>
              <a:ext uri="{FF2B5EF4-FFF2-40B4-BE49-F238E27FC236}">
                <a16:creationId xmlns:a16="http://schemas.microsoft.com/office/drawing/2014/main" id="{D149C6D2-05DA-4AAE-9F64-7FA0B82A22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טקסט אנכי 2">
            <a:extLst>
              <a:ext uri="{FF2B5EF4-FFF2-40B4-BE49-F238E27FC236}">
                <a16:creationId xmlns:a16="http://schemas.microsoft.com/office/drawing/2014/main" id="{8587D767-5961-477C-A8AE-24A2CD5368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76E65422-314B-4045-965C-3E621BC77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3CE9-6526-4653-9E21-0CB4F6F65A5D}" type="datetimeFigureOut">
              <a:rPr lang="he-IL" smtClean="0"/>
              <a:t>ט"ז/חשון/תשפ"א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DFADAC5C-6734-4249-BF92-4B54C3FC71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DD3F578D-936D-43FD-B086-4A54BD59B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C3CD2-D8B0-4A53-BAD7-97F8F5203DB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28623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A97B28A6-C14A-403D-9684-75AD89D4E3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0C1F421-DA8C-4EE9-B6A9-5F2D7224C8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B2722B6-B413-4246-A828-9F960AD6B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3CE9-6526-4653-9E21-0CB4F6F65A5D}" type="datetimeFigureOut">
              <a:rPr lang="he-IL" smtClean="0"/>
              <a:t>ט"ז/חשון/תשפ"א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9E6FFA94-9CEA-4F5F-B10A-072C03CE6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C57C9079-3DBD-47E7-A3D5-69B31B731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C3CD2-D8B0-4A53-BAD7-97F8F5203DB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892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75144EF-4D09-4B57-8E8B-29C23B4DA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F8245345-5F9E-4AC6-B6DA-6C214AACA5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0461CB20-9A6F-4927-A175-DBE659884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3CE9-6526-4653-9E21-0CB4F6F65A5D}" type="datetimeFigureOut">
              <a:rPr lang="he-IL" smtClean="0"/>
              <a:t>ט"ז/חשון/תשפ"א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1B9D32AB-CBC7-483D-9D5A-DA1E33927B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5B17D9D8-1F0F-4AED-9B04-8AECD68C4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C3CD2-D8B0-4A53-BAD7-97F8F5203DB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31576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595F97D-6CDC-4BE8-ABFF-3703CF90E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E9A6A7DE-0B56-4A84-BABE-FA66FE6B29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CF6C1C1D-F887-46F9-856A-DCF60C61EB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F6AE3267-E166-41FD-B2D4-F8651F015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3CE9-6526-4653-9E21-0CB4F6F65A5D}" type="datetimeFigureOut">
              <a:rPr lang="he-IL" smtClean="0"/>
              <a:t>ט"ז/חשון/תשפ"א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A0B63FF9-776D-48C7-B434-0B7353FE9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8AF4C9B8-D878-4C54-9414-98233238D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C3CD2-D8B0-4A53-BAD7-97F8F5203DB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37095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CEEE7709-78A5-40C1-B8EF-4A6C78BF4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1BA462A5-C3AA-438B-9895-B159593EE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2F80E71B-0B73-409E-B676-8276C013D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5" name="מציין מיקום טקסט 4">
            <a:extLst>
              <a:ext uri="{FF2B5EF4-FFF2-40B4-BE49-F238E27FC236}">
                <a16:creationId xmlns:a16="http://schemas.microsoft.com/office/drawing/2014/main" id="{3E41BFB7-8068-457D-8F41-99B42D58C7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28DB8934-C5D3-4D10-86C2-EC05EE5D84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7" name="מציין מיקום של תאריך 6">
            <a:extLst>
              <a:ext uri="{FF2B5EF4-FFF2-40B4-BE49-F238E27FC236}">
                <a16:creationId xmlns:a16="http://schemas.microsoft.com/office/drawing/2014/main" id="{CC42C624-3308-407C-A118-CBB08CF14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3CE9-6526-4653-9E21-0CB4F6F65A5D}" type="datetimeFigureOut">
              <a:rPr lang="he-IL" smtClean="0"/>
              <a:t>ט"ז/חשון/תשפ"א</a:t>
            </a:fld>
            <a:endParaRPr lang="he-IL"/>
          </a:p>
        </p:txBody>
      </p:sp>
      <p:sp>
        <p:nvSpPr>
          <p:cNvPr id="8" name="מציין מיקום של כותרת תחתונה 7">
            <a:extLst>
              <a:ext uri="{FF2B5EF4-FFF2-40B4-BE49-F238E27FC236}">
                <a16:creationId xmlns:a16="http://schemas.microsoft.com/office/drawing/2014/main" id="{09C8C163-00A6-4D7C-9AB8-0162D71A7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>
            <a:extLst>
              <a:ext uri="{FF2B5EF4-FFF2-40B4-BE49-F238E27FC236}">
                <a16:creationId xmlns:a16="http://schemas.microsoft.com/office/drawing/2014/main" id="{6324871D-C467-4391-8C35-DF237585A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C3CD2-D8B0-4A53-BAD7-97F8F5203DB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61819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E69875A3-9942-4AA3-A659-35F52A416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CF642F2E-5AFD-41C3-BBAD-6AFAB12F9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3CE9-6526-4653-9E21-0CB4F6F65A5D}" type="datetimeFigureOut">
              <a:rPr lang="he-IL" smtClean="0"/>
              <a:t>ט"ז/חשון/תשפ"א</a:t>
            </a:fld>
            <a:endParaRPr lang="he-IL"/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97044239-FF26-412D-A55D-1AF8B439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BF32A2BE-76F4-4B95-BD40-AF28ACA83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C3CD2-D8B0-4A53-BAD7-97F8F5203DB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827706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>
            <a:extLst>
              <a:ext uri="{FF2B5EF4-FFF2-40B4-BE49-F238E27FC236}">
                <a16:creationId xmlns:a16="http://schemas.microsoft.com/office/drawing/2014/main" id="{27F17240-F517-4BE1-AFD8-B787CBF1B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3CE9-6526-4653-9E21-0CB4F6F65A5D}" type="datetimeFigureOut">
              <a:rPr lang="he-IL" smtClean="0"/>
              <a:t>ט"ז/חשון/תשפ"א</a:t>
            </a:fld>
            <a:endParaRPr lang="he-IL"/>
          </a:p>
        </p:txBody>
      </p:sp>
      <p:sp>
        <p:nvSpPr>
          <p:cNvPr id="3" name="מציין מיקום של כותרת תחתונה 2">
            <a:extLst>
              <a:ext uri="{FF2B5EF4-FFF2-40B4-BE49-F238E27FC236}">
                <a16:creationId xmlns:a16="http://schemas.microsoft.com/office/drawing/2014/main" id="{C2ABDDEC-0318-48A1-A044-ED10DB57E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>
            <a:extLst>
              <a:ext uri="{FF2B5EF4-FFF2-40B4-BE49-F238E27FC236}">
                <a16:creationId xmlns:a16="http://schemas.microsoft.com/office/drawing/2014/main" id="{8C1CCFE7-82F4-46DC-9997-A66598AA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C3CD2-D8B0-4A53-BAD7-97F8F5203DB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80987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88F0D3C9-9A8E-4E63-9B53-21A660ACFC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תוכן 2">
            <a:extLst>
              <a:ext uri="{FF2B5EF4-FFF2-40B4-BE49-F238E27FC236}">
                <a16:creationId xmlns:a16="http://schemas.microsoft.com/office/drawing/2014/main" id="{BA92EB5B-0511-4E24-A5D7-ADA1FF995C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4E03FB43-AE82-437B-835C-A1D216C10A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FB0E4431-DC88-4694-A586-24DC82597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3CE9-6526-4653-9E21-0CB4F6F65A5D}" type="datetimeFigureOut">
              <a:rPr lang="he-IL" smtClean="0"/>
              <a:t>ט"ז/חשון/תשפ"א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26372C2D-4B4D-4A70-BFFF-EF5BD0449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A5D4C707-A906-4460-ABF8-CB1E0D1BA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C3CD2-D8B0-4A53-BAD7-97F8F5203DB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025758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179AA048-E3A5-4843-A314-EF22498C0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של תמונה 2">
            <a:extLst>
              <a:ext uri="{FF2B5EF4-FFF2-40B4-BE49-F238E27FC236}">
                <a16:creationId xmlns:a16="http://schemas.microsoft.com/office/drawing/2014/main" id="{1CFE0A48-92A3-4774-A9CB-AA6746BE9F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>
            <a:extLst>
              <a:ext uri="{FF2B5EF4-FFF2-40B4-BE49-F238E27FC236}">
                <a16:creationId xmlns:a16="http://schemas.microsoft.com/office/drawing/2014/main" id="{08CB6EC9-8C56-4647-9E97-915E8C2068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/>
              <a:t>לחץ כדי לערוך סגנונות טקסט של תבנית בסיס</a:t>
            </a:r>
          </a:p>
        </p:txBody>
      </p:sp>
      <p:sp>
        <p:nvSpPr>
          <p:cNvPr id="5" name="מציין מיקום של תאריך 4">
            <a:extLst>
              <a:ext uri="{FF2B5EF4-FFF2-40B4-BE49-F238E27FC236}">
                <a16:creationId xmlns:a16="http://schemas.microsoft.com/office/drawing/2014/main" id="{E7D4B4E4-1AA1-43F9-9823-0D10F7A9E4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4D3CE9-6526-4653-9E21-0CB4F6F65A5D}" type="datetimeFigureOut">
              <a:rPr lang="he-IL" smtClean="0"/>
              <a:t>ט"ז/חשון/תשפ"א</a:t>
            </a:fld>
            <a:endParaRPr lang="he-IL"/>
          </a:p>
        </p:txBody>
      </p:sp>
      <p:sp>
        <p:nvSpPr>
          <p:cNvPr id="6" name="מציין מיקום של כותרת תחתונה 5">
            <a:extLst>
              <a:ext uri="{FF2B5EF4-FFF2-40B4-BE49-F238E27FC236}">
                <a16:creationId xmlns:a16="http://schemas.microsoft.com/office/drawing/2014/main" id="{CBA936DB-B1E2-4DC3-AD34-0BC56659B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>
            <a:extLst>
              <a:ext uri="{FF2B5EF4-FFF2-40B4-BE49-F238E27FC236}">
                <a16:creationId xmlns:a16="http://schemas.microsoft.com/office/drawing/2014/main" id="{BD3E6A09-CECF-4AF2-90CC-25BD08D9F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C3CD2-D8B0-4A53-BAD7-97F8F5203DB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150478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>
            <a:extLst>
              <a:ext uri="{FF2B5EF4-FFF2-40B4-BE49-F238E27FC236}">
                <a16:creationId xmlns:a16="http://schemas.microsoft.com/office/drawing/2014/main" id="{B61BDB06-A1A1-4D7B-9CDB-B8B801937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/>
              <a:t>לחץ כדי לערוך סגנון כותרת של תבנית בסיס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70748F5-BD31-4F94-9155-DCC2DE4CB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/>
              <a:t>לחץ כדי לערוך סגנונות טקסט של תבנית בסיס</a:t>
            </a:r>
          </a:p>
          <a:p>
            <a:pPr lvl="1"/>
            <a:r>
              <a:rPr lang="he-IL"/>
              <a:t>רמה שנייה</a:t>
            </a:r>
          </a:p>
          <a:p>
            <a:pPr lvl="2"/>
            <a:r>
              <a:rPr lang="he-IL"/>
              <a:t>רמה שלישית</a:t>
            </a:r>
          </a:p>
          <a:p>
            <a:pPr lvl="3"/>
            <a:r>
              <a:rPr lang="he-IL"/>
              <a:t>רמה רביעית</a:t>
            </a:r>
          </a:p>
          <a:p>
            <a:pPr lvl="4"/>
            <a:r>
              <a:rPr lang="he-IL"/>
              <a:t>רמה חמישית</a:t>
            </a:r>
          </a:p>
        </p:txBody>
      </p:sp>
      <p:sp>
        <p:nvSpPr>
          <p:cNvPr id="4" name="מציין מיקום של תאריך 3">
            <a:extLst>
              <a:ext uri="{FF2B5EF4-FFF2-40B4-BE49-F238E27FC236}">
                <a16:creationId xmlns:a16="http://schemas.microsoft.com/office/drawing/2014/main" id="{9F80B43F-468F-4E47-9792-F580E4EE0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4D3CE9-6526-4653-9E21-0CB4F6F65A5D}" type="datetimeFigureOut">
              <a:rPr lang="he-IL" smtClean="0"/>
              <a:t>ט"ז/חשון/תשפ"א</a:t>
            </a:fld>
            <a:endParaRPr lang="he-IL"/>
          </a:p>
        </p:txBody>
      </p:sp>
      <p:sp>
        <p:nvSpPr>
          <p:cNvPr id="5" name="מציין מיקום של כותרת תחתונה 4">
            <a:extLst>
              <a:ext uri="{FF2B5EF4-FFF2-40B4-BE49-F238E27FC236}">
                <a16:creationId xmlns:a16="http://schemas.microsoft.com/office/drawing/2014/main" id="{A300C619-0144-46E8-98E1-6723C5B661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>
            <a:extLst>
              <a:ext uri="{FF2B5EF4-FFF2-40B4-BE49-F238E27FC236}">
                <a16:creationId xmlns:a16="http://schemas.microsoft.com/office/drawing/2014/main" id="{21B216ED-749B-4A77-BD14-3F1616092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C3CD2-D8B0-4A53-BAD7-97F8F5203DB9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40753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Rectangle 134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מסע אל העבר - משחקים ישנים להורדה - Complete The Picture - מצא את החסר">
            <a:extLst>
              <a:ext uri="{FF2B5EF4-FFF2-40B4-BE49-F238E27FC236}">
                <a16:creationId xmlns:a16="http://schemas.microsoft.com/office/drawing/2014/main" id="{626DA777-71E2-4AC2-9B94-C042F89081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0"/>
          <a:stretch/>
        </p:blipFill>
        <p:spPr bwMode="auto">
          <a:xfrm>
            <a:off x="1970659" y="643467"/>
            <a:ext cx="8250682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8631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halloween clipart - Download Free Vectors, Clipart Graphics &amp; Vector Art">
            <a:extLst>
              <a:ext uri="{FF2B5EF4-FFF2-40B4-BE49-F238E27FC236}">
                <a16:creationId xmlns:a16="http://schemas.microsoft.com/office/drawing/2014/main" id="{2851E6B8-FEB4-4259-9C71-C9E8F4A293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0" t="52148" r="31481" b="28445"/>
          <a:stretch/>
        </p:blipFill>
        <p:spPr bwMode="auto">
          <a:xfrm>
            <a:off x="3111896" y="0"/>
            <a:ext cx="59682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98288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D1B5A7A9-844F-449B-9F0B-ADA823A93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1"/>
            <a:ext cx="5859797" cy="334670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148" name="Picture 4" descr="halloween clipart - Download Free Vectors, Clipart Graphics &amp; Vector Art">
            <a:extLst>
              <a:ext uri="{FF2B5EF4-FFF2-40B4-BE49-F238E27FC236}">
                <a16:creationId xmlns:a16="http://schemas.microsoft.com/office/drawing/2014/main" id="{1CB6AC2B-75E3-42F8-A2E8-EE34E10A52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48" t="24889" r="22890" b="66519"/>
          <a:stretch/>
        </p:blipFill>
        <p:spPr bwMode="auto">
          <a:xfrm>
            <a:off x="1458933" y="523440"/>
            <a:ext cx="2011725" cy="248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26EF3366-D369-4699-9224-92DF2A6BD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3433" y="244"/>
            <a:ext cx="5451847" cy="3346705"/>
          </a:xfrm>
          <a:custGeom>
            <a:avLst/>
            <a:gdLst>
              <a:gd name="connsiteX0" fmla="*/ 1549963 w 5451847"/>
              <a:gd name="connsiteY0" fmla="*/ 0 h 3346705"/>
              <a:gd name="connsiteX1" fmla="*/ 1555540 w 5451847"/>
              <a:gd name="connsiteY1" fmla="*/ 0 h 3346705"/>
              <a:gd name="connsiteX2" fmla="*/ 2621768 w 5451847"/>
              <a:gd name="connsiteY2" fmla="*/ 0 h 3346705"/>
              <a:gd name="connsiteX3" fmla="*/ 4832507 w 5451847"/>
              <a:gd name="connsiteY3" fmla="*/ 0 h 3346705"/>
              <a:gd name="connsiteX4" fmla="*/ 3282657 w 5451847"/>
              <a:gd name="connsiteY4" fmla="*/ 3346461 h 3346705"/>
              <a:gd name="connsiteX5" fmla="*/ 5451847 w 5451847"/>
              <a:gd name="connsiteY5" fmla="*/ 3346461 h 3346705"/>
              <a:gd name="connsiteX6" fmla="*/ 5451847 w 5451847"/>
              <a:gd name="connsiteY6" fmla="*/ 3346705 h 3346705"/>
              <a:gd name="connsiteX7" fmla="*/ 0 w 5451847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51847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5451847" y="3346461"/>
                </a:lnTo>
                <a:lnTo>
                  <a:pt x="5451847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150" name="Picture 6" descr="halloween clipart - Download Free Vectors, Clipart Graphics &amp; Vector Art">
            <a:extLst>
              <a:ext uri="{FF2B5EF4-FFF2-40B4-BE49-F238E27FC236}">
                <a16:creationId xmlns:a16="http://schemas.microsoft.com/office/drawing/2014/main" id="{C029A259-056A-437E-87D0-C03789E9FE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41" t="33481" r="22167" b="48593"/>
          <a:stretch/>
        </p:blipFill>
        <p:spPr bwMode="auto">
          <a:xfrm>
            <a:off x="6093942" y="657411"/>
            <a:ext cx="1453321" cy="234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Freeform: Shape 144">
            <a:extLst>
              <a:ext uri="{FF2B5EF4-FFF2-40B4-BE49-F238E27FC236}">
                <a16:creationId xmlns:a16="http://schemas.microsoft.com/office/drawing/2014/main" id="{1BC0FF49-4C2C-401A-A538-A520CA00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67349" y="0"/>
            <a:ext cx="4224651" cy="3346705"/>
          </a:xfrm>
          <a:custGeom>
            <a:avLst/>
            <a:gdLst>
              <a:gd name="connsiteX0" fmla="*/ 1549963 w 4224651"/>
              <a:gd name="connsiteY0" fmla="*/ 0 h 3346705"/>
              <a:gd name="connsiteX1" fmla="*/ 1555540 w 4224651"/>
              <a:gd name="connsiteY1" fmla="*/ 0 h 3346705"/>
              <a:gd name="connsiteX2" fmla="*/ 2621768 w 4224651"/>
              <a:gd name="connsiteY2" fmla="*/ 0 h 3346705"/>
              <a:gd name="connsiteX3" fmla="*/ 4224651 w 4224651"/>
              <a:gd name="connsiteY3" fmla="*/ 0 h 3346705"/>
              <a:gd name="connsiteX4" fmla="*/ 4224651 w 4224651"/>
              <a:gd name="connsiteY4" fmla="*/ 3346705 h 3346705"/>
              <a:gd name="connsiteX5" fmla="*/ 0 w 422465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146" name="Picture 2" descr="halloween clipart - Download Free Vectors, Clipart Graphics &amp; Vector Art">
            <a:extLst>
              <a:ext uri="{FF2B5EF4-FFF2-40B4-BE49-F238E27FC236}">
                <a16:creationId xmlns:a16="http://schemas.microsoft.com/office/drawing/2014/main" id="{9D2CA829-F07E-4B53-8AC2-C8BAA6ECFC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5" t="2074" r="31630" b="72148"/>
          <a:stretch/>
        </p:blipFill>
        <p:spPr bwMode="auto">
          <a:xfrm>
            <a:off x="9454776" y="771284"/>
            <a:ext cx="2267225" cy="2121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" name="Freeform: Shape 146">
            <a:extLst>
              <a:ext uri="{FF2B5EF4-FFF2-40B4-BE49-F238E27FC236}">
                <a16:creationId xmlns:a16="http://schemas.microsoft.com/office/drawing/2014/main" id="{F79205F4-89F3-4686-B966-BBF5CC998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1296"/>
            <a:ext cx="769856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152" name="Picture 8" descr="halloween clipart - Download Free Vectors, Clipart Graphics &amp; Vector Art">
            <a:extLst>
              <a:ext uri="{FF2B5EF4-FFF2-40B4-BE49-F238E27FC236}">
                <a16:creationId xmlns:a16="http://schemas.microsoft.com/office/drawing/2014/main" id="{5F00F8F6-6274-4EAA-90FE-FCED197F29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" t="53185" r="79481" b="37630"/>
          <a:stretch/>
        </p:blipFill>
        <p:spPr bwMode="auto">
          <a:xfrm>
            <a:off x="1142690" y="3971863"/>
            <a:ext cx="4649228" cy="236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00DBC40C-EA02-4A4D-8449-A1FC9968D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50090" y="3511296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8" descr="halloween clipart - Download Free Vectors, Clipart Graphics &amp; Vector Art">
            <a:extLst>
              <a:ext uri="{FF2B5EF4-FFF2-40B4-BE49-F238E27FC236}">
                <a16:creationId xmlns:a16="http://schemas.microsoft.com/office/drawing/2014/main" id="{A28AF0FA-8837-479E-99E1-BB2046A5C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8" t="31259" r="11778" b="52296"/>
          <a:stretch/>
        </p:blipFill>
        <p:spPr bwMode="auto">
          <a:xfrm>
            <a:off x="9283883" y="3971863"/>
            <a:ext cx="1224354" cy="238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2838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12E8CD4E-6381-4807-AA5B-CE0024A8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D28445F8-F032-43C9-8D0F-A5155F525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59"/>
            <a:ext cx="5538555" cy="28870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50" name="Picture 6" descr="halloween clipart - Download Free Vectors, Clipart Graphics &amp; Vector Art">
            <a:extLst>
              <a:ext uri="{FF2B5EF4-FFF2-40B4-BE49-F238E27FC236}">
                <a16:creationId xmlns:a16="http://schemas.microsoft.com/office/drawing/2014/main" id="{C029A259-056A-437E-87D0-C03789E9FE5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41" t="33481" r="22167" b="48593"/>
          <a:stretch/>
        </p:blipFill>
        <p:spPr bwMode="auto">
          <a:xfrm>
            <a:off x="2455104" y="644229"/>
            <a:ext cx="1584229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" name="Rectangle 193">
            <a:extLst>
              <a:ext uri="{FF2B5EF4-FFF2-40B4-BE49-F238E27FC236}">
                <a16:creationId xmlns:a16="http://schemas.microsoft.com/office/drawing/2014/main" id="{36A325B5-56A3-425A-B9A3-0CEB7CA1B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2" y="480060"/>
            <a:ext cx="5538555" cy="28870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46" name="Picture 2" descr="halloween clipart - Download Free Vectors, Clipart Graphics &amp; Vector Art">
            <a:extLst>
              <a:ext uri="{FF2B5EF4-FFF2-40B4-BE49-F238E27FC236}">
                <a16:creationId xmlns:a16="http://schemas.microsoft.com/office/drawing/2014/main" id="{9D2CA829-F07E-4B53-8AC2-C8BAA6ECFC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15" t="2074" r="31630" b="72148"/>
          <a:stretch/>
        </p:blipFill>
        <p:spPr bwMode="auto">
          <a:xfrm>
            <a:off x="7577298" y="644229"/>
            <a:ext cx="2736821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" name="Rectangle 194">
            <a:extLst>
              <a:ext uri="{FF2B5EF4-FFF2-40B4-BE49-F238E27FC236}">
                <a16:creationId xmlns:a16="http://schemas.microsoft.com/office/drawing/2014/main" id="{B80DE958-9D45-4CAD-BF1F-FA2ED970B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3" y="3527956"/>
            <a:ext cx="5538554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152" name="Picture 8" descr="halloween clipart - Download Free Vectors, Clipart Graphics &amp; Vector Art">
            <a:extLst>
              <a:ext uri="{FF2B5EF4-FFF2-40B4-BE49-F238E27FC236}">
                <a16:creationId xmlns:a16="http://schemas.microsoft.com/office/drawing/2014/main" id="{5F00F8F6-6274-4EAA-90FE-FCED197F29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" t="53185" r="79481" b="37630"/>
          <a:stretch/>
        </p:blipFill>
        <p:spPr bwMode="auto">
          <a:xfrm>
            <a:off x="728167" y="3653451"/>
            <a:ext cx="5038103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6" name="Rectangle 195">
            <a:extLst>
              <a:ext uri="{FF2B5EF4-FFF2-40B4-BE49-F238E27FC236}">
                <a16:creationId xmlns:a16="http://schemas.microsoft.com/office/drawing/2014/main" id="{BB93B4BF-AD35-4E52-8131-161C5FB9C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2" y="3527956"/>
            <a:ext cx="5538555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8" descr="halloween clipart - Download Free Vectors, Clipart Graphics &amp; Vector Art">
            <a:extLst>
              <a:ext uri="{FF2B5EF4-FFF2-40B4-BE49-F238E27FC236}">
                <a16:creationId xmlns:a16="http://schemas.microsoft.com/office/drawing/2014/main" id="{A28AF0FA-8837-479E-99E1-BB2046A5CD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78" t="31259" r="11778" b="52296"/>
          <a:stretch/>
        </p:blipFill>
        <p:spPr bwMode="auto">
          <a:xfrm>
            <a:off x="8288390" y="3672788"/>
            <a:ext cx="1314638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0529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halloween clipart - Download Free Vectors, Clipart Graphics &amp; Vector Art">
            <a:extLst>
              <a:ext uri="{FF2B5EF4-FFF2-40B4-BE49-F238E27FC236}">
                <a16:creationId xmlns:a16="http://schemas.microsoft.com/office/drawing/2014/main" id="{67BB0D97-A96E-42F3-AE21-C3B942ADE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48" t="24889" r="22890" b="66519"/>
          <a:stretch/>
        </p:blipFill>
        <p:spPr bwMode="auto">
          <a:xfrm>
            <a:off x="3313403" y="-10161"/>
            <a:ext cx="5565194" cy="686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3135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D1B5A7A9-844F-449B-9F0B-ADA823A93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1"/>
            <a:ext cx="5859797" cy="334670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172" name="Picture 4" descr="2017 halloween clip art - 2017 halloween clipart photo - NiceClipart.com">
            <a:extLst>
              <a:ext uri="{FF2B5EF4-FFF2-40B4-BE49-F238E27FC236}">
                <a16:creationId xmlns:a16="http://schemas.microsoft.com/office/drawing/2014/main" id="{935E1D86-6FEF-41A1-BEF2-28141B21C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02230" y="523440"/>
            <a:ext cx="2125131" cy="248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26EF3366-D369-4699-9224-92DF2A6BD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3433" y="244"/>
            <a:ext cx="5451847" cy="3346705"/>
          </a:xfrm>
          <a:custGeom>
            <a:avLst/>
            <a:gdLst>
              <a:gd name="connsiteX0" fmla="*/ 1549963 w 5451847"/>
              <a:gd name="connsiteY0" fmla="*/ 0 h 3346705"/>
              <a:gd name="connsiteX1" fmla="*/ 1555540 w 5451847"/>
              <a:gd name="connsiteY1" fmla="*/ 0 h 3346705"/>
              <a:gd name="connsiteX2" fmla="*/ 2621768 w 5451847"/>
              <a:gd name="connsiteY2" fmla="*/ 0 h 3346705"/>
              <a:gd name="connsiteX3" fmla="*/ 4832507 w 5451847"/>
              <a:gd name="connsiteY3" fmla="*/ 0 h 3346705"/>
              <a:gd name="connsiteX4" fmla="*/ 3282657 w 5451847"/>
              <a:gd name="connsiteY4" fmla="*/ 3346461 h 3346705"/>
              <a:gd name="connsiteX5" fmla="*/ 5451847 w 5451847"/>
              <a:gd name="connsiteY5" fmla="*/ 3346461 h 3346705"/>
              <a:gd name="connsiteX6" fmla="*/ 5451847 w 5451847"/>
              <a:gd name="connsiteY6" fmla="*/ 3346705 h 3346705"/>
              <a:gd name="connsiteX7" fmla="*/ 0 w 5451847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51847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5451847" y="3346461"/>
                </a:lnTo>
                <a:lnTo>
                  <a:pt x="5451847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178" name="Picture 10" descr="Clipart owl halloween, Picture #2463757 clipart owl halloween">
            <a:extLst>
              <a:ext uri="{FF2B5EF4-FFF2-40B4-BE49-F238E27FC236}">
                <a16:creationId xmlns:a16="http://schemas.microsoft.com/office/drawing/2014/main" id="{1A0CF5EB-93C4-44D7-AC73-ED60D3FE4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69179" y="657411"/>
            <a:ext cx="1702847" cy="234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1BC0FF49-4C2C-401A-A538-A520CA00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67349" y="0"/>
            <a:ext cx="4224651" cy="3346705"/>
          </a:xfrm>
          <a:custGeom>
            <a:avLst/>
            <a:gdLst>
              <a:gd name="connsiteX0" fmla="*/ 1549963 w 4224651"/>
              <a:gd name="connsiteY0" fmla="*/ 0 h 3346705"/>
              <a:gd name="connsiteX1" fmla="*/ 1555540 w 4224651"/>
              <a:gd name="connsiteY1" fmla="*/ 0 h 3346705"/>
              <a:gd name="connsiteX2" fmla="*/ 2621768 w 4224651"/>
              <a:gd name="connsiteY2" fmla="*/ 0 h 3346705"/>
              <a:gd name="connsiteX3" fmla="*/ 4224651 w 4224651"/>
              <a:gd name="connsiteY3" fmla="*/ 0 h 3346705"/>
              <a:gd name="connsiteX4" fmla="*/ 4224651 w 4224651"/>
              <a:gd name="connsiteY4" fmla="*/ 3346705 h 3346705"/>
              <a:gd name="connsiteX5" fmla="*/ 0 w 422465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176" name="Picture 8" descr="Halloween Clip Art - Halloween Images">
            <a:extLst>
              <a:ext uri="{FF2B5EF4-FFF2-40B4-BE49-F238E27FC236}">
                <a16:creationId xmlns:a16="http://schemas.microsoft.com/office/drawing/2014/main" id="{6CFB4378-B8A4-4E2D-AEE9-B36878C7A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41057" y="657411"/>
            <a:ext cx="1894662" cy="234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F79205F4-89F3-4686-B966-BBF5CC998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1296"/>
            <a:ext cx="769856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174" name="Picture 6" descr="Free Black and White Halloween Clip Art | Halloween clipart, Halloween clips,  Halloween images">
            <a:extLst>
              <a:ext uri="{FF2B5EF4-FFF2-40B4-BE49-F238E27FC236}">
                <a16:creationId xmlns:a16="http://schemas.microsoft.com/office/drawing/2014/main" id="{9E0CDEF4-D780-420F-B121-180D279F5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36207" y="3971863"/>
            <a:ext cx="2662193" cy="236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00DBC40C-EA02-4A4D-8449-A1FC9968D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50090" y="3511296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170" name="Picture 2" descr="Bat Halloween Clip Art, PNG, 1343x1500px, Halloween, Animation, Art, Bat,  Black And White Download Free">
            <a:extLst>
              <a:ext uri="{FF2B5EF4-FFF2-40B4-BE49-F238E27FC236}">
                <a16:creationId xmlns:a16="http://schemas.microsoft.com/office/drawing/2014/main" id="{F99B9AFD-0606-41C6-93DB-E1F37819F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29003" y="3971863"/>
            <a:ext cx="2134115" cy="238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754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Rectangle 81">
            <a:extLst>
              <a:ext uri="{FF2B5EF4-FFF2-40B4-BE49-F238E27FC236}">
                <a16:creationId xmlns:a16="http://schemas.microsoft.com/office/drawing/2014/main" id="{12E8CD4E-6381-4807-AA5B-CE0024A8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D28445F8-F032-43C9-8D0F-A5155F525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59"/>
            <a:ext cx="5538555" cy="28870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6" name="Picture 8" descr="Halloween Clip Art - Halloween Images">
            <a:extLst>
              <a:ext uri="{FF2B5EF4-FFF2-40B4-BE49-F238E27FC236}">
                <a16:creationId xmlns:a16="http://schemas.microsoft.com/office/drawing/2014/main" id="{6CFB4378-B8A4-4E2D-AEE9-B36878C7A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14556" y="644229"/>
            <a:ext cx="2065325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36A325B5-56A3-425A-B9A3-0CEB7CA1B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2" y="480060"/>
            <a:ext cx="5538555" cy="28870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2" name="Picture 4" descr="2017 halloween clip art - 2017 halloween clipart photo - NiceClipart.com">
            <a:extLst>
              <a:ext uri="{FF2B5EF4-FFF2-40B4-BE49-F238E27FC236}">
                <a16:creationId xmlns:a16="http://schemas.microsoft.com/office/drawing/2014/main" id="{935E1D86-6FEF-41A1-BEF2-28141B21C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49934" y="644229"/>
            <a:ext cx="2191549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Rectangle 87">
            <a:extLst>
              <a:ext uri="{FF2B5EF4-FFF2-40B4-BE49-F238E27FC236}">
                <a16:creationId xmlns:a16="http://schemas.microsoft.com/office/drawing/2014/main" id="{B80DE958-9D45-4CAD-BF1F-FA2ED970B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3" y="3527956"/>
            <a:ext cx="5538554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0" name="Picture 2" descr="Bat Halloween Clip Art, PNG, 1343x1500px, Halloween, Animation, Art, Bat,  Black And White Download Free">
            <a:extLst>
              <a:ext uri="{FF2B5EF4-FFF2-40B4-BE49-F238E27FC236}">
                <a16:creationId xmlns:a16="http://schemas.microsoft.com/office/drawing/2014/main" id="{F99B9AFD-0606-41C6-93DB-E1F37819F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01476" y="3653451"/>
            <a:ext cx="2291486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BB93B4BF-AD35-4E52-8131-161C5FB9C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2" y="3527956"/>
            <a:ext cx="5538555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4" name="Picture 6" descr="Free Black and White Halloween Clip Art | Halloween clipart, Halloween clips,  Halloween images">
            <a:extLst>
              <a:ext uri="{FF2B5EF4-FFF2-40B4-BE49-F238E27FC236}">
                <a16:creationId xmlns:a16="http://schemas.microsoft.com/office/drawing/2014/main" id="{9E0CDEF4-D780-420F-B121-180D279F5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03275" y="3672788"/>
            <a:ext cx="2884867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24566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lipart owl halloween, Picture #2463757 clipart owl halloween">
            <a:extLst>
              <a:ext uri="{FF2B5EF4-FFF2-40B4-BE49-F238E27FC236}">
                <a16:creationId xmlns:a16="http://schemas.microsoft.com/office/drawing/2014/main" id="{26E0B7A8-A1A9-4FF9-81EE-43B87C7CA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1563" y="0"/>
            <a:ext cx="49672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1502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Freeform: Shape 134">
            <a:extLst>
              <a:ext uri="{FF2B5EF4-FFF2-40B4-BE49-F238E27FC236}">
                <a16:creationId xmlns:a16="http://schemas.microsoft.com/office/drawing/2014/main" id="{D1B5A7A9-844F-449B-9F0B-ADA823A93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1"/>
            <a:ext cx="5859797" cy="334670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 descr="Halloween Cartoon Images, Stock Photos &amp; Vectors | Shutterstock">
            <a:extLst>
              <a:ext uri="{FF2B5EF4-FFF2-40B4-BE49-F238E27FC236}">
                <a16:creationId xmlns:a16="http://schemas.microsoft.com/office/drawing/2014/main" id="{FDFDB107-4BF6-40C0-B218-705DB5955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7" t="5068" r="59783" b="53694"/>
          <a:stretch/>
        </p:blipFill>
        <p:spPr bwMode="auto">
          <a:xfrm>
            <a:off x="1718526" y="523440"/>
            <a:ext cx="1492539" cy="248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7" name="Freeform: Shape 136">
            <a:extLst>
              <a:ext uri="{FF2B5EF4-FFF2-40B4-BE49-F238E27FC236}">
                <a16:creationId xmlns:a16="http://schemas.microsoft.com/office/drawing/2014/main" id="{26EF3366-D369-4699-9224-92DF2A6BD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3433" y="244"/>
            <a:ext cx="5451847" cy="3346705"/>
          </a:xfrm>
          <a:custGeom>
            <a:avLst/>
            <a:gdLst>
              <a:gd name="connsiteX0" fmla="*/ 1549963 w 5451847"/>
              <a:gd name="connsiteY0" fmla="*/ 0 h 3346705"/>
              <a:gd name="connsiteX1" fmla="*/ 1555540 w 5451847"/>
              <a:gd name="connsiteY1" fmla="*/ 0 h 3346705"/>
              <a:gd name="connsiteX2" fmla="*/ 2621768 w 5451847"/>
              <a:gd name="connsiteY2" fmla="*/ 0 h 3346705"/>
              <a:gd name="connsiteX3" fmla="*/ 4832507 w 5451847"/>
              <a:gd name="connsiteY3" fmla="*/ 0 h 3346705"/>
              <a:gd name="connsiteX4" fmla="*/ 3282657 w 5451847"/>
              <a:gd name="connsiteY4" fmla="*/ 3346461 h 3346705"/>
              <a:gd name="connsiteX5" fmla="*/ 5451847 w 5451847"/>
              <a:gd name="connsiteY5" fmla="*/ 3346461 h 3346705"/>
              <a:gd name="connsiteX6" fmla="*/ 5451847 w 5451847"/>
              <a:gd name="connsiteY6" fmla="*/ 3346705 h 3346705"/>
              <a:gd name="connsiteX7" fmla="*/ 0 w 5451847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51847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5451847" y="3346461"/>
                </a:lnTo>
                <a:lnTo>
                  <a:pt x="5451847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2" descr="Halloween Cartoon Images, Stock Photos &amp; Vectors | Shutterstock">
            <a:extLst>
              <a:ext uri="{FF2B5EF4-FFF2-40B4-BE49-F238E27FC236}">
                <a16:creationId xmlns:a16="http://schemas.microsoft.com/office/drawing/2014/main" id="{96AFEC18-ABA5-45CB-A261-2319816CE2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7" t="5069" r="44111" b="53694"/>
          <a:stretch/>
        </p:blipFill>
        <p:spPr bwMode="auto">
          <a:xfrm>
            <a:off x="6240390" y="657411"/>
            <a:ext cx="1160425" cy="234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Freeform: Shape 138">
            <a:extLst>
              <a:ext uri="{FF2B5EF4-FFF2-40B4-BE49-F238E27FC236}">
                <a16:creationId xmlns:a16="http://schemas.microsoft.com/office/drawing/2014/main" id="{1BC0FF49-4C2C-401A-A538-A520CA00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67349" y="0"/>
            <a:ext cx="4224651" cy="3346705"/>
          </a:xfrm>
          <a:custGeom>
            <a:avLst/>
            <a:gdLst>
              <a:gd name="connsiteX0" fmla="*/ 1549963 w 4224651"/>
              <a:gd name="connsiteY0" fmla="*/ 0 h 3346705"/>
              <a:gd name="connsiteX1" fmla="*/ 1555540 w 4224651"/>
              <a:gd name="connsiteY1" fmla="*/ 0 h 3346705"/>
              <a:gd name="connsiteX2" fmla="*/ 2621768 w 4224651"/>
              <a:gd name="connsiteY2" fmla="*/ 0 h 3346705"/>
              <a:gd name="connsiteX3" fmla="*/ 4224651 w 4224651"/>
              <a:gd name="connsiteY3" fmla="*/ 0 h 3346705"/>
              <a:gd name="connsiteX4" fmla="*/ 4224651 w 4224651"/>
              <a:gd name="connsiteY4" fmla="*/ 3346705 h 3346705"/>
              <a:gd name="connsiteX5" fmla="*/ 0 w 422465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42" name="Picture 2" descr="Halloween Cartoon Images, Stock Photos &amp; Vectors | Shutterstock">
            <a:extLst>
              <a:ext uri="{FF2B5EF4-FFF2-40B4-BE49-F238E27FC236}">
                <a16:creationId xmlns:a16="http://schemas.microsoft.com/office/drawing/2014/main" id="{E2A90BEE-AAFE-4E2E-A75A-5CEF00B2ED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" t="5069" r="78853" b="53694"/>
          <a:stretch/>
        </p:blipFill>
        <p:spPr bwMode="auto">
          <a:xfrm>
            <a:off x="9882370" y="657411"/>
            <a:ext cx="1412036" cy="234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Freeform: Shape 140">
            <a:extLst>
              <a:ext uri="{FF2B5EF4-FFF2-40B4-BE49-F238E27FC236}">
                <a16:creationId xmlns:a16="http://schemas.microsoft.com/office/drawing/2014/main" id="{F79205F4-89F3-4686-B966-BBF5CC998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1296"/>
            <a:ext cx="769856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2" descr="Halloween Cartoon Images, Stock Photos &amp; Vectors | Shutterstock">
            <a:extLst>
              <a:ext uri="{FF2B5EF4-FFF2-40B4-BE49-F238E27FC236}">
                <a16:creationId xmlns:a16="http://schemas.microsoft.com/office/drawing/2014/main" id="{A627C709-AE7D-4174-952A-B00D7D9EC8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8" t="5069" r="25041" b="53694"/>
          <a:stretch/>
        </p:blipFill>
        <p:spPr bwMode="auto">
          <a:xfrm>
            <a:off x="2757058" y="3971863"/>
            <a:ext cx="1420491" cy="236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Freeform: Shape 142">
            <a:extLst>
              <a:ext uri="{FF2B5EF4-FFF2-40B4-BE49-F238E27FC236}">
                <a16:creationId xmlns:a16="http://schemas.microsoft.com/office/drawing/2014/main" id="{00DBC40C-EA02-4A4D-8449-A1FC9968D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50090" y="3511296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2" descr="Halloween Cartoon Images, Stock Photos &amp; Vectors | Shutterstock">
            <a:extLst>
              <a:ext uri="{FF2B5EF4-FFF2-40B4-BE49-F238E27FC236}">
                <a16:creationId xmlns:a16="http://schemas.microsoft.com/office/drawing/2014/main" id="{A9C5BD56-AC44-4849-84A0-CE40DBD753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59" t="5069" b="53694"/>
          <a:stretch/>
        </p:blipFill>
        <p:spPr bwMode="auto">
          <a:xfrm>
            <a:off x="8954876" y="3971863"/>
            <a:ext cx="1882369" cy="238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48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Rectangle 191">
            <a:extLst>
              <a:ext uri="{FF2B5EF4-FFF2-40B4-BE49-F238E27FC236}">
                <a16:creationId xmlns:a16="http://schemas.microsoft.com/office/drawing/2014/main" id="{12E8CD4E-6381-4807-AA5B-CE0024A8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Rectangle 192">
            <a:extLst>
              <a:ext uri="{FF2B5EF4-FFF2-40B4-BE49-F238E27FC236}">
                <a16:creationId xmlns:a16="http://schemas.microsoft.com/office/drawing/2014/main" id="{D28445F8-F032-43C9-8D0F-A5155F525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59"/>
            <a:ext cx="5538555" cy="28870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Halloween Cartoon Images, Stock Photos &amp; Vectors | Shutterstock">
            <a:extLst>
              <a:ext uri="{FF2B5EF4-FFF2-40B4-BE49-F238E27FC236}">
                <a16:creationId xmlns:a16="http://schemas.microsoft.com/office/drawing/2014/main" id="{FDFDB107-4BF6-40C0-B218-705DB5955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47" t="5068" r="59783" b="53694"/>
          <a:stretch/>
        </p:blipFill>
        <p:spPr bwMode="auto">
          <a:xfrm>
            <a:off x="2477626" y="644229"/>
            <a:ext cx="1539186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" name="Rectangle 193">
            <a:extLst>
              <a:ext uri="{FF2B5EF4-FFF2-40B4-BE49-F238E27FC236}">
                <a16:creationId xmlns:a16="http://schemas.microsoft.com/office/drawing/2014/main" id="{36A325B5-56A3-425A-B9A3-0CEB7CA1B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2" y="480060"/>
            <a:ext cx="5538555" cy="28870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Halloween Cartoon Images, Stock Photos &amp; Vectors | Shutterstock">
            <a:extLst>
              <a:ext uri="{FF2B5EF4-FFF2-40B4-BE49-F238E27FC236}">
                <a16:creationId xmlns:a16="http://schemas.microsoft.com/office/drawing/2014/main" id="{96AFEC18-ABA5-45CB-A261-2319816CE2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17" t="5069" r="44111" b="53694"/>
          <a:stretch/>
        </p:blipFill>
        <p:spPr bwMode="auto">
          <a:xfrm>
            <a:off x="8313233" y="644229"/>
            <a:ext cx="1264951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5" name="Rectangle 194">
            <a:extLst>
              <a:ext uri="{FF2B5EF4-FFF2-40B4-BE49-F238E27FC236}">
                <a16:creationId xmlns:a16="http://schemas.microsoft.com/office/drawing/2014/main" id="{B80DE958-9D45-4CAD-BF1F-FA2ED970B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3" y="3527956"/>
            <a:ext cx="5538554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2" name="Picture 2" descr="Halloween Cartoon Images, Stock Photos &amp; Vectors | Shutterstock">
            <a:extLst>
              <a:ext uri="{FF2B5EF4-FFF2-40B4-BE49-F238E27FC236}">
                <a16:creationId xmlns:a16="http://schemas.microsoft.com/office/drawing/2014/main" id="{E2A90BEE-AAFE-4E2E-A75A-5CEF00B2ED2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7" t="5069" r="78853" b="53694"/>
          <a:stretch/>
        </p:blipFill>
        <p:spPr bwMode="auto">
          <a:xfrm>
            <a:off x="2477606" y="3653451"/>
            <a:ext cx="1539225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6" name="Rectangle 195">
            <a:extLst>
              <a:ext uri="{FF2B5EF4-FFF2-40B4-BE49-F238E27FC236}">
                <a16:creationId xmlns:a16="http://schemas.microsoft.com/office/drawing/2014/main" id="{BB93B4BF-AD35-4E52-8131-161C5FB9C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2" y="3527956"/>
            <a:ext cx="5538555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 descr="Halloween Cartoon Images, Stock Photos &amp; Vectors | Shutterstock">
            <a:extLst>
              <a:ext uri="{FF2B5EF4-FFF2-40B4-BE49-F238E27FC236}">
                <a16:creationId xmlns:a16="http://schemas.microsoft.com/office/drawing/2014/main" id="{A627C709-AE7D-4174-952A-B00D7D9EC8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8" t="5069" r="25041" b="53694"/>
          <a:stretch/>
        </p:blipFill>
        <p:spPr bwMode="auto">
          <a:xfrm>
            <a:off x="8176056" y="3672788"/>
            <a:ext cx="1539305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8325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lloween Cartoon Images, Stock Photos &amp; Vectors | Shutterstock">
            <a:extLst>
              <a:ext uri="{FF2B5EF4-FFF2-40B4-BE49-F238E27FC236}">
                <a16:creationId xmlns:a16="http://schemas.microsoft.com/office/drawing/2014/main" id="{BD786231-1CCE-4C78-9069-4339B9F862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59" t="5069" b="53694"/>
          <a:stretch/>
        </p:blipFill>
        <p:spPr bwMode="auto">
          <a:xfrm>
            <a:off x="3667760" y="0"/>
            <a:ext cx="5415280" cy="6859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499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D1B5A7A9-844F-449B-9F0B-ADA823A93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1"/>
            <a:ext cx="5859797" cy="334670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30" name="Picture 6" descr="halloween clipart - Download Free Vectors, Clipart Graphics &amp; Vector Art">
            <a:extLst>
              <a:ext uri="{FF2B5EF4-FFF2-40B4-BE49-F238E27FC236}">
                <a16:creationId xmlns:a16="http://schemas.microsoft.com/office/drawing/2014/main" id="{CBC3C78B-F6A8-421A-B981-907A7FEF2A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" t="36741" r="75630" b="47111"/>
          <a:stretch/>
        </p:blipFill>
        <p:spPr bwMode="auto">
          <a:xfrm>
            <a:off x="870418" y="523440"/>
            <a:ext cx="3188756" cy="248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26EF3366-D369-4699-9224-92DF2A6BD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3433" y="244"/>
            <a:ext cx="5451847" cy="3346705"/>
          </a:xfrm>
          <a:custGeom>
            <a:avLst/>
            <a:gdLst>
              <a:gd name="connsiteX0" fmla="*/ 1549963 w 5451847"/>
              <a:gd name="connsiteY0" fmla="*/ 0 h 3346705"/>
              <a:gd name="connsiteX1" fmla="*/ 1555540 w 5451847"/>
              <a:gd name="connsiteY1" fmla="*/ 0 h 3346705"/>
              <a:gd name="connsiteX2" fmla="*/ 2621768 w 5451847"/>
              <a:gd name="connsiteY2" fmla="*/ 0 h 3346705"/>
              <a:gd name="connsiteX3" fmla="*/ 4832507 w 5451847"/>
              <a:gd name="connsiteY3" fmla="*/ 0 h 3346705"/>
              <a:gd name="connsiteX4" fmla="*/ 3282657 w 5451847"/>
              <a:gd name="connsiteY4" fmla="*/ 3346461 h 3346705"/>
              <a:gd name="connsiteX5" fmla="*/ 5451847 w 5451847"/>
              <a:gd name="connsiteY5" fmla="*/ 3346461 h 3346705"/>
              <a:gd name="connsiteX6" fmla="*/ 5451847 w 5451847"/>
              <a:gd name="connsiteY6" fmla="*/ 3346705 h 3346705"/>
              <a:gd name="connsiteX7" fmla="*/ 0 w 5451847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51847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5451847" y="3346461"/>
                </a:lnTo>
                <a:lnTo>
                  <a:pt x="5451847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halloween clipart - Download Free Vectors, Clipart Graphics &amp; Vector Art">
            <a:extLst>
              <a:ext uri="{FF2B5EF4-FFF2-40B4-BE49-F238E27FC236}">
                <a16:creationId xmlns:a16="http://schemas.microsoft.com/office/drawing/2014/main" id="{A85631C4-39AB-4F18-B896-E5C8DF845F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" r="79185" b="80148"/>
          <a:stretch/>
        </p:blipFill>
        <p:spPr bwMode="auto">
          <a:xfrm>
            <a:off x="5841911" y="782655"/>
            <a:ext cx="1957383" cy="2098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1BC0FF49-4C2C-401A-A538-A520CA00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67349" y="0"/>
            <a:ext cx="4224651" cy="3346705"/>
          </a:xfrm>
          <a:custGeom>
            <a:avLst/>
            <a:gdLst>
              <a:gd name="connsiteX0" fmla="*/ 1549963 w 4224651"/>
              <a:gd name="connsiteY0" fmla="*/ 0 h 3346705"/>
              <a:gd name="connsiteX1" fmla="*/ 1555540 w 4224651"/>
              <a:gd name="connsiteY1" fmla="*/ 0 h 3346705"/>
              <a:gd name="connsiteX2" fmla="*/ 2621768 w 4224651"/>
              <a:gd name="connsiteY2" fmla="*/ 0 h 3346705"/>
              <a:gd name="connsiteX3" fmla="*/ 4224651 w 4224651"/>
              <a:gd name="connsiteY3" fmla="*/ 0 h 3346705"/>
              <a:gd name="connsiteX4" fmla="*/ 4224651 w 4224651"/>
              <a:gd name="connsiteY4" fmla="*/ 3346705 h 3346705"/>
              <a:gd name="connsiteX5" fmla="*/ 0 w 422465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8" name="Picture 4" descr="halloween clipart - Download Free Vectors, Clipart Graphics &amp; Vector Art">
            <a:extLst>
              <a:ext uri="{FF2B5EF4-FFF2-40B4-BE49-F238E27FC236}">
                <a16:creationId xmlns:a16="http://schemas.microsoft.com/office/drawing/2014/main" id="{04380F00-0FB4-4175-9FF7-D0D995EF4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3" t="19852" r="68371" b="62370"/>
          <a:stretch/>
        </p:blipFill>
        <p:spPr bwMode="auto">
          <a:xfrm>
            <a:off x="9454776" y="1026815"/>
            <a:ext cx="2267225" cy="1609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F79205F4-89F3-4686-B966-BBF5CC998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1296"/>
            <a:ext cx="769856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34" name="Picture 10" descr="halloween clipart - Download Free Vectors, Clipart Graphics &amp; Vector Art">
            <a:extLst>
              <a:ext uri="{FF2B5EF4-FFF2-40B4-BE49-F238E27FC236}">
                <a16:creationId xmlns:a16="http://schemas.microsoft.com/office/drawing/2014/main" id="{87C41C0C-7000-44BA-BE2A-E8A6F20D04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4" t="30074" r="55037" b="57630"/>
          <a:stretch/>
        </p:blipFill>
        <p:spPr bwMode="auto">
          <a:xfrm>
            <a:off x="2001290" y="3971863"/>
            <a:ext cx="2932027" cy="236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00DBC40C-EA02-4A4D-8449-A1FC9968D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50090" y="3511296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32" name="Picture 8" descr="halloween clipart - Download Free Vectors, Clipart Graphics &amp; Vector Art">
            <a:extLst>
              <a:ext uri="{FF2B5EF4-FFF2-40B4-BE49-F238E27FC236}">
                <a16:creationId xmlns:a16="http://schemas.microsoft.com/office/drawing/2014/main" id="{F1A75205-3A37-4643-8C34-9A90E9CD78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64" t="1926" r="2740" b="90518"/>
          <a:stretch/>
        </p:blipFill>
        <p:spPr bwMode="auto">
          <a:xfrm>
            <a:off x="8070121" y="4596240"/>
            <a:ext cx="3651879" cy="113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76126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D1B5A7A9-844F-449B-9F0B-ADA823A93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1"/>
            <a:ext cx="5859797" cy="334670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2" descr="Halloween Cartoon Images, Stock Photos &amp; Vectors | Shutterstock">
            <a:extLst>
              <a:ext uri="{FF2B5EF4-FFF2-40B4-BE49-F238E27FC236}">
                <a16:creationId xmlns:a16="http://schemas.microsoft.com/office/drawing/2014/main" id="{780B92A8-59A0-40CB-AC6F-E6EA168A83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1" t="46552" r="58839" b="11229"/>
          <a:stretch/>
        </p:blipFill>
        <p:spPr bwMode="auto">
          <a:xfrm>
            <a:off x="1678147" y="523440"/>
            <a:ext cx="1573297" cy="248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26EF3366-D369-4699-9224-92DF2A6BD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3433" y="244"/>
            <a:ext cx="5451847" cy="3346705"/>
          </a:xfrm>
          <a:custGeom>
            <a:avLst/>
            <a:gdLst>
              <a:gd name="connsiteX0" fmla="*/ 1549963 w 5451847"/>
              <a:gd name="connsiteY0" fmla="*/ 0 h 3346705"/>
              <a:gd name="connsiteX1" fmla="*/ 1555540 w 5451847"/>
              <a:gd name="connsiteY1" fmla="*/ 0 h 3346705"/>
              <a:gd name="connsiteX2" fmla="*/ 2621768 w 5451847"/>
              <a:gd name="connsiteY2" fmla="*/ 0 h 3346705"/>
              <a:gd name="connsiteX3" fmla="*/ 4832507 w 5451847"/>
              <a:gd name="connsiteY3" fmla="*/ 0 h 3346705"/>
              <a:gd name="connsiteX4" fmla="*/ 3282657 w 5451847"/>
              <a:gd name="connsiteY4" fmla="*/ 3346461 h 3346705"/>
              <a:gd name="connsiteX5" fmla="*/ 5451847 w 5451847"/>
              <a:gd name="connsiteY5" fmla="*/ 3346461 h 3346705"/>
              <a:gd name="connsiteX6" fmla="*/ 5451847 w 5451847"/>
              <a:gd name="connsiteY6" fmla="*/ 3346705 h 3346705"/>
              <a:gd name="connsiteX7" fmla="*/ 0 w 5451847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51847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5451847" y="3346461"/>
                </a:lnTo>
                <a:lnTo>
                  <a:pt x="5451847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Picture 2" descr="Halloween Cartoon Images, Stock Photos &amp; Vectors | Shutterstock">
            <a:extLst>
              <a:ext uri="{FF2B5EF4-FFF2-40B4-BE49-F238E27FC236}">
                <a16:creationId xmlns:a16="http://schemas.microsoft.com/office/drawing/2014/main" id="{D946E2E7-D163-4B52-AFBB-B077C0C89B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1" t="46552" r="40146" b="11229"/>
          <a:stretch/>
        </p:blipFill>
        <p:spPr bwMode="auto">
          <a:xfrm>
            <a:off x="6144641" y="657411"/>
            <a:ext cx="1351922" cy="234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1BC0FF49-4C2C-401A-A538-A520CA00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67349" y="0"/>
            <a:ext cx="4224651" cy="3346705"/>
          </a:xfrm>
          <a:custGeom>
            <a:avLst/>
            <a:gdLst>
              <a:gd name="connsiteX0" fmla="*/ 1549963 w 4224651"/>
              <a:gd name="connsiteY0" fmla="*/ 0 h 3346705"/>
              <a:gd name="connsiteX1" fmla="*/ 1555540 w 4224651"/>
              <a:gd name="connsiteY1" fmla="*/ 0 h 3346705"/>
              <a:gd name="connsiteX2" fmla="*/ 2621768 w 4224651"/>
              <a:gd name="connsiteY2" fmla="*/ 0 h 3346705"/>
              <a:gd name="connsiteX3" fmla="*/ 4224651 w 4224651"/>
              <a:gd name="connsiteY3" fmla="*/ 0 h 3346705"/>
              <a:gd name="connsiteX4" fmla="*/ 4224651 w 4224651"/>
              <a:gd name="connsiteY4" fmla="*/ 3346705 h 3346705"/>
              <a:gd name="connsiteX5" fmla="*/ 0 w 422465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Halloween Cartoon Images, Stock Photos &amp; Vectors | Shutterstock">
            <a:extLst>
              <a:ext uri="{FF2B5EF4-FFF2-40B4-BE49-F238E27FC236}">
                <a16:creationId xmlns:a16="http://schemas.microsoft.com/office/drawing/2014/main" id="{97710D2C-4219-488D-943A-BB6BAD8D45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" t="46552" r="79419" b="11229"/>
          <a:stretch/>
        </p:blipFill>
        <p:spPr bwMode="auto">
          <a:xfrm>
            <a:off x="9912427" y="657411"/>
            <a:ext cx="1351922" cy="234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F79205F4-89F3-4686-B966-BBF5CC998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1296"/>
            <a:ext cx="769856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2" descr="Halloween Cartoon Images, Stock Photos &amp; Vectors | Shutterstock">
            <a:extLst>
              <a:ext uri="{FF2B5EF4-FFF2-40B4-BE49-F238E27FC236}">
                <a16:creationId xmlns:a16="http://schemas.microsoft.com/office/drawing/2014/main" id="{31D56565-0885-45E8-A664-698507A326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4" t="46552" r="21454" b="11229"/>
          <a:stretch/>
        </p:blipFill>
        <p:spPr bwMode="auto">
          <a:xfrm>
            <a:off x="2787366" y="3971863"/>
            <a:ext cx="1359875" cy="236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Freeform: Shape 36">
            <a:extLst>
              <a:ext uri="{FF2B5EF4-FFF2-40B4-BE49-F238E27FC236}">
                <a16:creationId xmlns:a16="http://schemas.microsoft.com/office/drawing/2014/main" id="{00DBC40C-EA02-4A4D-8449-A1FC9968D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50090" y="3511296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Picture 2" descr="Halloween Cartoon Images, Stock Photos &amp; Vectors | Shutterstock">
            <a:extLst>
              <a:ext uri="{FF2B5EF4-FFF2-40B4-BE49-F238E27FC236}">
                <a16:creationId xmlns:a16="http://schemas.microsoft.com/office/drawing/2014/main" id="{7447490B-2D8B-47EF-A661-CDCBCA6B9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19" t="46552" b="11229"/>
          <a:stretch/>
        </p:blipFill>
        <p:spPr bwMode="auto">
          <a:xfrm>
            <a:off x="9140502" y="3971863"/>
            <a:ext cx="1511116" cy="238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7142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12E8CD4E-6381-4807-AA5B-CE0024A8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28445F8-F032-43C9-8D0F-A5155F525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59"/>
            <a:ext cx="5538555" cy="28870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Halloween Cartoon Images, Stock Photos &amp; Vectors | Shutterstock">
            <a:extLst>
              <a:ext uri="{FF2B5EF4-FFF2-40B4-BE49-F238E27FC236}">
                <a16:creationId xmlns:a16="http://schemas.microsoft.com/office/drawing/2014/main" id="{D946E2E7-D163-4B52-AFBB-B077C0C89B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61" t="46552" r="40146" b="11229"/>
          <a:stretch/>
        </p:blipFill>
        <p:spPr bwMode="auto">
          <a:xfrm>
            <a:off x="2510370" y="644229"/>
            <a:ext cx="1473697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36A325B5-56A3-425A-B9A3-0CEB7CA1B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2" y="480060"/>
            <a:ext cx="5538555" cy="28870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Halloween Cartoon Images, Stock Photos &amp; Vectors | Shutterstock">
            <a:extLst>
              <a:ext uri="{FF2B5EF4-FFF2-40B4-BE49-F238E27FC236}">
                <a16:creationId xmlns:a16="http://schemas.microsoft.com/office/drawing/2014/main" id="{97710D2C-4219-488D-943A-BB6BAD8D45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8" t="46552" r="79419" b="11229"/>
          <a:stretch/>
        </p:blipFill>
        <p:spPr bwMode="auto">
          <a:xfrm>
            <a:off x="8208860" y="644229"/>
            <a:ext cx="1473697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B80DE958-9D45-4CAD-BF1F-FA2ED970B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3" y="3527956"/>
            <a:ext cx="5538554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 descr="Halloween Cartoon Images, Stock Photos &amp; Vectors | Shutterstock">
            <a:extLst>
              <a:ext uri="{FF2B5EF4-FFF2-40B4-BE49-F238E27FC236}">
                <a16:creationId xmlns:a16="http://schemas.microsoft.com/office/drawing/2014/main" id="{31D56565-0885-45E8-A664-698507A326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4" t="46552" r="21454" b="11229"/>
          <a:stretch/>
        </p:blipFill>
        <p:spPr bwMode="auto">
          <a:xfrm>
            <a:off x="2510409" y="3653451"/>
            <a:ext cx="1473619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BB93B4BF-AD35-4E52-8131-161C5FB9C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2" y="3527956"/>
            <a:ext cx="5538555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Halloween Cartoon Images, Stock Photos &amp; Vectors | Shutterstock">
            <a:extLst>
              <a:ext uri="{FF2B5EF4-FFF2-40B4-BE49-F238E27FC236}">
                <a16:creationId xmlns:a16="http://schemas.microsoft.com/office/drawing/2014/main" id="{7447490B-2D8B-47EF-A661-CDCBCA6B9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19" t="46552" b="11229"/>
          <a:stretch/>
        </p:blipFill>
        <p:spPr bwMode="auto">
          <a:xfrm>
            <a:off x="8134436" y="3672788"/>
            <a:ext cx="1622546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94184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lloween Cartoon Images, Stock Photos &amp; Vectors | Shutterstock">
            <a:extLst>
              <a:ext uri="{FF2B5EF4-FFF2-40B4-BE49-F238E27FC236}">
                <a16:creationId xmlns:a16="http://schemas.microsoft.com/office/drawing/2014/main" id="{12058F20-C29D-47EE-9AAE-13B84A80C0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81" t="46552" r="58839" b="11229"/>
          <a:stretch/>
        </p:blipFill>
        <p:spPr bwMode="auto">
          <a:xfrm>
            <a:off x="3912919" y="-15989"/>
            <a:ext cx="4366161" cy="6889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4928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D1B5A7A9-844F-449B-9F0B-ADA823A93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1"/>
            <a:ext cx="5859797" cy="334670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 descr="Halloween Cartoon Images, Stock Photos &amp; Vectors | Shutterstock">
            <a:extLst>
              <a:ext uri="{FF2B5EF4-FFF2-40B4-BE49-F238E27FC236}">
                <a16:creationId xmlns:a16="http://schemas.microsoft.com/office/drawing/2014/main" id="{7CA0C671-29AE-4870-807B-950374A284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1" r="51263" b="8285"/>
          <a:stretch/>
        </p:blipFill>
        <p:spPr bwMode="auto">
          <a:xfrm>
            <a:off x="1498953" y="523440"/>
            <a:ext cx="1931685" cy="248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26EF3366-D369-4699-9224-92DF2A6BD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3433" y="244"/>
            <a:ext cx="5451847" cy="3346705"/>
          </a:xfrm>
          <a:custGeom>
            <a:avLst/>
            <a:gdLst>
              <a:gd name="connsiteX0" fmla="*/ 1549963 w 5451847"/>
              <a:gd name="connsiteY0" fmla="*/ 0 h 3346705"/>
              <a:gd name="connsiteX1" fmla="*/ 1555540 w 5451847"/>
              <a:gd name="connsiteY1" fmla="*/ 0 h 3346705"/>
              <a:gd name="connsiteX2" fmla="*/ 2621768 w 5451847"/>
              <a:gd name="connsiteY2" fmla="*/ 0 h 3346705"/>
              <a:gd name="connsiteX3" fmla="*/ 4832507 w 5451847"/>
              <a:gd name="connsiteY3" fmla="*/ 0 h 3346705"/>
              <a:gd name="connsiteX4" fmla="*/ 3282657 w 5451847"/>
              <a:gd name="connsiteY4" fmla="*/ 3346461 h 3346705"/>
              <a:gd name="connsiteX5" fmla="*/ 5451847 w 5451847"/>
              <a:gd name="connsiteY5" fmla="*/ 3346461 h 3346705"/>
              <a:gd name="connsiteX6" fmla="*/ 5451847 w 5451847"/>
              <a:gd name="connsiteY6" fmla="*/ 3346705 h 3346705"/>
              <a:gd name="connsiteX7" fmla="*/ 0 w 5451847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51847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5451847" y="3346461"/>
                </a:lnTo>
                <a:lnTo>
                  <a:pt x="5451847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220" name="Picture 4" descr="Blue monster, horrible monster, halloween costume, cartoon character,  monster costume icon - Download">
            <a:extLst>
              <a:ext uri="{FF2B5EF4-FFF2-40B4-BE49-F238E27FC236}">
                <a16:creationId xmlns:a16="http://schemas.microsoft.com/office/drawing/2014/main" id="{8B18ED33-EA09-4C6C-B7B9-5BE8CF5F5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41911" y="853097"/>
            <a:ext cx="1957383" cy="195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1BC0FF49-4C2C-401A-A538-A520CA00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67349" y="0"/>
            <a:ext cx="4224651" cy="3346705"/>
          </a:xfrm>
          <a:custGeom>
            <a:avLst/>
            <a:gdLst>
              <a:gd name="connsiteX0" fmla="*/ 1549963 w 4224651"/>
              <a:gd name="connsiteY0" fmla="*/ 0 h 3346705"/>
              <a:gd name="connsiteX1" fmla="*/ 1555540 w 4224651"/>
              <a:gd name="connsiteY1" fmla="*/ 0 h 3346705"/>
              <a:gd name="connsiteX2" fmla="*/ 2621768 w 4224651"/>
              <a:gd name="connsiteY2" fmla="*/ 0 h 3346705"/>
              <a:gd name="connsiteX3" fmla="*/ 4224651 w 4224651"/>
              <a:gd name="connsiteY3" fmla="*/ 0 h 3346705"/>
              <a:gd name="connsiteX4" fmla="*/ 4224651 w 4224651"/>
              <a:gd name="connsiteY4" fmla="*/ 3346705 h 3346705"/>
              <a:gd name="connsiteX5" fmla="*/ 0 w 422465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218" name="Picture 2" descr="Halloween Cartoon Images, Stock Photos &amp; Vectors | Shutterstock">
            <a:extLst>
              <a:ext uri="{FF2B5EF4-FFF2-40B4-BE49-F238E27FC236}">
                <a16:creationId xmlns:a16="http://schemas.microsoft.com/office/drawing/2014/main" id="{28369D8D-EEE2-4F2C-BB10-20F539C597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r="74456" b="8285"/>
          <a:stretch/>
        </p:blipFill>
        <p:spPr bwMode="auto">
          <a:xfrm>
            <a:off x="9630897" y="657411"/>
            <a:ext cx="1914982" cy="234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F79205F4-89F3-4686-B966-BBF5CC998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1296"/>
            <a:ext cx="769856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2" descr="Halloween Cartoon Images, Stock Photos &amp; Vectors | Shutterstock">
            <a:extLst>
              <a:ext uri="{FF2B5EF4-FFF2-40B4-BE49-F238E27FC236}">
                <a16:creationId xmlns:a16="http://schemas.microsoft.com/office/drawing/2014/main" id="{D99B49A8-9334-45FE-B1D4-CF235B8A85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6" r="4072" b="8285"/>
          <a:stretch/>
        </p:blipFill>
        <p:spPr bwMode="auto">
          <a:xfrm>
            <a:off x="2562803" y="3971863"/>
            <a:ext cx="1809001" cy="236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00DBC40C-EA02-4A4D-8449-A1FC9968D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50090" y="3511296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2" descr="Halloween Cartoon Images, Stock Photos &amp; Vectors | Shutterstock">
            <a:extLst>
              <a:ext uri="{FF2B5EF4-FFF2-40B4-BE49-F238E27FC236}">
                <a16:creationId xmlns:a16="http://schemas.microsoft.com/office/drawing/2014/main" id="{53823DC0-8083-4E53-BA93-84324E285E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6577" b="8285"/>
          <a:stretch/>
        </p:blipFill>
        <p:spPr bwMode="auto">
          <a:xfrm>
            <a:off x="8889496" y="3971863"/>
            <a:ext cx="2013129" cy="238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33848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Rectangle 136">
            <a:extLst>
              <a:ext uri="{FF2B5EF4-FFF2-40B4-BE49-F238E27FC236}">
                <a16:creationId xmlns:a16="http://schemas.microsoft.com/office/drawing/2014/main" id="{12E8CD4E-6381-4807-AA5B-CE0024A8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>
            <a:extLst>
              <a:ext uri="{FF2B5EF4-FFF2-40B4-BE49-F238E27FC236}">
                <a16:creationId xmlns:a16="http://schemas.microsoft.com/office/drawing/2014/main" id="{D28445F8-F032-43C9-8D0F-A5155F525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59"/>
            <a:ext cx="5538555" cy="28870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20" name="Picture 4" descr="Blue monster, horrible monster, halloween costume, cartoon character,  monster costume icon - Download">
            <a:extLst>
              <a:ext uri="{FF2B5EF4-FFF2-40B4-BE49-F238E27FC236}">
                <a16:creationId xmlns:a16="http://schemas.microsoft.com/office/drawing/2014/main" id="{8B18ED33-EA09-4C6C-B7B9-5BE8CF5F5D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7059" y="644229"/>
            <a:ext cx="2560320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Rectangle 140">
            <a:extLst>
              <a:ext uri="{FF2B5EF4-FFF2-40B4-BE49-F238E27FC236}">
                <a16:creationId xmlns:a16="http://schemas.microsoft.com/office/drawing/2014/main" id="{36A325B5-56A3-425A-B9A3-0CEB7CA1B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2" y="480060"/>
            <a:ext cx="5538555" cy="28870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2" descr="Halloween Cartoon Images, Stock Photos &amp; Vectors | Shutterstock">
            <a:extLst>
              <a:ext uri="{FF2B5EF4-FFF2-40B4-BE49-F238E27FC236}">
                <a16:creationId xmlns:a16="http://schemas.microsoft.com/office/drawing/2014/main" id="{7CA0C671-29AE-4870-807B-950374A284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51" r="51263" b="8285"/>
          <a:stretch/>
        </p:blipFill>
        <p:spPr bwMode="auto">
          <a:xfrm>
            <a:off x="7949680" y="644229"/>
            <a:ext cx="1992057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B80DE958-9D45-4CAD-BF1F-FA2ED970B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3" y="3527956"/>
            <a:ext cx="5538554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218" name="Picture 2" descr="Halloween Cartoon Images, Stock Photos &amp; Vectors | Shutterstock">
            <a:extLst>
              <a:ext uri="{FF2B5EF4-FFF2-40B4-BE49-F238E27FC236}">
                <a16:creationId xmlns:a16="http://schemas.microsoft.com/office/drawing/2014/main" id="{28369D8D-EEE2-4F2C-BB10-20F539C597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r="74456" b="8285"/>
          <a:stretch/>
        </p:blipFill>
        <p:spPr bwMode="auto">
          <a:xfrm>
            <a:off x="2203481" y="3653451"/>
            <a:ext cx="2087475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5" name="Rectangle 144">
            <a:extLst>
              <a:ext uri="{FF2B5EF4-FFF2-40B4-BE49-F238E27FC236}">
                <a16:creationId xmlns:a16="http://schemas.microsoft.com/office/drawing/2014/main" id="{BB93B4BF-AD35-4E52-8131-161C5FB9C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2" y="3527956"/>
            <a:ext cx="5538555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Halloween Cartoon Images, Stock Photos &amp; Vectors | Shutterstock">
            <a:extLst>
              <a:ext uri="{FF2B5EF4-FFF2-40B4-BE49-F238E27FC236}">
                <a16:creationId xmlns:a16="http://schemas.microsoft.com/office/drawing/2014/main" id="{53823DC0-8083-4E53-BA93-84324E285E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26577" b="8285"/>
          <a:stretch/>
        </p:blipFill>
        <p:spPr bwMode="auto">
          <a:xfrm>
            <a:off x="7864920" y="3672788"/>
            <a:ext cx="2161578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5726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lloween Cartoon Images, Stock Photos &amp; Vectors | Shutterstock">
            <a:extLst>
              <a:ext uri="{FF2B5EF4-FFF2-40B4-BE49-F238E27FC236}">
                <a16:creationId xmlns:a16="http://schemas.microsoft.com/office/drawing/2014/main" id="{54ABEF65-BF50-4639-833C-A74BA18449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86" r="4072" b="8285"/>
          <a:stretch/>
        </p:blipFill>
        <p:spPr bwMode="auto">
          <a:xfrm>
            <a:off x="3474720" y="0"/>
            <a:ext cx="5242560" cy="6847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8529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 142">
            <a:extLst>
              <a:ext uri="{FF2B5EF4-FFF2-40B4-BE49-F238E27FC236}">
                <a16:creationId xmlns:a16="http://schemas.microsoft.com/office/drawing/2014/main" id="{12E8CD4E-6381-4807-AA5B-CE0024A8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D28445F8-F032-43C9-8D0F-A5155F525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59"/>
            <a:ext cx="5538555" cy="28870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halloween clipart - Download Free Vectors, Clipart Graphics &amp; Vector Art">
            <a:extLst>
              <a:ext uri="{FF2B5EF4-FFF2-40B4-BE49-F238E27FC236}">
                <a16:creationId xmlns:a16="http://schemas.microsoft.com/office/drawing/2014/main" id="{CBC3C78B-F6A8-421A-B981-907A7FEF2A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0" t="36741" r="75630" b="47111"/>
          <a:stretch/>
        </p:blipFill>
        <p:spPr bwMode="auto">
          <a:xfrm>
            <a:off x="1603011" y="644229"/>
            <a:ext cx="3288416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" name="Rectangle 146">
            <a:extLst>
              <a:ext uri="{FF2B5EF4-FFF2-40B4-BE49-F238E27FC236}">
                <a16:creationId xmlns:a16="http://schemas.microsoft.com/office/drawing/2014/main" id="{36A325B5-56A3-425A-B9A3-0CEB7CA1B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2" y="480060"/>
            <a:ext cx="5538555" cy="28870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8" name="Picture 4" descr="halloween clipart - Download Free Vectors, Clipart Graphics &amp; Vector Art">
            <a:extLst>
              <a:ext uri="{FF2B5EF4-FFF2-40B4-BE49-F238E27FC236}">
                <a16:creationId xmlns:a16="http://schemas.microsoft.com/office/drawing/2014/main" id="{04380F00-0FB4-4175-9FF7-D0D995EF47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3" t="19852" r="68371" b="62370"/>
          <a:stretch/>
        </p:blipFill>
        <p:spPr bwMode="auto">
          <a:xfrm>
            <a:off x="7142911" y="644229"/>
            <a:ext cx="3605596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Rectangle 148">
            <a:extLst>
              <a:ext uri="{FF2B5EF4-FFF2-40B4-BE49-F238E27FC236}">
                <a16:creationId xmlns:a16="http://schemas.microsoft.com/office/drawing/2014/main" id="{B80DE958-9D45-4CAD-BF1F-FA2ED970B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3" y="3527956"/>
            <a:ext cx="5538554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4" name="Picture 10" descr="halloween clipart - Download Free Vectors, Clipart Graphics &amp; Vector Art">
            <a:extLst>
              <a:ext uri="{FF2B5EF4-FFF2-40B4-BE49-F238E27FC236}">
                <a16:creationId xmlns:a16="http://schemas.microsoft.com/office/drawing/2014/main" id="{87C41C0C-7000-44BA-BE2A-E8A6F20D04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4" t="30074" r="55037" b="57630"/>
          <a:stretch/>
        </p:blipFill>
        <p:spPr bwMode="auto">
          <a:xfrm>
            <a:off x="1658583" y="3653451"/>
            <a:ext cx="3177271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Rectangle 150">
            <a:extLst>
              <a:ext uri="{FF2B5EF4-FFF2-40B4-BE49-F238E27FC236}">
                <a16:creationId xmlns:a16="http://schemas.microsoft.com/office/drawing/2014/main" id="{BB93B4BF-AD35-4E52-8131-161C5FB9C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2" y="3527956"/>
            <a:ext cx="5538555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 descr="halloween clipart - Download Free Vectors, Clipart Graphics &amp; Vector Art">
            <a:extLst>
              <a:ext uri="{FF2B5EF4-FFF2-40B4-BE49-F238E27FC236}">
                <a16:creationId xmlns:a16="http://schemas.microsoft.com/office/drawing/2014/main" id="{F1A75205-3A37-4643-8C34-9A90E9CD78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64" t="1926" r="2740" b="90518"/>
          <a:stretch/>
        </p:blipFill>
        <p:spPr bwMode="auto">
          <a:xfrm>
            <a:off x="6339669" y="4142471"/>
            <a:ext cx="5212080" cy="1620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7539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alloween clipart - Download Free Vectors, Clipart Graphics &amp; Vector Art">
            <a:extLst>
              <a:ext uri="{FF2B5EF4-FFF2-40B4-BE49-F238E27FC236}">
                <a16:creationId xmlns:a16="http://schemas.microsoft.com/office/drawing/2014/main" id="{4148FA5C-9633-4A31-B05F-35BAE2D34B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" r="79185" b="80148"/>
          <a:stretch/>
        </p:blipFill>
        <p:spPr bwMode="auto">
          <a:xfrm>
            <a:off x="2899399" y="4643"/>
            <a:ext cx="6393201" cy="6853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505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D1B5A7A9-844F-449B-9F0B-ADA823A93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1"/>
            <a:ext cx="5859797" cy="334670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4" name="Picture 6" descr="halloween clipart - Download Free Vectors, Clipart Graphics &amp; Vector Art">
            <a:extLst>
              <a:ext uri="{FF2B5EF4-FFF2-40B4-BE49-F238E27FC236}">
                <a16:creationId xmlns:a16="http://schemas.microsoft.com/office/drawing/2014/main" id="{A74FFE4A-9B9E-4846-B6BB-21BDDA7393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5" t="72148" r="53111" b="1"/>
          <a:stretch/>
        </p:blipFill>
        <p:spPr bwMode="auto">
          <a:xfrm>
            <a:off x="1659209" y="523440"/>
            <a:ext cx="1611173" cy="248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26EF3366-D369-4699-9224-92DF2A6BD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3433" y="244"/>
            <a:ext cx="5451847" cy="3346705"/>
          </a:xfrm>
          <a:custGeom>
            <a:avLst/>
            <a:gdLst>
              <a:gd name="connsiteX0" fmla="*/ 1549963 w 5451847"/>
              <a:gd name="connsiteY0" fmla="*/ 0 h 3346705"/>
              <a:gd name="connsiteX1" fmla="*/ 1555540 w 5451847"/>
              <a:gd name="connsiteY1" fmla="*/ 0 h 3346705"/>
              <a:gd name="connsiteX2" fmla="*/ 2621768 w 5451847"/>
              <a:gd name="connsiteY2" fmla="*/ 0 h 3346705"/>
              <a:gd name="connsiteX3" fmla="*/ 4832507 w 5451847"/>
              <a:gd name="connsiteY3" fmla="*/ 0 h 3346705"/>
              <a:gd name="connsiteX4" fmla="*/ 3282657 w 5451847"/>
              <a:gd name="connsiteY4" fmla="*/ 3346461 h 3346705"/>
              <a:gd name="connsiteX5" fmla="*/ 5451847 w 5451847"/>
              <a:gd name="connsiteY5" fmla="*/ 3346461 h 3346705"/>
              <a:gd name="connsiteX6" fmla="*/ 5451847 w 5451847"/>
              <a:gd name="connsiteY6" fmla="*/ 3346705 h 3346705"/>
              <a:gd name="connsiteX7" fmla="*/ 0 w 5451847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51847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5451847" y="3346461"/>
                </a:lnTo>
                <a:lnTo>
                  <a:pt x="5451847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0" name="Picture 2" descr="halloween clipart - Download Free Vectors, Clipart Graphics &amp; Vector Art">
            <a:extLst>
              <a:ext uri="{FF2B5EF4-FFF2-40B4-BE49-F238E27FC236}">
                <a16:creationId xmlns:a16="http://schemas.microsoft.com/office/drawing/2014/main" id="{2B20396C-B36F-4324-92B8-168181EDB2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22" t="23111" r="2741" b="68148"/>
          <a:stretch/>
        </p:blipFill>
        <p:spPr bwMode="auto">
          <a:xfrm>
            <a:off x="5841911" y="1425137"/>
            <a:ext cx="1957383" cy="813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1BC0FF49-4C2C-401A-A538-A520CA00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67349" y="0"/>
            <a:ext cx="4224651" cy="3346705"/>
          </a:xfrm>
          <a:custGeom>
            <a:avLst/>
            <a:gdLst>
              <a:gd name="connsiteX0" fmla="*/ 1549963 w 4224651"/>
              <a:gd name="connsiteY0" fmla="*/ 0 h 3346705"/>
              <a:gd name="connsiteX1" fmla="*/ 1555540 w 4224651"/>
              <a:gd name="connsiteY1" fmla="*/ 0 h 3346705"/>
              <a:gd name="connsiteX2" fmla="*/ 2621768 w 4224651"/>
              <a:gd name="connsiteY2" fmla="*/ 0 h 3346705"/>
              <a:gd name="connsiteX3" fmla="*/ 4224651 w 4224651"/>
              <a:gd name="connsiteY3" fmla="*/ 0 h 3346705"/>
              <a:gd name="connsiteX4" fmla="*/ 4224651 w 4224651"/>
              <a:gd name="connsiteY4" fmla="*/ 3346705 h 3346705"/>
              <a:gd name="connsiteX5" fmla="*/ 0 w 422465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2" name="Picture 4" descr="halloween clipart - Download Free Vectors, Clipart Graphics &amp; Vector Art">
            <a:extLst>
              <a:ext uri="{FF2B5EF4-FFF2-40B4-BE49-F238E27FC236}">
                <a16:creationId xmlns:a16="http://schemas.microsoft.com/office/drawing/2014/main" id="{146C5C70-6DF4-47F5-BFDE-E7BB14E36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62074" r="71186" b="1926"/>
          <a:stretch/>
        </p:blipFill>
        <p:spPr bwMode="auto">
          <a:xfrm>
            <a:off x="9718501" y="657411"/>
            <a:ext cx="1739775" cy="234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F79205F4-89F3-4686-B966-BBF5CC998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1296"/>
            <a:ext cx="769856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8" name="Picture 10" descr="halloween clipart - Download Free Vectors, Clipart Graphics &amp; Vector Art">
            <a:extLst>
              <a:ext uri="{FF2B5EF4-FFF2-40B4-BE49-F238E27FC236}">
                <a16:creationId xmlns:a16="http://schemas.microsoft.com/office/drawing/2014/main" id="{87B9981B-B717-45EA-B33C-5E1D0ACC0A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22" t="70222" r="2148"/>
          <a:stretch/>
        </p:blipFill>
        <p:spPr bwMode="auto">
          <a:xfrm>
            <a:off x="2609203" y="3971863"/>
            <a:ext cx="1716201" cy="236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00DBC40C-EA02-4A4D-8449-A1FC9968D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50090" y="3511296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056" name="Picture 8" descr="halloween clipart - Download Free Vectors, Clipart Graphics &amp; Vector Art">
            <a:extLst>
              <a:ext uri="{FF2B5EF4-FFF2-40B4-BE49-F238E27FC236}">
                <a16:creationId xmlns:a16="http://schemas.microsoft.com/office/drawing/2014/main" id="{3F4B0ABB-20B5-4F93-A013-D96EFC868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2148" r="25259" b="3852"/>
          <a:stretch/>
        </p:blipFill>
        <p:spPr bwMode="auto">
          <a:xfrm>
            <a:off x="8667008" y="3971863"/>
            <a:ext cx="2458105" cy="238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3743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 142">
            <a:extLst>
              <a:ext uri="{FF2B5EF4-FFF2-40B4-BE49-F238E27FC236}">
                <a16:creationId xmlns:a16="http://schemas.microsoft.com/office/drawing/2014/main" id="{12E8CD4E-6381-4807-AA5B-CE0024A8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5" name="Rectangle 144">
            <a:extLst>
              <a:ext uri="{FF2B5EF4-FFF2-40B4-BE49-F238E27FC236}">
                <a16:creationId xmlns:a16="http://schemas.microsoft.com/office/drawing/2014/main" id="{D28445F8-F032-43C9-8D0F-A5155F525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59"/>
            <a:ext cx="5538555" cy="28870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halloween clipart - Download Free Vectors, Clipart Graphics &amp; Vector Art">
            <a:extLst>
              <a:ext uri="{FF2B5EF4-FFF2-40B4-BE49-F238E27FC236}">
                <a16:creationId xmlns:a16="http://schemas.microsoft.com/office/drawing/2014/main" id="{A74FFE4A-9B9E-4846-B6BB-21BDDA7393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5" t="72148" r="53111" b="1"/>
          <a:stretch/>
        </p:blipFill>
        <p:spPr bwMode="auto">
          <a:xfrm>
            <a:off x="2416455" y="644229"/>
            <a:ext cx="1661528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7" name="Rectangle 146">
            <a:extLst>
              <a:ext uri="{FF2B5EF4-FFF2-40B4-BE49-F238E27FC236}">
                <a16:creationId xmlns:a16="http://schemas.microsoft.com/office/drawing/2014/main" id="{36A325B5-56A3-425A-B9A3-0CEB7CA1B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2" y="480060"/>
            <a:ext cx="5538555" cy="28870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alloween clipart - Download Free Vectors, Clipart Graphics &amp; Vector Art">
            <a:extLst>
              <a:ext uri="{FF2B5EF4-FFF2-40B4-BE49-F238E27FC236}">
                <a16:creationId xmlns:a16="http://schemas.microsoft.com/office/drawing/2014/main" id="{2B20396C-B36F-4324-92B8-168181EDB2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22" t="23111" r="2741" b="68148"/>
          <a:stretch/>
        </p:blipFill>
        <p:spPr bwMode="auto">
          <a:xfrm>
            <a:off x="6339669" y="841566"/>
            <a:ext cx="5212080" cy="2165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Rectangle 148">
            <a:extLst>
              <a:ext uri="{FF2B5EF4-FFF2-40B4-BE49-F238E27FC236}">
                <a16:creationId xmlns:a16="http://schemas.microsoft.com/office/drawing/2014/main" id="{B80DE958-9D45-4CAD-BF1F-FA2ED970B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3" y="3527956"/>
            <a:ext cx="5538554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halloween clipart - Download Free Vectors, Clipart Graphics &amp; Vector Art">
            <a:extLst>
              <a:ext uri="{FF2B5EF4-FFF2-40B4-BE49-F238E27FC236}">
                <a16:creationId xmlns:a16="http://schemas.microsoft.com/office/drawing/2014/main" id="{146C5C70-6DF4-47F5-BFDE-E7BB14E36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" t="62074" r="71186" b="1926"/>
          <a:stretch/>
        </p:blipFill>
        <p:spPr bwMode="auto">
          <a:xfrm>
            <a:off x="2298976" y="3653451"/>
            <a:ext cx="1896486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Rectangle 150">
            <a:extLst>
              <a:ext uri="{FF2B5EF4-FFF2-40B4-BE49-F238E27FC236}">
                <a16:creationId xmlns:a16="http://schemas.microsoft.com/office/drawing/2014/main" id="{BB93B4BF-AD35-4E52-8131-161C5FB9C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2" y="3527956"/>
            <a:ext cx="5538555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8" name="Picture 10" descr="halloween clipart - Download Free Vectors, Clipart Graphics &amp; Vector Art">
            <a:extLst>
              <a:ext uri="{FF2B5EF4-FFF2-40B4-BE49-F238E27FC236}">
                <a16:creationId xmlns:a16="http://schemas.microsoft.com/office/drawing/2014/main" id="{87B9981B-B717-45EA-B33C-5E1D0ACC0A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22" t="70222" r="2148"/>
          <a:stretch/>
        </p:blipFill>
        <p:spPr bwMode="auto">
          <a:xfrm>
            <a:off x="8015834" y="3672788"/>
            <a:ext cx="1859749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71522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halloween clipart - Download Free Vectors, Clipart Graphics &amp; Vector Art">
            <a:extLst>
              <a:ext uri="{FF2B5EF4-FFF2-40B4-BE49-F238E27FC236}">
                <a16:creationId xmlns:a16="http://schemas.microsoft.com/office/drawing/2014/main" id="{4848F877-ECBE-47A1-8ADA-9BB7A8BE10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72148" r="25259" b="3852"/>
          <a:stretch/>
        </p:blipFill>
        <p:spPr bwMode="auto">
          <a:xfrm>
            <a:off x="2561134" y="0"/>
            <a:ext cx="70697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699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D1B5A7A9-844F-449B-9F0B-ADA823A93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" y="1"/>
            <a:ext cx="5859797" cy="3346705"/>
          </a:xfrm>
          <a:custGeom>
            <a:avLst/>
            <a:gdLst>
              <a:gd name="connsiteX0" fmla="*/ 0 w 5859797"/>
              <a:gd name="connsiteY0" fmla="*/ 0 h 3346705"/>
              <a:gd name="connsiteX1" fmla="*/ 5859797 w 5859797"/>
              <a:gd name="connsiteY1" fmla="*/ 0 h 3346705"/>
              <a:gd name="connsiteX2" fmla="*/ 4309834 w 5859797"/>
              <a:gd name="connsiteY2" fmla="*/ 3346705 h 3346705"/>
              <a:gd name="connsiteX3" fmla="*/ 4304257 w 5859797"/>
              <a:gd name="connsiteY3" fmla="*/ 3346705 h 3346705"/>
              <a:gd name="connsiteX4" fmla="*/ 3238029 w 5859797"/>
              <a:gd name="connsiteY4" fmla="*/ 3346705 h 3346705"/>
              <a:gd name="connsiteX5" fmla="*/ 0 w 5859797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80" name="Picture 8" descr="halloween clipart - Download Free Vectors, Clipart Graphics &amp; Vector Art">
            <a:extLst>
              <a:ext uri="{FF2B5EF4-FFF2-40B4-BE49-F238E27FC236}">
                <a16:creationId xmlns:a16="http://schemas.microsoft.com/office/drawing/2014/main" id="{916A1A88-0D2A-4505-B8FB-3E36CDE6A6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30" t="52148" r="31481" b="28445"/>
          <a:stretch/>
        </p:blipFill>
        <p:spPr bwMode="auto">
          <a:xfrm>
            <a:off x="1384494" y="523440"/>
            <a:ext cx="2160604" cy="248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26EF3366-D369-4699-9224-92DF2A6BD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93433" y="244"/>
            <a:ext cx="5451847" cy="3346705"/>
          </a:xfrm>
          <a:custGeom>
            <a:avLst/>
            <a:gdLst>
              <a:gd name="connsiteX0" fmla="*/ 1549963 w 5451847"/>
              <a:gd name="connsiteY0" fmla="*/ 0 h 3346705"/>
              <a:gd name="connsiteX1" fmla="*/ 1555540 w 5451847"/>
              <a:gd name="connsiteY1" fmla="*/ 0 h 3346705"/>
              <a:gd name="connsiteX2" fmla="*/ 2621768 w 5451847"/>
              <a:gd name="connsiteY2" fmla="*/ 0 h 3346705"/>
              <a:gd name="connsiteX3" fmla="*/ 4832507 w 5451847"/>
              <a:gd name="connsiteY3" fmla="*/ 0 h 3346705"/>
              <a:gd name="connsiteX4" fmla="*/ 3282657 w 5451847"/>
              <a:gd name="connsiteY4" fmla="*/ 3346461 h 3346705"/>
              <a:gd name="connsiteX5" fmla="*/ 5451847 w 5451847"/>
              <a:gd name="connsiteY5" fmla="*/ 3346461 h 3346705"/>
              <a:gd name="connsiteX6" fmla="*/ 5451847 w 5451847"/>
              <a:gd name="connsiteY6" fmla="*/ 3346705 h 3346705"/>
              <a:gd name="connsiteX7" fmla="*/ 0 w 5451847"/>
              <a:gd name="connsiteY7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51847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832507" y="0"/>
                </a:lnTo>
                <a:lnTo>
                  <a:pt x="3282657" y="3346461"/>
                </a:lnTo>
                <a:lnTo>
                  <a:pt x="5451847" y="3346461"/>
                </a:lnTo>
                <a:lnTo>
                  <a:pt x="5451847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4" name="Picture 2" descr="halloween clipart - Download Free Vectors, Clipart Graphics &amp; Vector Art">
            <a:extLst>
              <a:ext uri="{FF2B5EF4-FFF2-40B4-BE49-F238E27FC236}">
                <a16:creationId xmlns:a16="http://schemas.microsoft.com/office/drawing/2014/main" id="{AF556C80-B6AA-4A7D-B5A3-54ACABF9D8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8" t="58963" r="48370" b="25778"/>
          <a:stretch/>
        </p:blipFill>
        <p:spPr bwMode="auto">
          <a:xfrm>
            <a:off x="6090844" y="657411"/>
            <a:ext cx="1459516" cy="234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1BC0FF49-4C2C-401A-A538-A520CA00E1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67349" y="0"/>
            <a:ext cx="4224651" cy="3346705"/>
          </a:xfrm>
          <a:custGeom>
            <a:avLst/>
            <a:gdLst>
              <a:gd name="connsiteX0" fmla="*/ 1549963 w 4224651"/>
              <a:gd name="connsiteY0" fmla="*/ 0 h 3346705"/>
              <a:gd name="connsiteX1" fmla="*/ 1555540 w 4224651"/>
              <a:gd name="connsiteY1" fmla="*/ 0 h 3346705"/>
              <a:gd name="connsiteX2" fmla="*/ 2621768 w 4224651"/>
              <a:gd name="connsiteY2" fmla="*/ 0 h 3346705"/>
              <a:gd name="connsiteX3" fmla="*/ 4224651 w 4224651"/>
              <a:gd name="connsiteY3" fmla="*/ 0 h 3346705"/>
              <a:gd name="connsiteX4" fmla="*/ 4224651 w 4224651"/>
              <a:gd name="connsiteY4" fmla="*/ 3346705 h 3346705"/>
              <a:gd name="connsiteX5" fmla="*/ 0 w 422465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2465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4224651" y="0"/>
                </a:lnTo>
                <a:lnTo>
                  <a:pt x="4224651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8" name="Picture 6" descr="halloween clipart - Download Free Vectors, Clipart Graphics &amp; Vector Art">
            <a:extLst>
              <a:ext uri="{FF2B5EF4-FFF2-40B4-BE49-F238E27FC236}">
                <a16:creationId xmlns:a16="http://schemas.microsoft.com/office/drawing/2014/main" id="{5AE098C3-B902-4F75-9D06-16E9299DF3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7" t="2074" r="58889" b="77185"/>
          <a:stretch/>
        </p:blipFill>
        <p:spPr bwMode="auto">
          <a:xfrm>
            <a:off x="9565019" y="657411"/>
            <a:ext cx="2046738" cy="2348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Freeform: Shape 86">
            <a:extLst>
              <a:ext uri="{FF2B5EF4-FFF2-40B4-BE49-F238E27FC236}">
                <a16:creationId xmlns:a16="http://schemas.microsoft.com/office/drawing/2014/main" id="{F79205F4-89F3-4686-B966-BBF5CC998C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1296"/>
            <a:ext cx="7698564" cy="3346705"/>
          </a:xfrm>
          <a:custGeom>
            <a:avLst/>
            <a:gdLst>
              <a:gd name="connsiteX0" fmla="*/ 0 w 7698564"/>
              <a:gd name="connsiteY0" fmla="*/ 0 h 3346705"/>
              <a:gd name="connsiteX1" fmla="*/ 7698564 w 7698564"/>
              <a:gd name="connsiteY1" fmla="*/ 0 h 3346705"/>
              <a:gd name="connsiteX2" fmla="*/ 6148601 w 7698564"/>
              <a:gd name="connsiteY2" fmla="*/ 3346705 h 3346705"/>
              <a:gd name="connsiteX3" fmla="*/ 6143024 w 7698564"/>
              <a:gd name="connsiteY3" fmla="*/ 3346705 h 3346705"/>
              <a:gd name="connsiteX4" fmla="*/ 5076796 w 7698564"/>
              <a:gd name="connsiteY4" fmla="*/ 3346705 h 3346705"/>
              <a:gd name="connsiteX5" fmla="*/ 1246924 w 7698564"/>
              <a:gd name="connsiteY5" fmla="*/ 3346705 h 3346705"/>
              <a:gd name="connsiteX6" fmla="*/ 1246924 w 7698564"/>
              <a:gd name="connsiteY6" fmla="*/ 3346226 h 3346705"/>
              <a:gd name="connsiteX7" fmla="*/ 0 w 7698564"/>
              <a:gd name="connsiteY7" fmla="*/ 3346226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84" name="Picture 12" descr="halloween clipart - Download Free Vectors, Clipart Graphics &amp; Vector Art">
            <a:extLst>
              <a:ext uri="{FF2B5EF4-FFF2-40B4-BE49-F238E27FC236}">
                <a16:creationId xmlns:a16="http://schemas.microsoft.com/office/drawing/2014/main" id="{E87B39C0-F815-4C96-BF39-20485DD321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78" t="31259" r="963" b="30074"/>
          <a:stretch/>
        </p:blipFill>
        <p:spPr bwMode="auto">
          <a:xfrm>
            <a:off x="3245527" y="3971863"/>
            <a:ext cx="443553" cy="236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00DBC40C-EA02-4A4D-8449-A1FC9968DD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50090" y="3511296"/>
            <a:ext cx="5841911" cy="3346705"/>
          </a:xfrm>
          <a:custGeom>
            <a:avLst/>
            <a:gdLst>
              <a:gd name="connsiteX0" fmla="*/ 1549963 w 5841911"/>
              <a:gd name="connsiteY0" fmla="*/ 0 h 3346705"/>
              <a:gd name="connsiteX1" fmla="*/ 1555540 w 5841911"/>
              <a:gd name="connsiteY1" fmla="*/ 0 h 3346705"/>
              <a:gd name="connsiteX2" fmla="*/ 2621768 w 5841911"/>
              <a:gd name="connsiteY2" fmla="*/ 0 h 3346705"/>
              <a:gd name="connsiteX3" fmla="*/ 5841911 w 5841911"/>
              <a:gd name="connsiteY3" fmla="*/ 0 h 3346705"/>
              <a:gd name="connsiteX4" fmla="*/ 5841911 w 5841911"/>
              <a:gd name="connsiteY4" fmla="*/ 3346705 h 3346705"/>
              <a:gd name="connsiteX5" fmla="*/ 0 w 5841911"/>
              <a:gd name="connsiteY5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82" name="Picture 10" descr="halloween clipart - Download Free Vectors, Clipart Graphics &amp; Vector Art">
            <a:extLst>
              <a:ext uri="{FF2B5EF4-FFF2-40B4-BE49-F238E27FC236}">
                <a16:creationId xmlns:a16="http://schemas.microsoft.com/office/drawing/2014/main" id="{D062C8E8-AA93-466A-81B2-5639A049C4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6" t="24592" r="34000" b="58222"/>
          <a:stretch/>
        </p:blipFill>
        <p:spPr bwMode="auto">
          <a:xfrm>
            <a:off x="9032786" y="3971863"/>
            <a:ext cx="1726548" cy="2384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04914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Rectangle 144">
            <a:extLst>
              <a:ext uri="{FF2B5EF4-FFF2-40B4-BE49-F238E27FC236}">
                <a16:creationId xmlns:a16="http://schemas.microsoft.com/office/drawing/2014/main" id="{12E8CD4E-6381-4807-AA5B-CE0024A8B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7" name="Rectangle 146">
            <a:extLst>
              <a:ext uri="{FF2B5EF4-FFF2-40B4-BE49-F238E27FC236}">
                <a16:creationId xmlns:a16="http://schemas.microsoft.com/office/drawing/2014/main" id="{D28445F8-F032-43C9-8D0F-A5155F5252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59"/>
            <a:ext cx="5538555" cy="28870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halloween clipart - Download Free Vectors, Clipart Graphics &amp; Vector Art">
            <a:extLst>
              <a:ext uri="{FF2B5EF4-FFF2-40B4-BE49-F238E27FC236}">
                <a16:creationId xmlns:a16="http://schemas.microsoft.com/office/drawing/2014/main" id="{AF556C80-B6AA-4A7D-B5A3-54ACABF9D8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48" t="58963" r="48370" b="25778"/>
          <a:stretch/>
        </p:blipFill>
        <p:spPr bwMode="auto">
          <a:xfrm>
            <a:off x="2451728" y="644229"/>
            <a:ext cx="1590982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9" name="Rectangle 148">
            <a:extLst>
              <a:ext uri="{FF2B5EF4-FFF2-40B4-BE49-F238E27FC236}">
                <a16:creationId xmlns:a16="http://schemas.microsoft.com/office/drawing/2014/main" id="{36A325B5-56A3-425A-B9A3-0CEB7CA1BB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2" y="480060"/>
            <a:ext cx="5538555" cy="28870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8" name="Picture 6" descr="halloween clipart - Download Free Vectors, Clipart Graphics &amp; Vector Art">
            <a:extLst>
              <a:ext uri="{FF2B5EF4-FFF2-40B4-BE49-F238E27FC236}">
                <a16:creationId xmlns:a16="http://schemas.microsoft.com/office/drawing/2014/main" id="{5AE098C3-B902-4F75-9D06-16E9299DF3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7" t="2074" r="58889" b="77185"/>
          <a:stretch/>
        </p:blipFill>
        <p:spPr bwMode="auto">
          <a:xfrm>
            <a:off x="7830159" y="644229"/>
            <a:ext cx="2231099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Rectangle 150">
            <a:extLst>
              <a:ext uri="{FF2B5EF4-FFF2-40B4-BE49-F238E27FC236}">
                <a16:creationId xmlns:a16="http://schemas.microsoft.com/office/drawing/2014/main" id="{B80DE958-9D45-4CAD-BF1F-FA2ED970B7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3" y="3527956"/>
            <a:ext cx="5538554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4" name="Picture 12" descr="halloween clipart - Download Free Vectors, Clipart Graphics &amp; Vector Art">
            <a:extLst>
              <a:ext uri="{FF2B5EF4-FFF2-40B4-BE49-F238E27FC236}">
                <a16:creationId xmlns:a16="http://schemas.microsoft.com/office/drawing/2014/main" id="{E87B39C0-F815-4C96-BF39-20485DD321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778" t="31259" r="963" b="30074"/>
          <a:stretch/>
        </p:blipFill>
        <p:spPr bwMode="auto">
          <a:xfrm>
            <a:off x="3006892" y="3653451"/>
            <a:ext cx="480653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3" name="Rectangle 152">
            <a:extLst>
              <a:ext uri="{FF2B5EF4-FFF2-40B4-BE49-F238E27FC236}">
                <a16:creationId xmlns:a16="http://schemas.microsoft.com/office/drawing/2014/main" id="{BB93B4BF-AD35-4E52-8131-161C5FB9CD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76432" y="3527956"/>
            <a:ext cx="5538555" cy="28499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2" name="Picture 10" descr="halloween clipart - Download Free Vectors, Clipart Graphics &amp; Vector Art">
            <a:extLst>
              <a:ext uri="{FF2B5EF4-FFF2-40B4-BE49-F238E27FC236}">
                <a16:creationId xmlns:a16="http://schemas.microsoft.com/office/drawing/2014/main" id="{D062C8E8-AA93-466A-81B2-5639A049C4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56" t="24592" r="34000" b="58222"/>
          <a:stretch/>
        </p:blipFill>
        <p:spPr bwMode="auto">
          <a:xfrm>
            <a:off x="8018776" y="3672788"/>
            <a:ext cx="1853865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0057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מסך רחב</PresentationFormat>
  <Paragraphs>0</Paragraphs>
  <Slides>25</Slides>
  <Notes>0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25</vt:i4>
      </vt:variant>
    </vt:vector>
  </HeadingPairs>
  <TitlesOfParts>
    <vt:vector size="29" baseType="lpstr">
      <vt:lpstr>Arial</vt:lpstr>
      <vt:lpstr>Calibri</vt:lpstr>
      <vt:lpstr>Calibri Light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ליאן קרטיס</dc:creator>
  <cp:lastModifiedBy>ליאן קרטיס</cp:lastModifiedBy>
  <cp:revision>1</cp:revision>
  <dcterms:created xsi:type="dcterms:W3CDTF">2020-11-03T10:02:27Z</dcterms:created>
  <dcterms:modified xsi:type="dcterms:W3CDTF">2020-11-03T10:07:22Z</dcterms:modified>
</cp:coreProperties>
</file>