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65" r:id="rId11"/>
    <p:sldId id="272" r:id="rId12"/>
    <p:sldId id="273" r:id="rId13"/>
    <p:sldId id="271" r:id="rId14"/>
    <p:sldId id="270" r:id="rId15"/>
    <p:sldId id="269" r:id="rId16"/>
    <p:sldId id="268" r:id="rId17"/>
    <p:sldId id="267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0000"/>
    <a:srgbClr val="753805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51" d="100"/>
          <a:sy n="51" d="100"/>
        </p:scale>
        <p:origin x="-1932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4stor.ru/uploads/posts/2012-08/1345805663_1342686680_-3.png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flipV="1">
            <a:off x="3131840" y="548680"/>
            <a:ext cx="1656184" cy="645912"/>
          </a:xfrm>
          <a:prstGeom prst="rect">
            <a:avLst/>
          </a:prstGeom>
          <a:noFill/>
        </p:spPr>
      </p:pic>
      <p:pic>
        <p:nvPicPr>
          <p:cNvPr id="8" name="Picture 2" descr="http://4stor.ru/uploads/posts/2012-08/1345805663_1342686680_-3.png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203848" y="5085184"/>
            <a:ext cx="1656184" cy="64591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475656" y="1268760"/>
            <a:ext cx="46805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Пушкин</a:t>
            </a:r>
            <a:endParaRPr lang="ru-RU" sz="54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Александр Сергеевич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4149080"/>
            <a:ext cx="42484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(1799 – 1837)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441680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Срок пребывания в лицее кончился летом 1817 года. Детство прошло. Началась жизнь. Пушкин переехал в Петербург и поступил в коллегию иностранных дел в чине коллежского секретаря, но служба мало интересовала его. Он увлекался театром, балами, стал участником разных литературных обществ, завел много знакомств.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1" descr="C:\Documents and Settings\Admin\Рабочий стол\Пушкин\pushkin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4896544" cy="297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</p:pic>
      <p:sp>
        <p:nvSpPr>
          <p:cNvPr id="4" name="Прямоугольник 3"/>
          <p:cNvSpPr/>
          <p:nvPr/>
        </p:nvSpPr>
        <p:spPr>
          <a:xfrm>
            <a:off x="6516216" y="908720"/>
            <a:ext cx="20162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«Пушкин в Царском Селе». Картина 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И. Репина, 1911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76672"/>
            <a:ext cx="3744416" cy="5765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Молодой поэт, </a:t>
            </a:r>
          </a:p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 зная осторожности </a:t>
            </a:r>
          </a:p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 страха, сочиняет и  распространяет свои свободолюбивые стихи.</a:t>
            </a:r>
          </a:p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Пушкина отправляют служить на юг России.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7410" name="Picture 2" descr="Картинки по запросу пушкин у моря карт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548680"/>
            <a:ext cx="3082448" cy="43924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Прямоугольник 3"/>
          <p:cNvSpPr/>
          <p:nvPr/>
        </p:nvSpPr>
        <p:spPr>
          <a:xfrm>
            <a:off x="5292080" y="5013176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И.К. Айвазовский, И.Е. Репин. «Прощание Пушкина с морем», 1887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3861048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Пушкин подал прошение об отставке с Государственной службы, и ему объявили об увольнении и сослали в псковскую губернию, в имение его  матери Михайловское, под надзор местных властей. Именно здесь, в деревенском уединении, Пушкин осознал себя  профессиональным писателем, для которого литература  самое  серьёзное дело жизни.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548680"/>
            <a:ext cx="2843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Пушкин в селе Михайловском (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Пущин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у Пушкина). Художник Н.Н. Ге. 1875 г.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1746" name="Picture 2" descr="http://pushkin.niv.ru/images/pushkin/pushkin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4368134" cy="31683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610136"/>
            <a:ext cx="352839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После ссылки Пушкин вернулся в Москву. В мае 1829 г. он посватался в Москве к юной красавице Наталии Николаевне Гончаровой. </a:t>
            </a:r>
          </a:p>
          <a:p>
            <a:pPr algn="ctr"/>
            <a:endParaRPr lang="ru-RU" sz="2400" i="1" dirty="0" smtClean="0">
              <a:latin typeface="Bookman Old Style" pitchFamily="18" charset="0"/>
            </a:endParaRPr>
          </a:p>
          <a:p>
            <a:pPr algn="ctr"/>
            <a:endParaRPr lang="ru-RU" sz="2400" i="1" dirty="0">
              <a:latin typeface="Bookman Old Style" pitchFamily="18" charset="0"/>
            </a:endParaRPr>
          </a:p>
        </p:txBody>
      </p:sp>
      <p:pic>
        <p:nvPicPr>
          <p:cNvPr id="3" name="Picture 1" descr="C:\Documents and Settings\Admin\Рабочий стол\Пушкин\pushkina_n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351626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Прямоугольник 3"/>
          <p:cNvSpPr/>
          <p:nvPr/>
        </p:nvSpPr>
        <p:spPr>
          <a:xfrm>
            <a:off x="1187624" y="5229200"/>
            <a:ext cx="4245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А. Брюллов. Н.Н. Пушкина. 1831–1832 гг.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html:file://C:\Documents%20and%20Settings\Admin\Рабочий%20стол\пушкин1\Яндекс.Картинки_%20кавказ2.mht!http://www.bestphotos.ru/data/media/10/_MG_0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92896"/>
            <a:ext cx="6097860" cy="406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47664" y="476672"/>
            <a:ext cx="684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 получив определенного ответа от Гончаровой, он без разрешения властей сразу самовольно уехал на Кавказ.</a:t>
            </a:r>
            <a:endParaRPr lang="ru-RU" sz="3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99992" y="476672"/>
            <a:ext cx="4320480" cy="5898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6 мая 1830 г. состоялась помолвка Пушкина с Натальей Гончаровой. Отец выделил ему деревеньку </a:t>
            </a:r>
            <a:r>
              <a:rPr lang="ru-RU" sz="22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Кистеневку</a:t>
            </a:r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расположенную в Нижегородской губернии, вблизи от отцовского имения - с.Болдино. Начавшаяся в Москве эпидемия холеры задержала Пушкина в Болдино с 7 сентября по 2 декабря1830 г. </a:t>
            </a:r>
          </a:p>
          <a:p>
            <a:pPr algn="ctr"/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Болдинскую осень талант Пушкина достиг полного расцвета. </a:t>
            </a:r>
            <a:endParaRPr lang="ru-RU" sz="2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Picture 1" descr="C:\Documents and Settings\Admin\Рабочий стол\Пушкин\boldino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1714" y="980728"/>
            <a:ext cx="3371979" cy="237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2" descr="C:\Documents and Settings\Admin\Рабочий стол\Пушкин\boldino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1059" y="3573016"/>
            <a:ext cx="3411884" cy="237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332656"/>
            <a:ext cx="3888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18 февраля 1831 г. в церкви Вознесения Господня состоялось его венчание с Н.Н.Гончаровой. Первые месяцы семейной жизни он провел с женой в Москве, сняв квартиру на Арбате 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4293096"/>
            <a:ext cx="32403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 середины октября 1831 г. и уже до конца жизни Пушкин с семьей живет в Петербурге. </a:t>
            </a:r>
            <a:endParaRPr lang="ru-RU" sz="2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Picture 2" descr="Москва. Арбат, 35. Мемориальный отдел Государственного музея Пушкина - Квартира А.С. Пушкина на Арбате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0688"/>
            <a:ext cx="3456384" cy="234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Picture 5" descr="Последняя квартира А.С. Пушкина на Набережной Мойки, 12, в Петербурге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2"/>
            <a:ext cx="3960440" cy="247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63688" y="2852936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Квартира Пушкина  </a:t>
            </a:r>
          </a:p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 Москве на Арбате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5733256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Квартира Пушкина в</a:t>
            </a:r>
          </a:p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Петербурге на </a:t>
            </a:r>
          </a:p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Набережной Мойки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60648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5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 А.Пушкина и Н.Гончаровой было четверо детей.</a:t>
            </a:r>
            <a:endParaRPr lang="ru-RU" sz="195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Picture 4" descr="E:\новое\новое\pushkina_m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20688"/>
            <a:ext cx="1944216" cy="25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19672" y="2996952"/>
            <a:ext cx="30780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Старшая дочь </a:t>
            </a:r>
          </a:p>
          <a:p>
            <a:pPr algn="ctr"/>
            <a:r>
              <a:rPr lang="ru-RU" sz="17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Мария Александровна</a:t>
            </a:r>
            <a:endParaRPr lang="ru-RU" sz="17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5" descr="E:\новое\новое\pushkina_n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548680"/>
            <a:ext cx="21272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932040" y="2996952"/>
            <a:ext cx="3600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Младшая дочь </a:t>
            </a:r>
          </a:p>
          <a:p>
            <a:pPr algn="ctr"/>
            <a:r>
              <a:rPr lang="ru-RU" sz="17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Наталья Александровна </a:t>
            </a:r>
            <a:endParaRPr lang="ru-RU" sz="17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Picture 2" descr="E:\новое\новое\pushkin_a_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501008"/>
            <a:ext cx="19431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Picture 3" descr="E:\новое\новое\pushkin_g_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501008"/>
            <a:ext cx="1748748" cy="272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259632" y="6021288"/>
            <a:ext cx="38164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Старший сын </a:t>
            </a:r>
          </a:p>
          <a:p>
            <a:pPr algn="ctr"/>
            <a:r>
              <a:rPr lang="ru-RU" sz="17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Александр Александрович </a:t>
            </a:r>
            <a:endParaRPr lang="ru-RU" sz="17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6021288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7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Младший сын </a:t>
            </a:r>
          </a:p>
          <a:p>
            <a:pPr algn="ctr"/>
            <a:r>
              <a:rPr lang="ru-RU" sz="17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Григорий Александрович </a:t>
            </a:r>
            <a:endParaRPr lang="ru-RU" sz="17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95936" y="260648"/>
            <a:ext cx="44999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начале 1834 г. в Петербурге появился француз барон Дантес. Он влюбился в жену Пушкина и стал за ней ухаживать.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Documents and Settings\Admin\Рабочий стол\Пушкин\dantes_h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257175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331640" y="2852936"/>
            <a:ext cx="309634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Ж. </a:t>
            </a:r>
            <a:r>
              <a:rPr lang="ru-RU" sz="1700" b="1" i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Дантес-Геккерн</a:t>
            </a:r>
            <a:r>
              <a:rPr lang="ru-RU" sz="17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. 1830-е гг.</a:t>
            </a:r>
            <a:endParaRPr lang="ru-RU" sz="1700" b="1" i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4005064"/>
            <a:ext cx="3312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8 февраля 1837 года, в 5-м часу вечера, на Черной речке в Петербурге состоялась роковая дуэль, на которой Пушкин был смертельно ранен.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2770" name="Picture 2" descr="Файл:Duel of Pushkin and d'Anthes (19th century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36912"/>
            <a:ext cx="3964610" cy="2880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9" name="Прямоугольник 8"/>
          <p:cNvSpPr/>
          <p:nvPr/>
        </p:nvSpPr>
        <p:spPr>
          <a:xfrm>
            <a:off x="4211960" y="5445224"/>
            <a:ext cx="47154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Дуэль Пушкина с Дантесом. </a:t>
            </a:r>
          </a:p>
          <a:p>
            <a:pPr algn="ctr"/>
            <a:r>
              <a:rPr lang="ru-RU" sz="1700" b="1" i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Адриан</a:t>
            </a:r>
            <a:r>
              <a:rPr lang="ru-RU" sz="17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Маркович Волков. 1869</a:t>
            </a:r>
            <a:endParaRPr lang="ru-RU" sz="1700" b="1" i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80112" y="1556792"/>
            <a:ext cx="32403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Умер А.С. Пушкин</a:t>
            </a:r>
          </a:p>
          <a:p>
            <a:pPr algn="ctr"/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29 января </a:t>
            </a:r>
          </a:p>
          <a:p>
            <a:pPr algn="ctr"/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(ныне 10 февраля)  </a:t>
            </a:r>
          </a:p>
          <a:p>
            <a:pPr algn="ctr"/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1937 года.</a:t>
            </a:r>
            <a:endParaRPr lang="ru-RU" sz="36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5445224"/>
            <a:ext cx="3888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О.А. Кипренский. "Портрет Пушкина". 1827 г.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3794" name="Picture 2" descr="http://pushkin.niv.ru/images/pushkin/pushkin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20688"/>
            <a:ext cx="4104456" cy="48843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кал\Pictures\работа\литература\писатели\ПИСАТЕЛИ 19 В\ПУШКИН\ПУШКИН  1801-1802 Г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60032" y="836712"/>
            <a:ext cx="3744912" cy="4708525"/>
          </a:xfrm>
        </p:spPr>
      </p:pic>
      <p:sp>
        <p:nvSpPr>
          <p:cNvPr id="11" name="Прямоугольник 10"/>
          <p:cNvSpPr/>
          <p:nvPr/>
        </p:nvSpPr>
        <p:spPr>
          <a:xfrm>
            <a:off x="1043608" y="980728"/>
            <a:ext cx="4248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Александр Сергеевич родился в Москве</a:t>
            </a:r>
          </a:p>
          <a:p>
            <a:pPr algn="ctr">
              <a:lnSpc>
                <a:spcPct val="80000"/>
              </a:lnSpc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26 мая </a:t>
            </a:r>
          </a:p>
          <a:p>
            <a:pPr algn="ctr">
              <a:lnSpc>
                <a:spcPct val="80000"/>
              </a:lnSpc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(6 июня) </a:t>
            </a:r>
          </a:p>
          <a:p>
            <a:pPr algn="ctr">
              <a:lnSpc>
                <a:spcPct val="80000"/>
              </a:lnSpc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1799 года </a:t>
            </a:r>
          </a:p>
          <a:p>
            <a:pPr algn="ctr">
              <a:lnSpc>
                <a:spcPct val="80000"/>
              </a:lnSpc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дворянской помещичьей  семье.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9992" y="404664"/>
            <a:ext cx="410445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Отец, </a:t>
            </a:r>
          </a:p>
          <a:p>
            <a:pPr algn="ctr"/>
            <a:r>
              <a:rPr lang="ru-RU" sz="3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Сергей Львович, небогатый помещик, человек образованный, хорошо знал литературу, </a:t>
            </a:r>
          </a:p>
          <a:p>
            <a:pPr algn="ctr"/>
            <a:r>
              <a:rPr lang="ru-RU" sz="3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был знаком со многими русскими писателями и сам немного писал.</a:t>
            </a:r>
            <a:endParaRPr lang="ru-RU" sz="3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Рисунок 3" descr="pushkin_s_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92696"/>
            <a:ext cx="3169110" cy="397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91680" y="4653136"/>
            <a:ext cx="29736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С.Л. Пушкин. 1824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pushkina_n_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321200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3968" y="188640"/>
            <a:ext cx="45365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Мать, </a:t>
            </a:r>
          </a:p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Надежда Осиповна, приходилась внучкой арапу Петра 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впоследствии русскому генералу Ганнибалу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3861048"/>
            <a:ext cx="3730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Н.О. Пушкина. 1800-е гг.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7" name="Рисунок 7" descr="gannibal_a_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087050"/>
            <a:ext cx="2762095" cy="345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427984" y="6309320"/>
            <a:ext cx="44031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Абрам Петрович Ганнибал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404664"/>
            <a:ext cx="698477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Детей в семье Пушкиных было трое. Старшая – Ольга,  второй – Александр и младший – </a:t>
            </a:r>
            <a:r>
              <a:rPr lang="ru-RU" sz="26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Лёвушка</a:t>
            </a: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, любимец семьи.</a:t>
            </a:r>
            <a:endParaRPr lang="ru-RU" sz="26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5" name="Picture 5" descr="C:\Documents and Settings\Admin\Рабочий стол\Пушкин\pavlischeva_o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3114777" cy="347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Picture 6" descr="C:\Documents and Settings\Admin\Рабочий стол\Пушкин\pushkin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348880"/>
            <a:ext cx="2432348" cy="325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Picture 4" descr="C:\Documents and Settings\Admin\Рабочий стол\Пушкин\pushkin_l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988840"/>
            <a:ext cx="3004394" cy="374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547664" y="5517232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Ольга Сергеевна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5661248"/>
            <a:ext cx="1853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Лев Сергеевич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5589240"/>
            <a:ext cx="1724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Александр </a:t>
            </a:r>
          </a:p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Сергеевич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437112"/>
            <a:ext cx="734481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Любовь к родному языку маленькому Пушкину привили бабушка, Мария Алексеевна Ганнибал, превосходно говорившая и писавшая по-русски, и </a:t>
            </a:r>
          </a:p>
          <a:p>
            <a:pPr algn="ctr"/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няня Арина Родионовна.</a:t>
            </a:r>
            <a:endParaRPr lang="ru-RU" sz="26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3" name="Picture 3" descr="C:\Documents and Settings\Admin\Рабочий стол\Пушкин\gannibal_m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2952328" cy="41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4" name="Picture 4" descr="C:\Documents and Settings\Admin\Рабочий стол\пушкин1\ar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8640"/>
            <a:ext cx="2520280" cy="371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95736" y="3789040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М.А. Ганнибал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3717032"/>
            <a:ext cx="2169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А.Р. Яковлева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3928" y="1340768"/>
            <a:ext cx="46085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algn="ctr">
              <a:buClr>
                <a:schemeClr val="tx1">
                  <a:shade val="95000"/>
                </a:schemeClr>
              </a:buClr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 и принято в дворянских</a:t>
            </a:r>
          </a:p>
          <a:p>
            <a:pPr marL="182563" algn="ctr">
              <a:buClr>
                <a:schemeClr val="tx1">
                  <a:shade val="95000"/>
                </a:schemeClr>
              </a:buClr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семьях, маленькому Пушкину</a:t>
            </a:r>
          </a:p>
          <a:p>
            <a:pPr marL="182563" algn="ctr">
              <a:buClr>
                <a:schemeClr val="tx1">
                  <a:shade val="95000"/>
                </a:schemeClr>
              </a:buClr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нанимают гувернера – иностранца.</a:t>
            </a:r>
          </a:p>
          <a:p>
            <a:pPr marL="182563" algn="ctr">
              <a:buClr>
                <a:schemeClr val="tx1">
                  <a:shade val="95000"/>
                </a:schemeClr>
              </a:buClr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 с 7 лет Саша  начинает  изучать</a:t>
            </a:r>
          </a:p>
          <a:p>
            <a:pPr marL="182563" algn="ctr">
              <a:buClr>
                <a:schemeClr val="tx1">
                  <a:shade val="95000"/>
                </a:schemeClr>
              </a:buClr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немецкий, английский и</a:t>
            </a:r>
          </a:p>
          <a:p>
            <a:pPr marL="182563" indent="0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французский  языки. Поэтому первые стихи он пишет именно на французском.</a:t>
            </a:r>
          </a:p>
        </p:txBody>
      </p:sp>
      <p:pic>
        <p:nvPicPr>
          <p:cNvPr id="5" name="Picture 4" descr="C:\Documents and Settings\Admin\Рабочий стол\Пушкин\180px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3059832" cy="404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933056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12 лет Александр был отвезен учиться в новое, только что открывшееся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19 октября 1811 г.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учебное заведение -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Царскосельский Лицей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 Петербургом, место, где располагалась летняя резиденция русских императоров.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Picture 4" descr="Царскосельский Лиц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6"/>
            <a:ext cx="5543724" cy="356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548680"/>
            <a:ext cx="691276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Близкие друзья Пушкина по Лицею</a:t>
            </a:r>
            <a:endParaRPr lang="ru-RU" sz="2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1" descr="C:\Documents and Settings\Admin\Рабочий стол\Пушкин\delvig_a_p_h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2773511" cy="325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Picture 2" descr="C:\Documents and Settings\Admin\Рабочий стол\Пушкин\puschin_i_i_h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412776"/>
            <a:ext cx="2987824" cy="358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420888"/>
            <a:ext cx="2880320" cy="333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75656" y="4437112"/>
            <a:ext cx="1925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Антон Антонович</a:t>
            </a:r>
          </a:p>
          <a:p>
            <a:pPr algn="ctr"/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Дельвиг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5589240"/>
            <a:ext cx="2069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Вильгельм Карлович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Кюхельбекер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4869160"/>
            <a:ext cx="2213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Иван Иванович</a:t>
            </a:r>
          </a:p>
          <a:p>
            <a:pPr algn="ctr"/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Пущин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681</Words>
  <Application>Microsoft Office PowerPoint</Application>
  <PresentationFormat>Экран (4:3)</PresentationFormat>
  <Paragraphs>81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Арина</cp:lastModifiedBy>
  <cp:revision>30</cp:revision>
  <dcterms:created xsi:type="dcterms:W3CDTF">2014-08-08T16:01:14Z</dcterms:created>
  <dcterms:modified xsi:type="dcterms:W3CDTF">2020-11-15T17:56:14Z</dcterms:modified>
</cp:coreProperties>
</file>