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81" r:id="rId1"/>
  </p:sldMasterIdLst>
  <p:sldIdLst>
    <p:sldId id="256" r:id="rId2"/>
    <p:sldId id="269" r:id="rId3"/>
    <p:sldId id="273" r:id="rId4"/>
    <p:sldId id="275" r:id="rId5"/>
    <p:sldId id="274" r:id="rId6"/>
    <p:sldId id="27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7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970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499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712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0574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04790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8784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7070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848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963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289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847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56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677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338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475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577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916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UWNwsKhktUc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www.youtube.com/watch?v=U1NIK23P1Ks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-XRFe0nupM8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www.youtube.com/watch?v=_QndP_PCRSw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www.youtube.com/watch?v=Aen9s0hyLec" TargetMode="Externa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s94WvaQhP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204332" y="2404534"/>
            <a:ext cx="8341112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he-IL" sz="8000" dirty="0" smtClean="0"/>
              <a:t>מבוא לרובוטיקה</a:t>
            </a:r>
            <a:br>
              <a:rPr lang="he-IL" sz="8000" dirty="0" smtClean="0"/>
            </a:br>
            <a:r>
              <a:rPr lang="he-IL" sz="8000" dirty="0" smtClean="0"/>
              <a:t>מתכוננים לבנות רובוט</a:t>
            </a:r>
            <a:endParaRPr lang="he-IL" sz="80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תמונה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322" y="4051020"/>
            <a:ext cx="3892492" cy="28069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76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/>
              <a:t>תוכן עניינים</a:t>
            </a:r>
            <a:endParaRPr lang="he-IL" sz="4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15117" y="1536121"/>
            <a:ext cx="8474926" cy="3880773"/>
          </a:xfrm>
        </p:spPr>
        <p:txBody>
          <a:bodyPr>
            <a:noAutofit/>
          </a:bodyPr>
          <a:lstStyle/>
          <a:p>
            <a:r>
              <a:rPr lang="he-IL" sz="3600" dirty="0" smtClean="0"/>
              <a:t>רובוטיקה – נעים להכיר</a:t>
            </a:r>
          </a:p>
          <a:p>
            <a:pPr lvl="1"/>
            <a:r>
              <a:rPr lang="he-IL" sz="3200" dirty="0" smtClean="0"/>
              <a:t>מה זה רובוט?</a:t>
            </a:r>
          </a:p>
          <a:p>
            <a:pPr lvl="1"/>
            <a:r>
              <a:rPr lang="he-IL" sz="3200" dirty="0" smtClean="0"/>
              <a:t>סוגי רובוטים</a:t>
            </a:r>
          </a:p>
          <a:p>
            <a:r>
              <a:rPr lang="he-IL" sz="3600" dirty="0" smtClean="0"/>
              <a:t>שימוש ברובוטים</a:t>
            </a:r>
          </a:p>
          <a:p>
            <a:r>
              <a:rPr lang="he-IL" sz="3600" dirty="0" smtClean="0"/>
              <a:t>מתכוננים </a:t>
            </a:r>
            <a:r>
              <a:rPr lang="he-IL" sz="3600" dirty="0" smtClean="0"/>
              <a:t>לבנות רובוט!</a:t>
            </a:r>
          </a:p>
          <a:p>
            <a:endParaRPr lang="he-IL" sz="3600" dirty="0" smtClean="0"/>
          </a:p>
          <a:p>
            <a:endParaRPr lang="he-IL" sz="3600" dirty="0" smtClean="0"/>
          </a:p>
        </p:txBody>
      </p:sp>
      <p:pic>
        <p:nvPicPr>
          <p:cNvPr id="4" name="Picture 3" descr="FT KIDS BEGI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902927"/>
            <a:ext cx="4427076" cy="29550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8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/>
              <a:t>רובוטיקה – נעים להכיר</a:t>
            </a:r>
            <a:endParaRPr lang="he-IL" sz="4400" b="1" dirty="0"/>
          </a:p>
        </p:txBody>
      </p:sp>
      <p:sp>
        <p:nvSpPr>
          <p:cNvPr id="8" name="מציין מיקום תוכן 2"/>
          <p:cNvSpPr>
            <a:spLocks noGrp="1"/>
          </p:cNvSpPr>
          <p:nvPr>
            <p:ph idx="1"/>
          </p:nvPr>
        </p:nvSpPr>
        <p:spPr>
          <a:xfrm>
            <a:off x="300041" y="1920409"/>
            <a:ext cx="10895783" cy="4641850"/>
          </a:xfrm>
        </p:spPr>
        <p:txBody>
          <a:bodyPr>
            <a:normAutofit/>
          </a:bodyPr>
          <a:lstStyle/>
          <a:p>
            <a:r>
              <a:rPr lang="he-IL" altLang="he-IL" sz="3600" b="1" dirty="0" smtClean="0"/>
              <a:t> מה זה רובוט?</a:t>
            </a:r>
          </a:p>
          <a:p>
            <a:pPr lvl="1"/>
            <a:r>
              <a:rPr lang="he-IL" altLang="he-IL" sz="3200" b="1" dirty="0" smtClean="0"/>
              <a:t> מכונה </a:t>
            </a:r>
          </a:p>
          <a:p>
            <a:pPr lvl="1"/>
            <a:r>
              <a:rPr lang="he-IL" altLang="he-IL" sz="3200" b="1" dirty="0" smtClean="0"/>
              <a:t> אוטומטי</a:t>
            </a:r>
          </a:p>
          <a:p>
            <a:pPr lvl="1"/>
            <a:r>
              <a:rPr lang="he-IL" altLang="he-IL" sz="3200" b="1" dirty="0" smtClean="0"/>
              <a:t> ניתן לתכנות</a:t>
            </a:r>
          </a:p>
          <a:p>
            <a:endParaRPr lang="he-IL" altLang="he-IL" sz="3600" b="1" dirty="0" smtClean="0"/>
          </a:p>
          <a:p>
            <a:r>
              <a:rPr lang="he-IL" altLang="he-IL" sz="3600" b="1" dirty="0" smtClean="0"/>
              <a:t> סוגי רובוטים</a:t>
            </a:r>
          </a:p>
          <a:p>
            <a:pPr algn="r" rtl="1" eaLnBrk="1" hangingPunct="1"/>
            <a:endParaRPr lang="he-IL" altLang="he-IL" sz="3600" b="1" dirty="0" smtClean="0"/>
          </a:p>
        </p:txBody>
      </p:sp>
      <p:pic>
        <p:nvPicPr>
          <p:cNvPr id="9" name="תמונה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7868" y="5421850"/>
            <a:ext cx="1971256" cy="1421525"/>
          </a:xfrm>
          <a:prstGeom prst="rect">
            <a:avLst/>
          </a:prstGeom>
        </p:spPr>
      </p:pic>
      <p:pic>
        <p:nvPicPr>
          <p:cNvPr id="10" name="Picture 2" descr="https://encrypted-tbn3.gstatic.com/images?q=tbn:ANd9GcQDWhrP-cjwKvaS8i3v9Whc6STbTHCZLivc0kE2FUaz0XY6unbJ4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5776" y="3482882"/>
            <a:ext cx="2686051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s://encrypted-tbn3.gstatic.com/images?q=tbn:ANd9GcTN2uf8nKDmxfFmCQt26MUroFrn7elsN4DkZwO39f5wRBe4R17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4701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https://encrypted-tbn2.gstatic.com/images?q=tbn:ANd9GcR5VZPReccqjYMKVzywIpa5iMzPKz5krgiBpC8HFRvlYqCUYSa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9437" y="5109020"/>
            <a:ext cx="26574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https://encrypted-tbn2.gstatic.com/images?q=tbn:ANd9GcQryTnY26VNGzXoqKNg71CAXKWECopDCi5hRKMOpuLeZgIwKus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03766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https://encrypted-tbn2.gstatic.com/images?q=tbn:ANd9GcRE7T_cf0K1OSNqqVfm4f8dilUSg93v7T5PkySagMJEbgwOdovaW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5360" y="1516579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https://encrypted-tbn2.gstatic.com/images?q=tbn:ANd9GcRzXr1NmL5k1TPIax4E4VmTzPrI7eoNG4kYemB_C3ACSZfAsboLC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660" y="1475236"/>
            <a:ext cx="2457451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iRobot_smal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45010" y="3497651"/>
            <a:ext cx="1342857" cy="14285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8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/>
              <a:t>רובוטיקה – שימושים</a:t>
            </a:r>
            <a:endParaRPr lang="he-IL" sz="4400" b="1" dirty="0"/>
          </a:p>
        </p:txBody>
      </p:sp>
      <p:sp>
        <p:nvSpPr>
          <p:cNvPr id="34" name="Rectangle 1028"/>
          <p:cNvSpPr txBox="1">
            <a:spLocks noChangeArrowheads="1"/>
          </p:cNvSpPr>
          <p:nvPr/>
        </p:nvSpPr>
        <p:spPr>
          <a:xfrm>
            <a:off x="2364060" y="1536037"/>
            <a:ext cx="7022272" cy="4749800"/>
          </a:xfrm>
          <a:prstGeom prst="rect">
            <a:avLst/>
          </a:prstGeom>
        </p:spPr>
        <p:txBody>
          <a:bodyPr/>
          <a:lstStyle>
            <a:lvl1pPr marL="342900" indent="-342900" algn="r" defTabSz="449263" rtl="1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49263" rtl="1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defTabSz="449263" rtl="1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defTabSz="449263" rtl="1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defTabSz="449263" rtl="1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defTabSz="449263" rtl="1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defTabSz="449263" rtl="1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defTabSz="449263" rtl="1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defTabSz="449263" rtl="1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endParaRPr lang="he-IL" sz="2400" b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he-IL" sz="2400" b="1" dirty="0" smtClean="0"/>
              <a:t>רובוט צבאי בשימוש צה"ל: </a:t>
            </a:r>
            <a:r>
              <a:rPr lang="he-IL" sz="2400" b="1" dirty="0" smtClean="0">
                <a:hlinkClick r:id="rId4"/>
              </a:rPr>
              <a:t>לסרטון</a:t>
            </a:r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he-IL" sz="2400" b="1" dirty="0" smtClean="0"/>
              <a:t>רובוטים למיון חבילות במחסן: </a:t>
            </a:r>
            <a:r>
              <a:rPr lang="he-IL" sz="2400" b="1" dirty="0" smtClean="0">
                <a:hlinkClick r:id="rId5"/>
              </a:rPr>
              <a:t>לסרטון</a:t>
            </a:r>
            <a:r>
              <a:rPr lang="en-US" sz="2400" dirty="0" smtClean="0">
                <a:hlinkClick r:id="rId5"/>
              </a:rPr>
              <a:t/>
            </a:r>
            <a:br>
              <a:rPr lang="en-US" sz="2400" dirty="0" smtClean="0">
                <a:hlinkClick r:id="rId5"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he-IL" sz="2400" b="1" dirty="0" smtClean="0"/>
              <a:t>רובוט דה-וינצ'י לביצוע של ניתוחים מרחוק: </a:t>
            </a:r>
            <a:r>
              <a:rPr lang="he-IL" sz="2400" b="1" dirty="0" smtClean="0">
                <a:hlinkClick r:id="rId6"/>
              </a:rPr>
              <a:t>לסרטון</a:t>
            </a:r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en-US" sz="2400" dirty="0" smtClean="0">
                <a:hlinkClick r:id="rId6"/>
              </a:rPr>
              <a:t> </a:t>
            </a:r>
            <a:br>
              <a:rPr lang="en-US" sz="2400" dirty="0" smtClean="0">
                <a:hlinkClick r:id="rId6"/>
              </a:rPr>
            </a:br>
            <a:endParaRPr lang="en-US" sz="2400" dirty="0" smtClean="0"/>
          </a:p>
          <a:p>
            <a:pPr marL="0" indent="0">
              <a:buNone/>
              <a:defRPr/>
            </a:pPr>
            <a:r>
              <a:rPr lang="he-IL" sz="2400" b="1" dirty="0" smtClean="0"/>
              <a:t>רובוט מכונית הנוסע וחונה באופן אוטומטי: </a:t>
            </a:r>
            <a:r>
              <a:rPr lang="he-IL" sz="2400" b="1" dirty="0" smtClean="0">
                <a:hlinkClick r:id="rId7"/>
              </a:rPr>
              <a:t>לסרטון</a:t>
            </a:r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en-US" sz="2400" dirty="0" smtClean="0">
                <a:hlinkClick r:id="rId8"/>
              </a:rPr>
              <a:t/>
            </a:r>
            <a:br>
              <a:rPr lang="en-US" sz="2400" dirty="0" smtClean="0">
                <a:hlinkClick r:id="rId8"/>
              </a:rPr>
            </a:b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altLang="en-US" sz="2400" kern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027" y="1393162"/>
            <a:ext cx="173831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448546" y="2853874"/>
            <a:ext cx="1812925" cy="89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4981" y="4067228"/>
            <a:ext cx="18780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73797" y="5464195"/>
            <a:ext cx="16138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08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/>
              <a:t>מתכוננים לבנות רובוט</a:t>
            </a:r>
            <a:endParaRPr lang="he-IL" sz="4400" b="1" dirty="0"/>
          </a:p>
        </p:txBody>
      </p:sp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677334" y="1536133"/>
            <a:ext cx="8596668" cy="3880773"/>
          </a:xfrm>
        </p:spPr>
        <p:txBody>
          <a:bodyPr>
            <a:normAutofit/>
          </a:bodyPr>
          <a:lstStyle/>
          <a:p>
            <a:pPr marL="609600" indent="-609600"/>
            <a:r>
              <a:rPr lang="he-IL" sz="4800" dirty="0" smtClean="0"/>
              <a:t>הכנת חוטי חשמל עבור הרובוט</a:t>
            </a:r>
          </a:p>
          <a:p>
            <a:pPr marL="1066800" lvl="1" indent="-609600"/>
            <a:r>
              <a:rPr lang="he-IL" sz="4400" dirty="0" smtClean="0"/>
              <a:t>הדגמת הכנה של חוט </a:t>
            </a:r>
          </a:p>
          <a:p>
            <a:pPr marL="1066800" lvl="1" indent="-609600"/>
            <a:r>
              <a:rPr lang="he-IL" sz="4400" dirty="0" smtClean="0">
                <a:hlinkClick r:id="rId2"/>
              </a:rPr>
              <a:t>סרטון הדרכה</a:t>
            </a:r>
            <a:endParaRPr lang="he-IL" sz="4400" dirty="0" smtClean="0"/>
          </a:p>
        </p:txBody>
      </p:sp>
    </p:spTree>
    <p:extLst>
      <p:ext uri="{BB962C8B-B14F-4D97-AF65-F5344CB8AC3E}">
        <p14:creationId xmlns="" xmlns:p14="http://schemas.microsoft.com/office/powerpoint/2010/main" val="2508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/>
              <a:t>סדר וניקיון</a:t>
            </a:r>
            <a:endParaRPr lang="he-IL" sz="4400" b="1" dirty="0"/>
          </a:p>
        </p:txBody>
      </p:sp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677334" y="1536133"/>
            <a:ext cx="8596668" cy="3880773"/>
          </a:xfrm>
        </p:spPr>
        <p:txBody>
          <a:bodyPr>
            <a:normAutofit/>
          </a:bodyPr>
          <a:lstStyle/>
          <a:p>
            <a:pPr marL="609600" indent="-609600"/>
            <a:r>
              <a:rPr lang="he-IL" sz="4800" dirty="0" smtClean="0"/>
              <a:t>סידור ציוד ועמדת העבודה</a:t>
            </a:r>
          </a:p>
          <a:p>
            <a:pPr marL="609600" indent="-609600"/>
            <a:r>
              <a:rPr lang="he-IL" sz="4800" dirty="0" smtClean="0"/>
              <a:t>מחזירים את </a:t>
            </a:r>
            <a:r>
              <a:rPr lang="he-IL" sz="4800" smtClean="0"/>
              <a:t>הציוד והחוטים המוכנים למורה</a:t>
            </a:r>
            <a:endParaRPr lang="he-IL" sz="4800" dirty="0" smtClean="0"/>
          </a:p>
        </p:txBody>
      </p:sp>
    </p:spTree>
    <p:extLst>
      <p:ext uri="{BB962C8B-B14F-4D97-AF65-F5344CB8AC3E}">
        <p14:creationId xmlns="" xmlns:p14="http://schemas.microsoft.com/office/powerpoint/2010/main" val="2508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פיאה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פיאה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פיאה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268</TotalTime>
  <Words>74</Words>
  <Application>Microsoft Office PowerPoint</Application>
  <PresentationFormat>Custom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פיאה</vt:lpstr>
      <vt:lpstr>מבוא לרובוטיקה מתכוננים לבנות רובוט</vt:lpstr>
      <vt:lpstr>תוכן עניינים</vt:lpstr>
      <vt:lpstr>רובוטיקה – נעים להכיר</vt:lpstr>
      <vt:lpstr>רובוטיקה – שימושים</vt:lpstr>
      <vt:lpstr>מתכוננים לבנות רובוט</vt:lpstr>
      <vt:lpstr>סדר וניקיון</vt:lpstr>
    </vt:vector>
  </TitlesOfParts>
  <Company>Yaron'S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עבודה עם רובוטים  סוגי פלט שונים</dc:title>
  <dc:creator>rami1410</dc:creator>
  <cp:lastModifiedBy>user</cp:lastModifiedBy>
  <cp:revision>33</cp:revision>
  <dcterms:created xsi:type="dcterms:W3CDTF">2017-08-08T19:01:28Z</dcterms:created>
  <dcterms:modified xsi:type="dcterms:W3CDTF">2017-09-03T08:33:00Z</dcterms:modified>
</cp:coreProperties>
</file>