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5" r:id="rId5"/>
    <p:sldId id="264" r:id="rId6"/>
    <p:sldId id="266" r:id="rId7"/>
    <p:sldId id="267" r:id="rId8"/>
    <p:sldId id="268" r:id="rId9"/>
    <p:sldId id="269" r:id="rId10"/>
    <p:sldId id="258" r:id="rId11"/>
    <p:sldId id="259" r:id="rId12"/>
    <p:sldId id="260" r:id="rId13"/>
    <p:sldId id="272" r:id="rId14"/>
    <p:sldId id="273" r:id="rId15"/>
    <p:sldId id="274" r:id="rId16"/>
    <p:sldId id="275" r:id="rId17"/>
    <p:sldId id="276" r:id="rId18"/>
    <p:sldId id="278" r:id="rId19"/>
    <p:sldId id="270" r:id="rId20"/>
    <p:sldId id="271" r:id="rId21"/>
    <p:sldId id="279" r:id="rId22"/>
    <p:sldId id="280" r:id="rId23"/>
    <p:sldId id="283" r:id="rId24"/>
    <p:sldId id="281" r:id="rId25"/>
    <p:sldId id="282" r:id="rId26"/>
    <p:sldId id="261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8AED-23C3-4F1F-9E1E-A92253C5C0D0}" type="datetimeFigureOut">
              <a:rPr lang="tr-TR" smtClean="0"/>
              <a:t>14.02.2016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52F1-A354-4728-8272-3A011743B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583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8AED-23C3-4F1F-9E1E-A92253C5C0D0}" type="datetimeFigureOut">
              <a:rPr lang="tr-TR" smtClean="0"/>
              <a:t>14.02.2016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52F1-A354-4728-8272-3A011743B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96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8AED-23C3-4F1F-9E1E-A92253C5C0D0}" type="datetimeFigureOut">
              <a:rPr lang="tr-TR" smtClean="0"/>
              <a:t>14.02.2016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52F1-A354-4728-8272-3A011743B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495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8AED-23C3-4F1F-9E1E-A92253C5C0D0}" type="datetimeFigureOut">
              <a:rPr lang="tr-TR" smtClean="0"/>
              <a:t>14.02.2016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52F1-A354-4728-8272-3A011743B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395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8AED-23C3-4F1F-9E1E-A92253C5C0D0}" type="datetimeFigureOut">
              <a:rPr lang="tr-TR" smtClean="0"/>
              <a:t>14.02.2016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52F1-A354-4728-8272-3A011743B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233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8AED-23C3-4F1F-9E1E-A92253C5C0D0}" type="datetimeFigureOut">
              <a:rPr lang="tr-TR" smtClean="0"/>
              <a:t>14.02.2016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52F1-A354-4728-8272-3A011743B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299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8AED-23C3-4F1F-9E1E-A92253C5C0D0}" type="datetimeFigureOut">
              <a:rPr lang="tr-TR" smtClean="0"/>
              <a:t>14.02.2016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52F1-A354-4728-8272-3A011743B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782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8AED-23C3-4F1F-9E1E-A92253C5C0D0}" type="datetimeFigureOut">
              <a:rPr lang="tr-TR" smtClean="0"/>
              <a:t>14.02.2016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52F1-A354-4728-8272-3A011743B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043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8AED-23C3-4F1F-9E1E-A92253C5C0D0}" type="datetimeFigureOut">
              <a:rPr lang="tr-TR" smtClean="0"/>
              <a:t>14.02.2016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52F1-A354-4728-8272-3A011743B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70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8AED-23C3-4F1F-9E1E-A92253C5C0D0}" type="datetimeFigureOut">
              <a:rPr lang="tr-TR" smtClean="0"/>
              <a:t>14.02.2016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52F1-A354-4728-8272-3A011743B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54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8AED-23C3-4F1F-9E1E-A92253C5C0D0}" type="datetimeFigureOut">
              <a:rPr lang="tr-TR" smtClean="0"/>
              <a:t>14.02.2016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52F1-A354-4728-8272-3A011743B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257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C8AED-23C3-4F1F-9E1E-A92253C5C0D0}" type="datetimeFigureOut">
              <a:rPr lang="tr-TR" smtClean="0"/>
              <a:t>14.02.2016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D52F1-A354-4728-8272-3A011743B0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169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m.tr/url?sa=i&amp;rct=j&amp;q=&amp;esrc=s&amp;source=images&amp;cd=&amp;cad=rja&amp;uact=8&amp;ved=0ahUKEwiNoOuvg-7KAhUBgA8KHfNqCxAQjRwIBw&amp;url=http://www.clker.com/clipart-movie-theater-items.html&amp;psig=AFQjCNH8iZNa-r0ib9LNYBNK1kR-iuQWag&amp;ust=145522221737421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tr/url?sa=i&amp;rct=j&amp;q=&amp;esrc=s&amp;source=images&amp;cd=&amp;cad=rja&amp;uact=8&amp;ved=0ahUKEwiblO_Ti_jKAhWFtRoKHUpqCEYQjRwIBw&amp;url=http%3A%2F%2Fwww.evindekisinema.com%2Feyyvah-eyvah-1-izle-sansursuz-full-hd-film-izle%2F&amp;bvm=bv.114195076,d.bGQ&amp;psig=AFQjCNGZ3GSy28skB1fRQMsnqTzb3CRoig&amp;ust=145556803615718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tr/url?sa=i&amp;rct=j&amp;q=&amp;esrc=s&amp;source=images&amp;cd=&amp;cad=rja&amp;uact=8&amp;ved=0ahUKEwjb0rqqjPjKAhXLVRoKHRwMApAQjRwIBw&amp;url=http%3A%2F%2Fwww.curcunamedya.com%2Fkis-uykusu-icin-nuri-bilge-ceylana-oscardan-kotu-haber&amp;bvm=bv.114195076,d.bGQ&amp;psig=AFQjCNG8H79z7ApDC5XBQwrjKbmChxPHdw&amp;ust=145556821953100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tr/url?sa=i&amp;rct=j&amp;q=&amp;esrc=s&amp;source=images&amp;cd=&amp;cad=rja&amp;uact=8&amp;ved=0ahUKEwicroCVjfjKAhUE1BoKHQLpDbMQjRwIBw&amp;url=http%3A%2F%2Fwww.sporx.com%2Ffutbol%2Fbuzz%2Fiste-survivor-2016-unluler-ve-gonulluler-kadrosuSXGLQ20206SXQ&amp;bvm=bv.114195076,d.bGQ&amp;psig=AFQjCNFr-YR4NEZ62FlBx4djzj3QzwtT7A&amp;ust=145556842846168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tr/url?sa=i&amp;rct=j&amp;q=&amp;esrc=s&amp;source=images&amp;cd=&amp;cad=rja&amp;uact=8&amp;ved=0ahUKEwiors2MjvjKAhXFtRoKHSFdD2gQjRwIBw&amp;url=http%3A%2F%2Fclipartfreefor.com%2Ffiles%2F3%2F12389_harry-potter-clip-art.html&amp;bvm=bv.114195076,d.bGQ&amp;psig=AFQjCNG7Av9NQVFmhVfpxeuh4FXRDHz-NA&amp;ust=145556868126420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tr/url?sa=i&amp;rct=j&amp;q=&amp;esrc=s&amp;source=images&amp;cd=&amp;cad=rja&amp;uact=8&amp;ved=0ahUKEwiors2MjvjKAhXFtRoKHSFdD2gQjRwIBw&amp;url=http%3A%2F%2Fclipartfreefor.com%2Ffiles%2F3%2F12389_harry-potter-clip-art.html&amp;bvm=bv.114195076,d.bGQ&amp;psig=AFQjCNG7Av9NQVFmhVfpxeuh4FXRDHz-NA&amp;ust=145556868126420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tr/url?sa=i&amp;rct=j&amp;q=&amp;esrc=s&amp;source=images&amp;cd=&amp;cad=rja&amp;uact=8&amp;ved=0ahUKEwisnL7GifjKAhWHOhoKHetNA34QjRwIBw&amp;url=http%3A%2F%2Fwww.picgifs.com%2Fgraphics%2Fshrek%2Fgraphics-shrek-563659-837856%2F&amp;bvm=bv.114195076,d.bGQ&amp;psig=AFQjCNF76VssUP5IX6tfp4TBvS1DLm2RBQ&amp;ust=145556742601670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tr/url?sa=i&amp;rct=j&amp;q=&amp;esrc=s&amp;source=images&amp;cd=&amp;cad=rja&amp;uact=8&amp;ved=0ahUKEwi4haLhh_jKAhUJAxoKHdFnC0sQjRwIBw&amp;url=http%3A%2F%2Fwww.clipartpanda.com%2Fcategories%2Fgo-clipart&amp;bvm=bv.114195076,d.bGQ&amp;psig=AFQjCNFqekebCzPhw8R0XMWQmlDgxFhKVQ&amp;ust=145556698897041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tr/url?sa=i&amp;rct=j&amp;q=&amp;esrc=s&amp;source=images&amp;cd=&amp;cad=rja&amp;uact=8&amp;ved=0ahUKEwipzpDjiPjKAhWLthoKHcdNA3sQjRwIBw&amp;url=http%3A%2F%2Fwww.slideshare.net%2Fmewaornwara%2Fmodal-verbs-38794146&amp;bvm=bv.114195076,d.bGQ&amp;psig=AFQjCNElhY1LI0TWX2Bn8AxIn3TorGpGsw&amp;ust=145556718853659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ahUKEwiNgYbohvjKAhXLuhoKHbVhA9sQjRwIBw&amp;url=http%3A%2F%2Fwww.animationlibrary.com%2Fsc%2F265%2FMovies%2F&amp;psig=AFQjCNHaJbaZTnfA-NIJKKRv4eZAwDEZeg&amp;ust=1455566741633058" TargetMode="External"/><Relationship Id="rId2" Type="http://schemas.openxmlformats.org/officeDocument/2006/relationships/hyperlink" Target="http://www.google.com.tr/url?sa=i&amp;rct=j&amp;q=&amp;esrc=s&amp;source=images&amp;cd=&amp;cad=rja&amp;uact=8&amp;ved=0ahUKEwiNgYbohvjKAhXLuhoKHbVhA9sQjRwIBw&amp;url=http%3A%2F%2Fwww.webweaver.nu%2Fclipart%2Ffilm.shtml&amp;psig=AFQjCNHaJbaZTnfA-NIJKKRv4eZAwDEZeg&amp;ust=14555667416330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.tr/url?sa=i&amp;rct=j&amp;q=&amp;esrc=s&amp;source=images&amp;cd=&amp;cad=rja&amp;uact=8&amp;ved=0ahUKEwiZ0-q9i-7KAhUCoRoKHWKYD0oQjRwIBw&amp;url=https://www.pinterest.com/maura1663/star-wars/&amp;bvm=bv.113943665,d.bGg&amp;psig=AFQjCNFJwMmHmj2t8H-fgf4X8M8rYjAHOw&amp;ust=145522439914408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076056" y="44450"/>
            <a:ext cx="26891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6</a:t>
            </a:r>
          </a:p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MOVIES: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AutoShape 2" descr="data:image/jpeg;base64,/9j/4AAQSkZJRgABAQAAAQABAAD/2wCEAAkGBxITEhUTEhIVFRUVFxgYFRcXFhYaHRgWFxcWFxYZGRcZHSghGBolHxUWITEhJSkrLi4uFx8zODMtNygtLisBCgoKDg0OGxAQGjYlHyYwNy03NysrLS0vLi0tLi0vLy0tLS0rNTUtLTcuLy4tKy0tLystLSstLS0rLS0rLTEtN//AABEIALEA7QMBIgACEQEDEQH/xAAcAAABBQEBAQAAAAAAAAAAAAAAAwQFBgcBAgj/xABNEAACAQMCAwUEBQkDCQcFAAABAgMABBESIQUGMRMiQVFhMnGBkQcUUqGxFSNCU2JyksHRM4KyJJOitMLE0uHwNENEpLPi8RY1Y3N0/8QAGQEBAAMBAQAAAAAAAAAAAAAAAAECAwQF/8QAMxEAAgIBAQQGCQQDAAAAAAAAAAECEQMhEjFBUQQTYXGRoQUiQoGxwdHh8DJywtIUI1L/2gAMAwEAAhEDEQA/ANxooooAooooAooooAooooAooooAooooAooooAooooAooooAooooArjsACSQANyT4Co7mHjCWlu88m6ppHXG7sqLknZRlhknoN6o3NfNBuoZOHIgW7l0DuuHRYSyMZgxA1qBkacbnI6b1DklvJSbLanOXD2EhW7iIhx2hDZAycAZ8TnbAqtc0c9F/wA1w8SSsumScphHEJOD2QlU62zucDoPMioPiZWC9t0uGWV1jL2riEB5ZQGR1YjYYGgggZyfIU041ZMURrycs6zdooBQGKVyREoLA6otseB7u432wlmovHHZb7fmHiMan8xDcgZ0P2xid06qWj7MhXxsQDjPlVi5f5hS6jDBSjZKujEZR1JV1ONiQQelZLJDe/WriJJMW6RpO5GzAZDOqYONZCt0wBnPU1Pm3gjZH4cpW6k/OGPtCVlQYMhkLEjVg7MN848M1TFnft8S08a9k1Sis4m5tuY+yuJW0J2xikthHrZIwrEyyOuSNwhyO6A3U9avfDL9ZkDKQQRkV1KSe4yaoeUUUVJAUUUUAUVxmAGScAdSar3EucraLIUmVv2On8R2oCxUVmvEPpIk6Ikae8lz92BULN9IFw3/AH+n3IB/KgNkorGf/qq7bcXLH3Ef0ro5svR/4hvjpP8AKgNlorIoefL1ero37yD+WKlLT6THH9rbqfVGI+4g/jQGk0VVuH8+2cmzM0R/bG38QyKsltcpINUbq6+akEfMUArRRRQBRRRQFfvOc7KK5FtJMFkOdyDpBGNmfoDuBv51PRyAjIOap/NXJKTO1xAFWdhhwR3ZR5N9k+vzBqr8F4pcWTmMKxVfbt39pR9qFj7S+nTyI6VooWvVKOVPU1qqxzpzhHYqAOzaZgWWN5NA0KCWYnBONsAAEkkCpXgvGorlA8bZ8x0II6gg7gjyNVjmrkaK4upr2U62W17OBf1ci9o3aep7wx5EGsmaRVtIr3NPHL2WOKO8g028gSST6v2jMSe8kbAqcBWCFvtD4imkF7CirdLIjSMoXD60aXRqBXJHdYMGxpXGxGPGtA4HZR3EUFyxYmSBMqTldRUd7Hgw36VHcl8FgkghmdAXiM8e+4JWaQBiD1YY6/tGuWeOWTR19jqSWNN8nXx+hT+PyzLJb38kCDslbSEbWwLhlCEuVUHDltgdRTHlTXl/j0iyLd3MAQSoQMvGE0IxQ69YyuWYYGTk6a0fkOFWtFDAHRLOu4B9meTHy2pvynwyKez7OVQ3ZXUxGQDhkuHYdffRYbS5kzWxt9jrv36+RSJpIpXMzLcQFJmxgFDFGseUj7UHQvaFs5J3XA60GcLC1xb4gFsT2o7LfRIuwfc9oQWDah1BODV+4OoM/EwQCO1TY7je3i8KbpbI310EbK+Qvh/2ePGR0IHlUvFetkNKLa7E/GvqU6G7kSaSJ3b6xJEVGFCqsRwSdJY6zkjxOOlOeXbe6gkb6voREjCpAFcrOUG7B9WInbS/dAPrUzfcFge3tneMM5a37x6jKqGweu4FOpYtNwiKdKojP3cAhi2hT7wGf51nDHPG9NwmlJdupPcu8fjuow6H0IPVWBwysPBgQQR6VM1lHD7rsLiOaMgR3TsDF1KNGDmXV+kH0jORnU3WtRtJtahvOu1O1Zyyi4umLUw4zxaO3j1ufRVHVj5D+tPmOKybmHipuJmfPdGyDyX/AJ9akg5xvj01ye+cJ4IOg9/2j76r3FHdYnKDLBSQPWnhrwaAyqW9lc5Zz7s4Hyr1FIw6MfmaunFOW4pCWXuMeuOh94qIbliUdGU/EigE+GcYZSA+48x1H9atauCMg5B6HzqvW/Lr/psAPTep6GIIoUdBQHTVdv8AjJ1EKNhtVhNQPFeFHJdBnO5H9KAZLxpx1XP941McG5lKMDHK0L+/APvI2+dVp4sdRSTR0BuHBfpJlQhbpA6/bXZseZHRvhitD4RxmC5XXDIHHiPEe9eor5n4FdMVMbZIXdT5eYz5VM2V9JC4kicow6EH8fMelAfR1FUTk3n9JyIbnTHL0Vuiufj7LelXugCozjfA4rlcSDvD2HGzKfNW8KccS4nDbprnlSNegLHGT5AdWPoKhJucoguoQz6M41uohU+7tipb4CgKHZXMltdAFiWOY5M7ZeInBOPEr9wFavbyCSMH7Q/Gsa5w4ukl0ZY42XIWTB8Xj7rYI23TA+FWvl/nu3jjCSatuhBU7fMZrSetPmUhppyLByC3+Rqh6xSTR/BJnC/dimXAOJLbGWF1bSJp5S4xpRXlYIpGdRZmBwAD1FJckcct3kuo1kUZuGkjVu6zK6qxIVsEgHI2peDhsM15dBxhomjKtt7L9nNkE9MspBrm1pHo3GU8l7nr+eJF8O5ohtopY4T2rtNcSJtpAyTIFOogknOBirLybHiGQ4Kl55WZDglGZu8uRswzuD5EVB8Jh4eZbiGTslEFwTGGm2YyIrFtJIBwWIA3xipvlq7LzXqZBWOdQmMY0tFG3h13J3qIb1ZfpGy4y2U+bvjy+I24P/2nif8A+yL/AFeOkov/AB/73+7x0rwgf5XxL9+I/wDl0H8qQU7X/v8A93SrLd738zOX6n+2P8SLm49D2NurNpMciZGx1CJSGxjpv4HBr1bcREskswUqBCux6g5cn8AfjS1zw+AC1XQpMrYfJ3w0Tu3j4kCmvEVCC80AAKiKAPPR/wC4VVXx/NDSXVtVFO3/AGoYW8GRaqRuI1J/vAE/fWm2MWlFHpVDsYs3Kr9hVH3VoUY2FarccE3cmxhx+UrbykdRG34GsjNazzFEXt5VHVkYD36TishilDKG8xmpKnWNMLviKJ7RA97AVU+Pc0OzFIW0oNiw6sfHB8FqBVs7nc+tAXxePRk42/iFPo7hWGR/18azxKe2d06HKsR+HyoC7mk3bG9NuG3wlXOMEdR6+npTiRcgg+NAREnHYwcYOPMb07trxJPYYE+XQ/I9ahbngroe53l++kEsZtQIQqQdj0x65oCwzQq3VQfhTY2Mf2BTpc4Gdz4++k55AoJPhQHkKAMAYHpXk1FTcWPgKTXi/mD91ASxNaj9HHOpcra3Dd/pE5/S/ZY/a8j41ktvdq/skE+XQ/KlkkKkMpIIOQR4EdKAuvPnM09jxeVmaJg0MbWwljZgo3V1DKQYySrEsAfCnK/SL2utuyhkMaggxTIWfIyRGjgPkeX41TfpT4j9ajsbk+3okil/fRlI+YYn41R4wD1FZyybJ29H6J1ytOjU+Yr+a77BGt7hC2ZEIaLSO6ciUkkJsehxvURHxOWGDTgd1yp7e4iVjk7sFz7A9PLxqmCJcdBSEiAdAKoukXpR0y9EuOrl5Fn4pxKE6w91GAFBjaBHc6+vtHAXHmKvnINqblg19IZGaNFKayqsqA6TIAe+2DvnasWt4dciJ9plHzIzW5cu2g3jC6nk1KmdlUFCS7kDouDj1IFXvaVs5VB457MWXj6nw9NMS28OW2RTGF1YGe6WGD8M1H23C0Vmk4d/k8oAcx9YZ1yRuvgcgjUMEHHUV2WPvJt/ZsJHl1Kys6x9igGD3Qdic46U64bdMuZAjTSySNG7DOIypYrGVxlFHTOOpz41GjNPWitHfe9Pfw+Yz5T4gJ57+QKVJ7IMjdUdYtLqfcVNNnlL3FzbqxUM6NMw6iPsYxpX9pjkegDU+4HIhu7tkGBPBBOR5MwkRh7/AM2PjmkYtIlvTgF9URwc74hXGcb461C3Lv8AqJUskqXsr3fp+AlLw+xACR26OSNjjJOnr3921e/yPlUNcqI1ZAWZbhonjLHJxqjRkJ8dIxg+I92afzgaSA2rClzpwCxk3chhkFd8AYyA/jTPiEnaS24yhCTBl0jGlRHJsfkPShdWt7bW/Xs1+hLcupqupG8iR8tv5VehVN5JjyWbzJPzNXKtjzCG5su+ytpX8QuB722H41ivD7gq0iMMKJGVT4ZGDj5MDWufSEhaylx1ADfIg1mPCYo5JZIZNkulWSM/ZmjBDYPmVK7eOk0BQ+YeW3jdniUtGSTgblc9dvKoRa1Fy8T9lNsf0W8GHv8AOk7ixif2o1PvAoDOUNPbWBnOFUn3VcRwqAdIk+VLqgAwAAPSgGPDLLslwd2PX+lOjXs03upNKlvIUB5lnUdTSYnU9DVenumY7n4CkRcsOjEUBZyaSmQMCD0NRFtxkjaQZHmNiP61LpIrAMpDKfEfgfI0BW721ZDuNvA0wc1cHGetMJ+GRN4Y9xxQFXLkHIOCKsfCb7tUOr21OCfMHoffSR4JH5t8x/SndrapGMKMefrQCXHiTbY8FlDfFlK/yqAhq4NZCS1uCRsjQZ/vS6Tv7jSvDuRo5Ok0i58wrfyFZZIOW47uidKji0kVZelNpjWr2n0Sqy5N44HpGufmTXteTrW03QNI4/7yQgn4AABfgKyjgd6nfn9KY3GoJ32mYWFo0MsM0o0jXsp64we8fLw2raeXzIqwMjIVZ1DIpJkY98uNBOGXAU9NsVnXHogz5P6C6/k8YP3E1qPCWk4dAkqoJrdiqgbCWIyMFCqx9tMkDBxitpaacDz8T23tb5PzJRbaXU726M/5oR6pE0h5QxZXKPjIXYE9fLpTi24BchgVlWICUuANT4ypD5yRqDMxbDdNqVbnO3Vgjx3KSHOENvLqOOunAOr4UxveMT3M0dqkUtrHMrkyuAJGRMalRM5QnPVt8ZwPGo9Uuuue9Uub5fP3Ib8mTI1xehCWWJIoVc/phBJqby3dn6U1vYtNxcykAxs0ccurOFBhTS5I3C5YgnwyD4VMcFtUivbuKNQqJb24UDwAWQfypref2fEf3R/q6VFer+dpZz/3Nrc1Hz2RwOBoUUO5cKqhdOFGBg9RudwN/QfGt38kYuAkKKEjjlZmHQyAKmM+OA/wzipO44REswjUyJH2DOyJI6rqDKBsDsMZ2GKhFUCOIDbFtGP864Y/4KnjRS6i5Xendvsu/JcWIs1ZKieW4tMK+6patTgGHFrcPGysMhgQfcRg1ht1ZtG7W7MVkjbVC/kw3U+4/wAyK36VMis6585cMo7SMfnE6ftDy9/lQFOub36/Ja2+NLlma5A6osYwQD4BiRg+VIcUie0kWMt2iuGKY9oBcasjyGRvTW2vZElE0OBcKNLKwwJk8UP2W8jU9ypereXc9yw0GKNYkjbGpS2WlOPLoM+lARcNwrjKkH/ryrprt1wsXPEZIoCIlii1Sso6yMe6Me6m3EYp7d0jcCUyEiPRnUxAye77qAVNJSqCCD0IxSIv0zhiUbycFT99Lagem9AVDiFu0bYPTwPmKZNJV1uoFcaWGRVcvuAMN4zqHkdj86AiGkpxw7iRib9k7MPTz94pCWwmHWNvln8KVs+DSuRqUoviT1x6CgLVqyM15NdC4AA8Nq8OwHXagPJpOR8epOwA6knoAPOkXvM7RjWfToPeavXIHLSsFuZO/ISdP2UwSO6PPbrQDi34A0XCLnWPzjIZX9ChVlX4BR99eOXvCtHveGg2k6Y9qGQfNCKyHlPmO2YKDKqtgd1zpOceGdj8KA1vhvsH3VWeYPGrDwq5QxnDr0+0KqfNHFbePOuaNfe6/hmgKVdQ65ZF84XHzIrTbmTtOBrJ5RQy/GN0c/4TWY8E4hFPdN2Z1AJgnBA3bwz1q78LmcWgVJB2Wlo2iZWYBYiEkBABAUkHG2+us5s7OixtrsaZbuNP/lnDX+08q/xQMf5V742cX9g32jOnziLf7NV6G7lbsmknibR2hibCjTIFxHhSoIAVsHyzUhe3ryzQvoEn1Z9aOksYEhaMoRjOxOTgenWq7Vm3VOLS5Jrxvn3j6z/+5Xn/APPb/jNUde/2fEf3V/8AQSnPAbky3tzIyFGaCMaCc91XlCt8d/lSUqFhfAANns9icZHYpkZyMVPDx+ZR6ZNeUf4nOKPiSQ/ZtPxJ/pVdZO+q+SwJ/DGT/t04lv3f+0eINIBG2BnuZ2UFcjxbrvTWd5BcakgaRWmZAwKhQyKq94k5UYQ74++o2ldsjJBxg1+cPuadwtMRqPQU7qr8u82RzM0LI0UieBKkOupk1oyndcqeuDVnBrZOzhO0zvbUMKeUGgMs5v5Q7QmSPuyfc3v8j61nlyjLIO11wzJ7Mq7MP3h0da+i7q0DCqhzDyxHMMOmfIjYj3GgMx5a41JZGZp4jOs762uItzsMAMngBv086l+A30V7xIzI4MdvDiPOxMkh73dO+QBimPE+Vrm3JaEl18h1+K+PwqvyyQs356LS4/TTKsPlgigLpz3GHEUIUGSeZI1OBkAsC5B8MLmucV5GgGTDJJF/e1D5Hf76q0HaCSKaG6LtDkxrMNYXUMHyPSpi+5rvDG6vbKzFWCtE/iQQCVbf5ZoCJ4dwO/lgE8Lo6lnChjgkKxUHcY3xnrTURcQ7Qwi21yKodlUqcKSQDnVjqD8qtvL3NVnDaw27tJG0aBW1xOBnxOoAjrXeW+PWjXd3KbiIahFHHqYLqVQWJGcbZaoIKbcNeoyK9qytI2lB4s3kMHrXm/S+iUvJaOiqMsxGwA8T3qtvFeL278RscTxFI2kd21rgEIQuTnAyTTrn3isD2cyxzRsXAUBXUnvMB4GpJKBKLoKGljmjUgEEREjB6HIzRbJC/wCmXPkxP+GtoAAiRQQQEUbEHoBVG5V5dtrtbyWaIMTcuqMCVZQoAOlh03NAVmZwi7D0AHiT0Arb+ReGGK2iRvaCjV+8dz95rM+BctonExFJIZAidrCD19rT3/Mg9PP4Vt3C4MLQDyWPKMPMEfMV8cTRBZHTbuuy49zEfyr7MrP+cPo24ZOTI0SxSHJLRkqWJ6kqNifXFVlG0bYcvVyurPnuGBfL5bVMcv8AJlzeNi3h7ud5G7qD+8evuGTWlcC+i+xik1u0kwHso7d0e8DGr3HatCFwI0CxpkgYRFAH/wACslid6s7snpCDhUMaT5lL5c+iyO1Ut27NMQAxwNGxzgDr99WDlTh6j63DLGp7OdmTUoO0qK2Vz4ZJ+VSfBbiZgwnAEgY7DppPs/LpT8INWcd4jBPoOn4mtdk4FlevaRC8BURIv5syLgO+gDWmNLrpGAuVOnIptzFwu2iWFlizqmihOpnOlH1J3cnbGrby2p7x66nXsxbhS5bLBhkFADkemdt/Slo70Ou64I6qw3BH4++ocFRaPSJqVtjHhVokXEbiNBhRaxEDyzLOT+NNrpyFviOo7LH+aSnusJPJcDLO8SxkE4GFZmB6de8aqnEJ7yRpkRBEs2nV+m2FULsegzjNNnSi7zRctp8l5VfwHfFwkTvHEqB2MKxAnB1uWZyWOSBpU7/1qA4vxe4hK2rW7F5Gll7WGWM9x2J7gkx3wSvUdKWuuWponju3gnu2QksFca9WMIe8QNIy2QPMVE3slzNdMfq9ykOmMRK/ZDQ6sSXO+pep88gsD4VlODcqauJDzNx36/YlOTuHXDTdpJEIwMRxAYLdipyvaMM6n33OfdWwQLhQPSojluP82CVwam63SSVI5m7CiiipAUlJCDStFAQ15woHwqs8Y5Vil/tIw3r0PwI3q/EV4eEGgMQ4j9Ho6xSMvo2/3jeoO45b4jF7PfH7LKfubevoCbh6nwpjNwYeVAfP80t4n9pbt/Af5bUzk4kf0rb/AET/ADFfQEnBabvwL0HyoDBPynnYW/3f8q6sU8vsWec//jP8wK3kcC/ZHyFLR8FoDE+GcnX7kEn6uPRsH+FD+NXPg/AJ7WPRBcMRksySIpVmbcnPtLnzzU7zTxuGyKxKhnuXGUhTrj7Tnoi+pqmR3t5e2sl3PcdhABJiGAAEiPIOqQ7ncHpQC3IdybrjE8xGBFCI8dcHOCM+O4atolvI4U1SOFHr4+4dTWO/QXZabea4I3kkIHuQDP3k1frmCCRtTpqPmS39dqA9cQ5u1d2EYH2j1+A8KiheFjliSfM0y41x2wtnEZhLyYBKpnug9MknHwprDzbanpZy/Mf8VWUJPcirnFcSzWepyAoyatPD7ERjfdj1NUO150RPYtpV92j+tTXC+ahNnGpWHVWAzjzGNiKOLW9BST3E9e8PLMHRtLePqKVNn3cajq+1UX+VW+1R+VW+1VSxIWPD9LF3bUx8fSjiHDw4yNmHQ0w/KrfaqB4nz6kTlAskhXZioGAfLJO9Q2kWjCUnSQtdsyEhhgimDXZByDg0zuvpBhf27aVv4P61GTc+2I9qzl+Y/wCKo248zX/Gy/8ALLpYc2Ad2Zcj7Sj8R/Sp+1jt5RrjKsD4j+Y8KpfAb6wvI+0ijGAcMragVbyIzUzZwwxtqjTSfMFvv33qxi006ZaY4wBgCvdAooQFFFFAFFFFAFFFFAFcxXaKA5prmgV6ooDz2Yphx7icdrby3EnsxIzn1wNgPUnA+NSNU36QEE6i0PsurvJ7gNKf6Rz/AHaAzTl7i6NbT31wwNzdySBR7TkKNKRoo30g5rxwvh19Jw9LIQLCrKwkkkfLHWxZiqL7/EinH0TcPjCzRMo+sxSMr566NtOnyXOelarZ8I8TQEVyrwVbSz7JOkaNufEnJYn3k1FfX/Wr7PZHsnRcZZGA95BArJ+IQTQtpkQg+eDg+40BX+MHVeTHzK/LQtP7NQBRKoZtRQ56ZweldXA/RP311wzxUUmcs8MnK0PUan3D5tL5/Zx94qIE37J+Rr0Lk+R+RquTLGSpFoYpJ2yz/X/WuDiI86i+AQtNOiaTpJ723gOtaHxrgETQsEjAYDKkDxFcx0FS+v8ArVPvn77fvH8TTySZ1JBBBGx2NNpQGOSpz8apOLktDq6Lmjik3IjJnqMvFBFWBrVD+i330m3Doj+g3zNYdTI9NekcK5+H3PX0aTFBcfvr/hq7pf7jfxqo2YWJdMaEDqeu58yfGpjg1lPO4EaHHUscgfOuiKpUePnmp5HJcTXV6V2uKNq7VjIKKKKAKKKKAKKKKAKKKKAKKKKA4az7m28MF8ryD8zPEsSv4JKjOwVvIMH2PmvurQjUBzLwpJ42jkUMrDBB/wCtj60BjXBuDXM4k4pbTdlcGZ+yB9h4k7ulx45INaDyx9JkLMLe/X6pc9MP/ZufNH6b+RqCt5jw6MW8yn6suezmUE6ASTplHUdfb6eeKi7a1hvOKuJFSaJLQYBwyku+c+/1oDcYpAwBUgg9CDkfMV5mtkf2lB94rFuMcFFlFLNaXVzbCNGbQkrFNh00NkVp/JE8zWNu1w5eZo1aRjjJZt/AAbZx8KAlfydD+rX5Cj8nQ/q1+Qp1RQDX8nQ/q1+Qo/J0P6tfkKdUUAjDaou6oo9wpaiigGz2EROTGpPuFc/J0P6tfkKdUUA1/J0P6tfkKPydD+rX5CnVFANfydD+rX5CloYVUYVQB6ClKKAKKKKAKKKKAKKKKAKKKKAKKKKAKKKKAK8SJmvdFAQXEuFBgdgc1Q7vkaOOQy2xe2kP6UJwD47oe6R6YrWCtN5bQHwoDIOKcv388Zhe5jdGKhi0RVioIJGVON8eVanwWLSijwAAHwFKfk1c9KeQxYFAK0UUUAUUUUAUUUUAUUUUAUUUUAUUUUAUUUUAUUUUAUUUUAUUUUAUUUUAUUUUAUUUUAUUUUAUUUUAUUUUAUUUUAUUUUAUUUUAUUUUAUUUUAUUUU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012825"/>
            <a:ext cx="282892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7" y="4488582"/>
            <a:ext cx="3888432" cy="23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19" y="1988840"/>
            <a:ext cx="432131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38" y="404663"/>
            <a:ext cx="4139930" cy="391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45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Recep </a:t>
            </a:r>
            <a:r>
              <a:rPr lang="tr-TR" dirty="0" err="1"/>
              <a:t>Ivedik</a:t>
            </a:r>
            <a:r>
              <a:rPr lang="tr-TR" dirty="0"/>
              <a:t>  is a </a:t>
            </a:r>
            <a:r>
              <a:rPr lang="tr-TR" dirty="0" err="1"/>
              <a:t>four</a:t>
            </a:r>
            <a:r>
              <a:rPr lang="tr-TR" dirty="0"/>
              <a:t> </a:t>
            </a:r>
            <a:r>
              <a:rPr lang="tr-TR" dirty="0" err="1"/>
              <a:t>series</a:t>
            </a:r>
            <a:r>
              <a:rPr lang="tr-TR" dirty="0"/>
              <a:t> of a film. </a:t>
            </a:r>
            <a:r>
              <a:rPr lang="tr-TR" dirty="0" err="1"/>
              <a:t>It</a:t>
            </a:r>
            <a:r>
              <a:rPr lang="tr-TR" dirty="0"/>
              <a:t> is a </a:t>
            </a:r>
            <a:r>
              <a:rPr lang="tr-TR" dirty="0" err="1"/>
              <a:t>comedy</a:t>
            </a:r>
            <a:r>
              <a:rPr lang="tr-TR" dirty="0"/>
              <a:t> film. </a:t>
            </a:r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dirty="0" err="1"/>
              <a:t>Recep's</a:t>
            </a:r>
            <a:r>
              <a:rPr lang="tr-TR" dirty="0"/>
              <a:t> </a:t>
            </a:r>
            <a:r>
              <a:rPr lang="tr-TR" dirty="0" err="1"/>
              <a:t>adventures</a:t>
            </a:r>
            <a:r>
              <a:rPr lang="tr-TR" dirty="0"/>
              <a:t> on </a:t>
            </a:r>
            <a:r>
              <a:rPr lang="tr-TR" dirty="0" smtClean="0"/>
              <a:t>an </a:t>
            </a:r>
            <a:r>
              <a:rPr lang="tr-TR" dirty="0" err="1"/>
              <a:t>island</a:t>
            </a:r>
            <a:r>
              <a:rPr lang="tr-TR" dirty="0"/>
              <a:t>.  </a:t>
            </a:r>
            <a:r>
              <a:rPr lang="tr-TR" dirty="0" err="1"/>
              <a:t>Toğan</a:t>
            </a:r>
            <a:r>
              <a:rPr lang="tr-TR" dirty="0"/>
              <a:t> Gökbakar is the </a:t>
            </a:r>
            <a:r>
              <a:rPr lang="tr-TR" dirty="0" err="1"/>
              <a:t>director</a:t>
            </a:r>
            <a:r>
              <a:rPr lang="tr-TR" dirty="0"/>
              <a:t>. Şahan Gökbakar, İrfan </a:t>
            </a:r>
            <a:r>
              <a:rPr lang="tr-TR" dirty="0" err="1"/>
              <a:t>Kangı</a:t>
            </a:r>
            <a:r>
              <a:rPr lang="tr-TR" dirty="0"/>
              <a:t> and Cem Korkmaz </a:t>
            </a:r>
            <a:r>
              <a:rPr lang="tr-TR" dirty="0" err="1"/>
              <a:t>are</a:t>
            </a:r>
            <a:r>
              <a:rPr lang="tr-TR" dirty="0"/>
              <a:t> the </a:t>
            </a:r>
            <a:r>
              <a:rPr lang="tr-TR" dirty="0" err="1"/>
              <a:t>starrings</a:t>
            </a:r>
            <a:r>
              <a:rPr lang="tr-TR" dirty="0"/>
              <a:t>. </a:t>
            </a: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comes</a:t>
            </a:r>
            <a:r>
              <a:rPr lang="tr-TR" dirty="0"/>
              <a:t> on 21 </a:t>
            </a:r>
            <a:r>
              <a:rPr lang="tr-TR" dirty="0" err="1"/>
              <a:t>February</a:t>
            </a:r>
            <a:r>
              <a:rPr lang="tr-TR" dirty="0"/>
              <a:t>. </a:t>
            </a:r>
          </a:p>
          <a:p>
            <a:endParaRPr lang="tr-TR" dirty="0"/>
          </a:p>
        </p:txBody>
      </p:sp>
      <p:pic>
        <p:nvPicPr>
          <p:cNvPr id="4" name="Resim 3" descr="C:\Users\Güzin\Desktop\imagesKG7BA5I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9037" y="4464366"/>
            <a:ext cx="16859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44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 smtClean="0">
                <a:solidFill>
                  <a:srgbClr val="FF0000"/>
                </a:solidFill>
              </a:rPr>
              <a:t>Answer</a:t>
            </a:r>
            <a:r>
              <a:rPr lang="tr-TR" b="1" i="1" dirty="0" smtClean="0">
                <a:solidFill>
                  <a:srgbClr val="FF0000"/>
                </a:solidFill>
              </a:rPr>
              <a:t> the </a:t>
            </a:r>
            <a:r>
              <a:rPr lang="tr-TR" b="1" i="1" dirty="0" err="1" smtClean="0">
                <a:solidFill>
                  <a:srgbClr val="FF0000"/>
                </a:solidFill>
              </a:rPr>
              <a:t>questions</a:t>
            </a:r>
            <a:r>
              <a:rPr lang="tr-TR" b="1" i="1" dirty="0" smtClean="0">
                <a:solidFill>
                  <a:srgbClr val="FF0000"/>
                </a:solidFill>
              </a:rPr>
              <a:t>: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0070C0"/>
                </a:solidFill>
              </a:rPr>
              <a:t>1.) </a:t>
            </a:r>
            <a:r>
              <a:rPr lang="tr-TR" dirty="0">
                <a:solidFill>
                  <a:srgbClr val="0070C0"/>
                </a:solidFill>
              </a:rPr>
              <a:t>What is the name of the film</a:t>
            </a:r>
            <a:r>
              <a:rPr lang="tr-TR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tr-TR" dirty="0" smtClean="0"/>
              <a:t>- The name of the film is Recep </a:t>
            </a:r>
            <a:r>
              <a:rPr lang="tr-TR" dirty="0" err="1" smtClean="0"/>
              <a:t>İvedik</a:t>
            </a:r>
            <a:r>
              <a:rPr lang="tr-TR" dirty="0" smtClean="0"/>
              <a:t>.</a:t>
            </a:r>
            <a:endParaRPr lang="tr-TR" dirty="0"/>
          </a:p>
          <a:p>
            <a:pPr marL="0" indent="0">
              <a:buNone/>
            </a:pPr>
            <a:r>
              <a:rPr lang="tr-TR" b="1" dirty="0">
                <a:solidFill>
                  <a:srgbClr val="0070C0"/>
                </a:solidFill>
              </a:rPr>
              <a:t>2.) </a:t>
            </a:r>
            <a:r>
              <a:rPr lang="tr-TR" dirty="0">
                <a:solidFill>
                  <a:srgbClr val="0070C0"/>
                </a:solidFill>
              </a:rPr>
              <a:t>What </a:t>
            </a:r>
            <a:r>
              <a:rPr lang="tr-TR" dirty="0" err="1">
                <a:solidFill>
                  <a:srgbClr val="0070C0"/>
                </a:solidFill>
              </a:rPr>
              <a:t>kind</a:t>
            </a:r>
            <a:r>
              <a:rPr lang="tr-TR" dirty="0">
                <a:solidFill>
                  <a:srgbClr val="0070C0"/>
                </a:solidFill>
              </a:rPr>
              <a:t> of </a:t>
            </a:r>
            <a:r>
              <a:rPr lang="tr-TR" dirty="0" err="1">
                <a:solidFill>
                  <a:srgbClr val="0070C0"/>
                </a:solidFill>
              </a:rPr>
              <a:t>movie</a:t>
            </a:r>
            <a:r>
              <a:rPr lang="tr-TR" dirty="0">
                <a:solidFill>
                  <a:srgbClr val="0070C0"/>
                </a:solidFill>
              </a:rPr>
              <a:t> is </a:t>
            </a:r>
            <a:r>
              <a:rPr lang="tr-TR" dirty="0" err="1">
                <a:solidFill>
                  <a:srgbClr val="0070C0"/>
                </a:solidFill>
              </a:rPr>
              <a:t>this</a:t>
            </a:r>
            <a:r>
              <a:rPr lang="tr-TR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tr-TR" dirty="0" smtClean="0"/>
              <a:t>- </a:t>
            </a:r>
            <a:r>
              <a:rPr lang="tr-TR" dirty="0" err="1" smtClean="0"/>
              <a:t>It</a:t>
            </a:r>
            <a:r>
              <a:rPr lang="tr-TR" dirty="0" smtClean="0"/>
              <a:t> is a </a:t>
            </a:r>
            <a:r>
              <a:rPr lang="tr-TR" dirty="0" err="1" smtClean="0"/>
              <a:t>comedy</a:t>
            </a:r>
            <a:r>
              <a:rPr lang="tr-TR" dirty="0" smtClean="0"/>
              <a:t>.</a:t>
            </a:r>
            <a:endParaRPr lang="tr-TR" dirty="0"/>
          </a:p>
          <a:p>
            <a:pPr marL="0" indent="0">
              <a:buNone/>
            </a:pPr>
            <a:r>
              <a:rPr lang="tr-TR" b="1" dirty="0">
                <a:solidFill>
                  <a:srgbClr val="0070C0"/>
                </a:solidFill>
              </a:rPr>
              <a:t>3.) </a:t>
            </a:r>
            <a:r>
              <a:rPr lang="tr-TR" dirty="0" err="1">
                <a:solidFill>
                  <a:srgbClr val="0070C0"/>
                </a:solidFill>
              </a:rPr>
              <a:t>Who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are</a:t>
            </a:r>
            <a:r>
              <a:rPr lang="tr-TR" dirty="0">
                <a:solidFill>
                  <a:srgbClr val="0070C0"/>
                </a:solidFill>
              </a:rPr>
              <a:t> the </a:t>
            </a:r>
            <a:r>
              <a:rPr lang="tr-TR" dirty="0" err="1">
                <a:solidFill>
                  <a:srgbClr val="0070C0"/>
                </a:solidFill>
              </a:rPr>
              <a:t>starrings</a:t>
            </a:r>
            <a:r>
              <a:rPr lang="tr-TR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tr-TR" dirty="0"/>
              <a:t>- Şahan Gökbakar, İrfan </a:t>
            </a:r>
            <a:r>
              <a:rPr lang="tr-TR" dirty="0" err="1"/>
              <a:t>Kangı</a:t>
            </a:r>
            <a:r>
              <a:rPr lang="tr-TR" dirty="0"/>
              <a:t> and Cem Korkmaz </a:t>
            </a:r>
          </a:p>
          <a:p>
            <a:pPr marL="0" indent="0">
              <a:buNone/>
            </a:pPr>
            <a:r>
              <a:rPr lang="tr-TR" b="1" dirty="0">
                <a:solidFill>
                  <a:srgbClr val="0070C0"/>
                </a:solidFill>
              </a:rPr>
              <a:t>4.) </a:t>
            </a:r>
            <a:r>
              <a:rPr lang="tr-TR" dirty="0" err="1">
                <a:solidFill>
                  <a:srgbClr val="0070C0"/>
                </a:solidFill>
              </a:rPr>
              <a:t>When</a:t>
            </a:r>
            <a:r>
              <a:rPr lang="tr-TR" dirty="0">
                <a:solidFill>
                  <a:srgbClr val="0070C0"/>
                </a:solidFill>
              </a:rPr>
              <a:t> is it on </a:t>
            </a:r>
            <a:r>
              <a:rPr lang="tr-TR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tr-TR" dirty="0" smtClean="0"/>
              <a:t>- </a:t>
            </a:r>
            <a:r>
              <a:rPr lang="tr-TR" dirty="0" err="1" smtClean="0"/>
              <a:t>It</a:t>
            </a:r>
            <a:r>
              <a:rPr lang="tr-TR" dirty="0" smtClean="0"/>
              <a:t> is on 21 </a:t>
            </a:r>
            <a:r>
              <a:rPr lang="tr-TR" dirty="0" err="1" smtClean="0"/>
              <a:t>February</a:t>
            </a:r>
            <a:r>
              <a:rPr lang="tr-TR" dirty="0" smtClean="0"/>
              <a:t>.</a:t>
            </a:r>
            <a:endParaRPr lang="tr-TR" dirty="0"/>
          </a:p>
          <a:p>
            <a:pPr marL="0" indent="0">
              <a:buNone/>
            </a:pPr>
            <a:r>
              <a:rPr lang="tr-TR" b="1" dirty="0">
                <a:solidFill>
                  <a:srgbClr val="0070C0"/>
                </a:solidFill>
              </a:rPr>
              <a:t>5.) </a:t>
            </a:r>
            <a:r>
              <a:rPr lang="tr-TR" dirty="0">
                <a:solidFill>
                  <a:srgbClr val="0070C0"/>
                </a:solidFill>
              </a:rPr>
              <a:t>What is the film </a:t>
            </a:r>
            <a:r>
              <a:rPr lang="tr-TR" dirty="0" err="1">
                <a:solidFill>
                  <a:srgbClr val="0070C0"/>
                </a:solidFill>
              </a:rPr>
              <a:t>about</a:t>
            </a:r>
            <a:r>
              <a:rPr lang="tr-TR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tr-TR" dirty="0" smtClean="0"/>
              <a:t>-</a:t>
            </a:r>
            <a:r>
              <a:rPr lang="tr-TR" dirty="0"/>
              <a:t> </a:t>
            </a:r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dirty="0" err="1"/>
              <a:t>Recep's</a:t>
            </a:r>
            <a:r>
              <a:rPr lang="tr-TR" dirty="0"/>
              <a:t> </a:t>
            </a:r>
            <a:r>
              <a:rPr lang="tr-TR" dirty="0" err="1"/>
              <a:t>adventures</a:t>
            </a:r>
            <a:r>
              <a:rPr lang="tr-TR" dirty="0"/>
              <a:t> on an </a:t>
            </a:r>
            <a:r>
              <a:rPr lang="tr-TR" dirty="0" err="1"/>
              <a:t>island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28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Adjectives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fascinating</a:t>
            </a:r>
            <a:r>
              <a:rPr lang="tr-TR" dirty="0">
                <a:solidFill>
                  <a:srgbClr val="FF0000"/>
                </a:solidFill>
              </a:rPr>
              <a:t>:</a:t>
            </a:r>
            <a:r>
              <a:rPr lang="tr-TR" dirty="0"/>
              <a:t>	büyüleyici</a:t>
            </a:r>
          </a:p>
          <a:p>
            <a:r>
              <a:rPr lang="tr-TR" dirty="0" err="1">
                <a:solidFill>
                  <a:srgbClr val="FF0000"/>
                </a:solidFill>
              </a:rPr>
              <a:t>exciting</a:t>
            </a:r>
            <a:r>
              <a:rPr lang="tr-TR" dirty="0">
                <a:solidFill>
                  <a:srgbClr val="FF0000"/>
                </a:solidFill>
              </a:rPr>
              <a:t>:</a:t>
            </a:r>
            <a:r>
              <a:rPr lang="tr-TR" dirty="0"/>
              <a:t>	heyecan </a:t>
            </a:r>
            <a:r>
              <a:rPr lang="tr-TR" dirty="0" err="1"/>
              <a:t>verici,heyecanlı</a:t>
            </a:r>
            <a:endParaRPr lang="tr-TR" dirty="0"/>
          </a:p>
          <a:p>
            <a:r>
              <a:rPr lang="tr-TR" dirty="0" err="1" smtClean="0">
                <a:solidFill>
                  <a:srgbClr val="FF0000"/>
                </a:solidFill>
              </a:rPr>
              <a:t>pleasant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  <a:r>
              <a:rPr lang="tr-TR" dirty="0" smtClean="0"/>
              <a:t>	</a:t>
            </a:r>
            <a:r>
              <a:rPr lang="tr-TR" dirty="0" err="1" smtClean="0"/>
              <a:t>keyifli,hoş</a:t>
            </a:r>
            <a:endParaRPr lang="tr-TR" dirty="0" smtClean="0"/>
          </a:p>
          <a:p>
            <a:r>
              <a:rPr lang="tr-TR" dirty="0" err="1" smtClean="0">
                <a:solidFill>
                  <a:srgbClr val="FF0000"/>
                </a:solidFill>
              </a:rPr>
              <a:t>scary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  <a:r>
              <a:rPr lang="tr-TR" dirty="0" smtClean="0"/>
              <a:t>	</a:t>
            </a:r>
            <a:r>
              <a:rPr lang="tr-TR" dirty="0" err="1" smtClean="0"/>
              <a:t>korkunç,korkutucu</a:t>
            </a:r>
            <a:endParaRPr lang="tr-TR" dirty="0" smtClean="0"/>
          </a:p>
          <a:p>
            <a:r>
              <a:rPr lang="tr-TR" dirty="0" err="1" smtClean="0">
                <a:solidFill>
                  <a:srgbClr val="FF0000"/>
                </a:solidFill>
              </a:rPr>
              <a:t>funny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  <a:r>
              <a:rPr lang="tr-TR" dirty="0" smtClean="0"/>
              <a:t>	</a:t>
            </a:r>
            <a:r>
              <a:rPr lang="tr-TR" dirty="0" err="1" smtClean="0"/>
              <a:t>komik,gülünç,güldürücü</a:t>
            </a:r>
            <a:endParaRPr lang="tr-TR" dirty="0" smtClean="0"/>
          </a:p>
          <a:p>
            <a:r>
              <a:rPr lang="tr-TR" dirty="0" err="1" smtClean="0">
                <a:solidFill>
                  <a:srgbClr val="FF0000"/>
                </a:solidFill>
              </a:rPr>
              <a:t>enjoyable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  <a:r>
              <a:rPr lang="tr-TR" dirty="0" smtClean="0"/>
              <a:t>	</a:t>
            </a:r>
            <a:r>
              <a:rPr lang="tr-TR" dirty="0" err="1" smtClean="0"/>
              <a:t>zevkli,eğlenceli</a:t>
            </a:r>
            <a:endParaRPr lang="tr-TR" dirty="0" smtClean="0"/>
          </a:p>
          <a:p>
            <a:r>
              <a:rPr lang="tr-TR" dirty="0" err="1" smtClean="0">
                <a:solidFill>
                  <a:srgbClr val="FF0000"/>
                </a:solidFill>
              </a:rPr>
              <a:t>frightening:</a:t>
            </a:r>
            <a:r>
              <a:rPr lang="tr-TR" dirty="0" err="1" smtClean="0"/>
              <a:t>korkunç,korkutucu</a:t>
            </a:r>
            <a:endParaRPr lang="tr-TR" dirty="0" smtClean="0"/>
          </a:p>
          <a:p>
            <a:r>
              <a:rPr lang="tr-TR" dirty="0" err="1" smtClean="0">
                <a:solidFill>
                  <a:srgbClr val="FF0000"/>
                </a:solidFill>
              </a:rPr>
              <a:t>boring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  <a:r>
              <a:rPr lang="tr-TR" dirty="0" smtClean="0"/>
              <a:t>	  sıkıcı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interesting:</a:t>
            </a:r>
            <a:r>
              <a:rPr lang="tr-TR" dirty="0" err="1" smtClean="0"/>
              <a:t>ilginç,ilgi</a:t>
            </a:r>
            <a:r>
              <a:rPr lang="tr-TR" dirty="0" smtClean="0"/>
              <a:t> çekici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entertaining:</a:t>
            </a:r>
            <a:r>
              <a:rPr lang="tr-TR" dirty="0" err="1" smtClean="0"/>
              <a:t>eğlendirici,eğlenceli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36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rgbClr val="FF0000"/>
                </a:solidFill>
              </a:rPr>
              <a:t>1. </a:t>
            </a:r>
            <a:r>
              <a:rPr lang="tr-TR" b="1" i="1" dirty="0" err="1" smtClean="0">
                <a:solidFill>
                  <a:srgbClr val="FF0000"/>
                </a:solidFill>
              </a:rPr>
              <a:t>Who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</a:rPr>
              <a:t>are</a:t>
            </a:r>
            <a:r>
              <a:rPr lang="tr-TR" b="1" i="1" dirty="0" smtClean="0">
                <a:solidFill>
                  <a:srgbClr val="FF0000"/>
                </a:solidFill>
              </a:rPr>
              <a:t> the </a:t>
            </a:r>
            <a:r>
              <a:rPr lang="tr-TR" b="1" i="1" dirty="0" err="1" smtClean="0">
                <a:solidFill>
                  <a:srgbClr val="FF0000"/>
                </a:solidFill>
              </a:rPr>
              <a:t>starrings</a:t>
            </a:r>
            <a:r>
              <a:rPr lang="tr-TR" b="1" i="1" dirty="0" smtClean="0">
                <a:solidFill>
                  <a:srgbClr val="FF0000"/>
                </a:solidFill>
              </a:rPr>
              <a:t>?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tr-TR" dirty="0" smtClean="0"/>
              <a:t>                                  Ata Demirer&amp; Demet </a:t>
            </a:r>
            <a:r>
              <a:rPr lang="tr-TR" dirty="0" err="1" smtClean="0"/>
              <a:t>Akbağ</a:t>
            </a:r>
            <a:endParaRPr lang="tr-TR" dirty="0"/>
          </a:p>
        </p:txBody>
      </p:sp>
      <p:pic>
        <p:nvPicPr>
          <p:cNvPr id="5122" name="Picture 2" descr="http://www.evindekisinema.com/wp-content/uploads/2016/01/4353454696_e2059d9344_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312368" cy="45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8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rgbClr val="FF0000"/>
                </a:solidFill>
              </a:rPr>
              <a:t>2. </a:t>
            </a:r>
            <a:r>
              <a:rPr lang="tr-TR" b="1" i="1" dirty="0" err="1" smtClean="0">
                <a:solidFill>
                  <a:srgbClr val="FF0000"/>
                </a:solidFill>
              </a:rPr>
              <a:t>Who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smtClean="0">
                <a:solidFill>
                  <a:srgbClr val="FF0000"/>
                </a:solidFill>
              </a:rPr>
              <a:t>is the </a:t>
            </a:r>
            <a:r>
              <a:rPr lang="tr-TR" b="1" i="1" dirty="0" err="1" smtClean="0">
                <a:solidFill>
                  <a:srgbClr val="FF0000"/>
                </a:solidFill>
              </a:rPr>
              <a:t>director</a:t>
            </a:r>
            <a:r>
              <a:rPr lang="tr-TR" b="1" i="1" dirty="0" smtClean="0">
                <a:solidFill>
                  <a:srgbClr val="FF0000"/>
                </a:solidFill>
              </a:rPr>
              <a:t>?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Nuri Bilge Ceylan is the </a:t>
            </a:r>
            <a:r>
              <a:rPr lang="tr-TR" dirty="0" err="1" smtClean="0"/>
              <a:t>director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6146" name="Picture 2" descr="http://www.curcunamedya.com/wp-content/uploads/2014/12/kis_uykusu_afis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8136904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rgbClr val="FF0000"/>
                </a:solidFill>
              </a:rPr>
              <a:t>3. What </a:t>
            </a:r>
            <a:r>
              <a:rPr lang="tr-TR" b="1" i="1" dirty="0" smtClean="0">
                <a:solidFill>
                  <a:srgbClr val="FF0000"/>
                </a:solidFill>
              </a:rPr>
              <a:t>time is </a:t>
            </a:r>
            <a:r>
              <a:rPr lang="tr-TR" b="1" i="1" dirty="0" err="1" smtClean="0">
                <a:solidFill>
                  <a:srgbClr val="FF0000"/>
                </a:solidFill>
              </a:rPr>
              <a:t>Survivor</a:t>
            </a:r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smtClean="0">
                <a:solidFill>
                  <a:srgbClr val="FF0000"/>
                </a:solidFill>
              </a:rPr>
              <a:t>on?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                 </a:t>
            </a:r>
            <a:r>
              <a:rPr lang="tr-TR" dirty="0" err="1" smtClean="0"/>
              <a:t>It</a:t>
            </a:r>
            <a:r>
              <a:rPr lang="tr-TR" dirty="0" smtClean="0"/>
              <a:t> is on at 8 </a:t>
            </a:r>
            <a:r>
              <a:rPr lang="tr-TR" dirty="0" err="1" smtClean="0"/>
              <a:t>p.m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7170" name="Picture 2" descr="http://www.sporx.com/img/2016/01/23/iste_survivor_2016_76859_8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1"/>
            <a:ext cx="914400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tlama 1 4"/>
          <p:cNvSpPr/>
          <p:nvPr/>
        </p:nvSpPr>
        <p:spPr>
          <a:xfrm>
            <a:off x="-180528" y="1556792"/>
            <a:ext cx="2520280" cy="3024336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8 P.M. 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19852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03040"/>
          </a:xfrm>
        </p:spPr>
        <p:txBody>
          <a:bodyPr>
            <a:normAutofit/>
          </a:bodyPr>
          <a:lstStyle/>
          <a:p>
            <a:r>
              <a:rPr lang="tr-TR" b="1" i="1" dirty="0" smtClean="0">
                <a:solidFill>
                  <a:srgbClr val="FF0000"/>
                </a:solidFill>
              </a:rPr>
              <a:t>4. What </a:t>
            </a:r>
            <a:r>
              <a:rPr lang="tr-TR" b="1" i="1" dirty="0" smtClean="0">
                <a:solidFill>
                  <a:srgbClr val="FF0000"/>
                </a:solidFill>
              </a:rPr>
              <a:t>is it on TV </a:t>
            </a:r>
            <a:r>
              <a:rPr lang="tr-TR" b="1" i="1" dirty="0" err="1" smtClean="0">
                <a:solidFill>
                  <a:srgbClr val="FF0000"/>
                </a:solidFill>
              </a:rPr>
              <a:t>tonight</a:t>
            </a:r>
            <a:r>
              <a:rPr lang="tr-TR" b="1" i="1" dirty="0" smtClean="0">
                <a:solidFill>
                  <a:srgbClr val="FF0000"/>
                </a:solidFill>
              </a:rPr>
              <a:t>?</a:t>
            </a:r>
            <a:br>
              <a:rPr lang="tr-TR" b="1" i="1" dirty="0" smtClean="0">
                <a:solidFill>
                  <a:srgbClr val="FF0000"/>
                </a:solidFill>
              </a:rPr>
            </a:br>
            <a:r>
              <a:rPr lang="tr-TR" b="1" i="1" dirty="0" smtClean="0"/>
              <a:t>- Harry Potter is on </a:t>
            </a:r>
            <a:r>
              <a:rPr lang="tr-TR" b="1" i="1" dirty="0" err="1" smtClean="0"/>
              <a:t>tonight</a:t>
            </a:r>
            <a:r>
              <a:rPr lang="tr-TR" b="1" i="1" dirty="0" smtClean="0"/>
              <a:t>. </a:t>
            </a:r>
            <a:endParaRPr lang="tr-TR" b="1" i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8194" name="Picture 2" descr="http://clipartfreefor.com/cliparts/harry-potter-clip-art/cliparti1_harry-potter-clip-art_0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408712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9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FF0000"/>
                </a:solidFill>
              </a:rPr>
              <a:t>5. What </a:t>
            </a:r>
            <a:r>
              <a:rPr lang="tr-TR" b="1" i="1" dirty="0" smtClean="0">
                <a:solidFill>
                  <a:srgbClr val="FF0000"/>
                </a:solidFill>
              </a:rPr>
              <a:t>is the film </a:t>
            </a:r>
            <a:r>
              <a:rPr lang="tr-TR" b="1" i="1" dirty="0" err="1" smtClean="0">
                <a:solidFill>
                  <a:srgbClr val="FF0000"/>
                </a:solidFill>
              </a:rPr>
              <a:t>about</a:t>
            </a:r>
            <a:r>
              <a:rPr lang="tr-TR" b="1" i="1" dirty="0" smtClean="0">
                <a:solidFill>
                  <a:srgbClr val="FF0000"/>
                </a:solidFill>
              </a:rPr>
              <a:t>?</a:t>
            </a:r>
            <a:br>
              <a:rPr lang="tr-TR" b="1" i="1" dirty="0" smtClean="0">
                <a:solidFill>
                  <a:srgbClr val="FF0000"/>
                </a:solidFill>
              </a:rPr>
            </a:br>
            <a:r>
              <a:rPr lang="tr-TR" b="1" i="1" dirty="0">
                <a:solidFill>
                  <a:srgbClr val="FF0000"/>
                </a:solidFill>
              </a:rPr>
              <a:t>What is the </a:t>
            </a:r>
            <a:r>
              <a:rPr lang="tr-TR" b="1" i="1" dirty="0" err="1">
                <a:solidFill>
                  <a:srgbClr val="FF0000"/>
                </a:solidFill>
              </a:rPr>
              <a:t>topic</a:t>
            </a:r>
            <a:r>
              <a:rPr lang="tr-TR" b="1" i="1" dirty="0">
                <a:solidFill>
                  <a:srgbClr val="FF0000"/>
                </a:solidFill>
              </a:rPr>
              <a:t> of the film? 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withces</a:t>
            </a:r>
            <a:r>
              <a:rPr lang="tr-TR" dirty="0" smtClean="0"/>
              <a:t> and </a:t>
            </a:r>
            <a:r>
              <a:rPr lang="tr-TR" dirty="0" err="1" smtClean="0"/>
              <a:t>wizards</a:t>
            </a:r>
            <a:endParaRPr lang="tr-TR" dirty="0"/>
          </a:p>
        </p:txBody>
      </p:sp>
      <p:pic>
        <p:nvPicPr>
          <p:cNvPr id="4" name="Picture 2" descr="http://clipartfreefor.com/cliparts/harry-potter-clip-art/cliparti1_harry-potter-clip-art_0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408712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6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smtClean="0"/>
              <a:t>is </a:t>
            </a:r>
            <a:r>
              <a:rPr lang="tr-TR" dirty="0" err="1" smtClean="0"/>
              <a:t>Shrek</a:t>
            </a:r>
            <a:r>
              <a:rPr lang="tr-TR" dirty="0" smtClean="0"/>
              <a:t> on?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On </a:t>
            </a:r>
            <a:r>
              <a:rPr lang="tr-TR" dirty="0" err="1" smtClean="0"/>
              <a:t>Monday</a:t>
            </a:r>
            <a:r>
              <a:rPr lang="tr-TR" dirty="0" smtClean="0"/>
              <a:t>.</a:t>
            </a:r>
            <a:endParaRPr lang="tr-TR" dirty="0"/>
          </a:p>
          <a:p>
            <a:endParaRPr lang="tr-TR" dirty="0"/>
          </a:p>
        </p:txBody>
      </p:sp>
      <p:pic>
        <p:nvPicPr>
          <p:cNvPr id="4098" name="Picture 2" descr="http://www.picgifs.com/graphics/s/shrek/graphics-shrek-56365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8208912" cy="40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6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Likes&amp;Dislikes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with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adjectives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cartoons</a:t>
            </a:r>
            <a:r>
              <a:rPr lang="tr-TR" dirty="0" smtClean="0"/>
              <a:t>. I </a:t>
            </a:r>
            <a:r>
              <a:rPr lang="tr-TR" dirty="0" err="1" smtClean="0"/>
              <a:t>think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funny</a:t>
            </a:r>
            <a:r>
              <a:rPr lang="tr-TR" dirty="0" smtClean="0"/>
              <a:t>.</a:t>
            </a:r>
          </a:p>
          <a:p>
            <a:r>
              <a:rPr lang="tr-TR" dirty="0" smtClean="0"/>
              <a:t>I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romantic</a:t>
            </a:r>
            <a:r>
              <a:rPr lang="tr-TR" dirty="0" smtClean="0"/>
              <a:t> </a:t>
            </a:r>
            <a:r>
              <a:rPr lang="tr-TR" dirty="0" err="1" smtClean="0"/>
              <a:t>films</a:t>
            </a:r>
            <a:r>
              <a:rPr lang="tr-TR" dirty="0" smtClean="0"/>
              <a:t>. I </a:t>
            </a:r>
            <a:r>
              <a:rPr lang="tr-TR" dirty="0" err="1" smtClean="0"/>
              <a:t>think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pleasant</a:t>
            </a:r>
            <a:r>
              <a:rPr lang="tr-TR" dirty="0" smtClean="0"/>
              <a:t>.</a:t>
            </a:r>
          </a:p>
          <a:p>
            <a:r>
              <a:rPr lang="tr-TR" dirty="0" smtClean="0"/>
              <a:t>I </a:t>
            </a:r>
            <a:r>
              <a:rPr lang="tr-TR" dirty="0" err="1" smtClean="0"/>
              <a:t>like</a:t>
            </a:r>
            <a:r>
              <a:rPr lang="tr-TR" dirty="0" smtClean="0"/>
              <a:t> western </a:t>
            </a:r>
            <a:r>
              <a:rPr lang="tr-TR" dirty="0" err="1" smtClean="0"/>
              <a:t>films</a:t>
            </a:r>
            <a:r>
              <a:rPr lang="tr-TR" dirty="0" smtClean="0"/>
              <a:t>. I </a:t>
            </a:r>
            <a:r>
              <a:rPr lang="tr-TR" dirty="0" err="1" smtClean="0"/>
              <a:t>think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exciting</a:t>
            </a:r>
            <a:r>
              <a:rPr lang="tr-TR" dirty="0" smtClean="0"/>
              <a:t>.</a:t>
            </a:r>
          </a:p>
          <a:p>
            <a:r>
              <a:rPr lang="tr-TR" dirty="0" smtClean="0"/>
              <a:t>I </a:t>
            </a:r>
            <a:r>
              <a:rPr lang="tr-TR" dirty="0" err="1" smtClean="0"/>
              <a:t>don’t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horror</a:t>
            </a:r>
            <a:r>
              <a:rPr lang="tr-TR" dirty="0" smtClean="0"/>
              <a:t> </a:t>
            </a:r>
            <a:r>
              <a:rPr lang="tr-TR" dirty="0" err="1" smtClean="0"/>
              <a:t>films</a:t>
            </a:r>
            <a:r>
              <a:rPr lang="tr-TR" dirty="0" smtClean="0"/>
              <a:t>. I </a:t>
            </a:r>
            <a:r>
              <a:rPr lang="tr-TR" dirty="0" err="1" smtClean="0"/>
              <a:t>think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scary</a:t>
            </a:r>
            <a:r>
              <a:rPr lang="tr-TR" dirty="0" smtClean="0"/>
              <a:t>.</a:t>
            </a:r>
          </a:p>
          <a:p>
            <a:r>
              <a:rPr lang="tr-TR" dirty="0" smtClean="0"/>
              <a:t>I </a:t>
            </a:r>
            <a:r>
              <a:rPr lang="tr-TR" dirty="0" err="1" smtClean="0"/>
              <a:t>don’t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musicals</a:t>
            </a:r>
            <a:r>
              <a:rPr lang="tr-TR" dirty="0" smtClean="0"/>
              <a:t>. I </a:t>
            </a:r>
            <a:r>
              <a:rPr lang="tr-TR" dirty="0" err="1" smtClean="0"/>
              <a:t>think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boring</a:t>
            </a:r>
            <a:r>
              <a:rPr lang="tr-TR" dirty="0" smtClean="0"/>
              <a:t>.</a:t>
            </a:r>
          </a:p>
          <a:p>
            <a:r>
              <a:rPr lang="tr-TR" dirty="0" smtClean="0"/>
              <a:t>I </a:t>
            </a:r>
            <a:r>
              <a:rPr lang="tr-TR" dirty="0" err="1" smtClean="0"/>
              <a:t>don’t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science</a:t>
            </a:r>
            <a:r>
              <a:rPr lang="tr-TR" dirty="0" smtClean="0"/>
              <a:t> fiction </a:t>
            </a:r>
            <a:r>
              <a:rPr lang="tr-TR" dirty="0" err="1" smtClean="0"/>
              <a:t>films</a:t>
            </a:r>
            <a:r>
              <a:rPr lang="tr-TR" dirty="0" smtClean="0"/>
              <a:t>. I </a:t>
            </a:r>
            <a:r>
              <a:rPr lang="tr-TR" dirty="0" err="1" smtClean="0"/>
              <a:t>think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boring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79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Types</a:t>
            </a:r>
            <a:r>
              <a:rPr lang="tr-TR" b="1" dirty="0" smtClean="0">
                <a:solidFill>
                  <a:srgbClr val="FF0000"/>
                </a:solidFill>
              </a:rPr>
              <a:t> of </a:t>
            </a:r>
            <a:r>
              <a:rPr lang="tr-TR" b="1" dirty="0" err="1" smtClean="0">
                <a:solidFill>
                  <a:srgbClr val="FF0000"/>
                </a:solidFill>
              </a:rPr>
              <a:t>programmes</a:t>
            </a:r>
            <a:r>
              <a:rPr lang="tr-TR" b="1" dirty="0" smtClean="0">
                <a:solidFill>
                  <a:srgbClr val="FF0000"/>
                </a:solidFill>
              </a:rPr>
              <a:t> on TV: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Quiz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show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yarışma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Stand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up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comedy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 err="1" smtClean="0"/>
              <a:t>stand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Western : </a:t>
            </a:r>
            <a:r>
              <a:rPr lang="tr-TR" dirty="0" smtClean="0"/>
              <a:t>kovboy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Thriller</a:t>
            </a:r>
            <a:r>
              <a:rPr lang="tr-TR" dirty="0" smtClean="0">
                <a:solidFill>
                  <a:srgbClr val="FF0000"/>
                </a:solidFill>
              </a:rPr>
              <a:t> : </a:t>
            </a:r>
            <a:r>
              <a:rPr lang="tr-TR" dirty="0" smtClean="0"/>
              <a:t>gerilim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Documentary</a:t>
            </a:r>
            <a:r>
              <a:rPr lang="tr-TR" dirty="0" smtClean="0">
                <a:solidFill>
                  <a:srgbClr val="FF0000"/>
                </a:solidFill>
              </a:rPr>
              <a:t> : </a:t>
            </a:r>
            <a:r>
              <a:rPr lang="tr-TR" dirty="0" smtClean="0"/>
              <a:t>belgesel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Action film : </a:t>
            </a:r>
            <a:r>
              <a:rPr lang="tr-TR" dirty="0" smtClean="0"/>
              <a:t>aksiyon film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Reality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show</a:t>
            </a:r>
            <a:r>
              <a:rPr lang="tr-TR" dirty="0" smtClean="0">
                <a:solidFill>
                  <a:srgbClr val="FF0000"/>
                </a:solidFill>
              </a:rPr>
              <a:t> : </a:t>
            </a:r>
            <a:r>
              <a:rPr lang="sv-SE" dirty="0"/>
              <a:t>sıradan insanların yaşamlarını konu alan televizyon programı</a:t>
            </a:r>
            <a:endParaRPr lang="tr-TR" dirty="0" smtClean="0"/>
          </a:p>
          <a:p>
            <a:r>
              <a:rPr lang="tr-TR" dirty="0" err="1" smtClean="0">
                <a:solidFill>
                  <a:srgbClr val="FF0000"/>
                </a:solidFill>
              </a:rPr>
              <a:t>Weather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forecast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hava durumu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Sitcom</a:t>
            </a:r>
            <a:r>
              <a:rPr lang="tr-TR" dirty="0" smtClean="0">
                <a:solidFill>
                  <a:srgbClr val="FF0000"/>
                </a:solidFill>
              </a:rPr>
              <a:t> : </a:t>
            </a:r>
            <a:r>
              <a:rPr lang="tr-TR" dirty="0" err="1" smtClean="0"/>
              <a:t>sitcom</a:t>
            </a:r>
            <a:endParaRPr lang="tr-TR" dirty="0" smtClean="0"/>
          </a:p>
          <a:p>
            <a:r>
              <a:rPr lang="tr-TR" dirty="0" err="1" smtClean="0">
                <a:solidFill>
                  <a:srgbClr val="FF0000"/>
                </a:solidFill>
              </a:rPr>
              <a:t>Animation</a:t>
            </a:r>
            <a:r>
              <a:rPr lang="tr-TR" dirty="0" smtClean="0">
                <a:solidFill>
                  <a:srgbClr val="FF0000"/>
                </a:solidFill>
              </a:rPr>
              <a:t> film : </a:t>
            </a:r>
            <a:r>
              <a:rPr lang="tr-TR" dirty="0" smtClean="0"/>
              <a:t>animasyon (canlandırma)</a:t>
            </a:r>
            <a:endParaRPr lang="tr-TR" dirty="0" smtClean="0"/>
          </a:p>
          <a:p>
            <a:r>
              <a:rPr lang="tr-TR" dirty="0" err="1" smtClean="0">
                <a:solidFill>
                  <a:srgbClr val="FF0000"/>
                </a:solidFill>
              </a:rPr>
              <a:t>Cookery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programme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yemek programı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33" y="1340768"/>
            <a:ext cx="3774953" cy="234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00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Let’s</a:t>
            </a:r>
            <a:r>
              <a:rPr lang="tr-TR" dirty="0" smtClean="0"/>
              <a:t> </a:t>
            </a:r>
            <a:r>
              <a:rPr lang="tr-TR" dirty="0" err="1" smtClean="0"/>
              <a:t>go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the </a:t>
            </a:r>
            <a:r>
              <a:rPr lang="tr-TR" dirty="0" err="1" smtClean="0"/>
              <a:t>cinema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Let’s</a:t>
            </a:r>
            <a:r>
              <a:rPr lang="tr-TR" dirty="0" smtClean="0"/>
              <a:t> </a:t>
            </a:r>
            <a:r>
              <a:rPr lang="tr-TR" dirty="0" err="1" smtClean="0"/>
              <a:t>watch</a:t>
            </a:r>
            <a:r>
              <a:rPr lang="tr-TR" dirty="0" smtClean="0"/>
              <a:t> a film.</a:t>
            </a:r>
          </a:p>
          <a:p>
            <a:r>
              <a:rPr lang="tr-TR" dirty="0" err="1" smtClean="0"/>
              <a:t>Let’s</a:t>
            </a:r>
            <a:r>
              <a:rPr lang="tr-TR" dirty="0" smtClean="0"/>
              <a:t> </a:t>
            </a:r>
            <a:r>
              <a:rPr lang="tr-TR" dirty="0" err="1" smtClean="0"/>
              <a:t>go</a:t>
            </a:r>
            <a:r>
              <a:rPr lang="tr-TR" dirty="0" smtClean="0"/>
              <a:t> </a:t>
            </a:r>
            <a:r>
              <a:rPr lang="tr-TR" dirty="0" err="1" smtClean="0"/>
              <a:t>out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Let’s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a rest.</a:t>
            </a:r>
          </a:p>
          <a:p>
            <a:r>
              <a:rPr lang="tr-TR" dirty="0" err="1" smtClean="0"/>
              <a:t>Let’s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r>
              <a:rPr lang="tr-TR" dirty="0" smtClean="0"/>
              <a:t> English.</a:t>
            </a:r>
          </a:p>
          <a:p>
            <a:r>
              <a:rPr lang="tr-TR" dirty="0" err="1" smtClean="0"/>
              <a:t>Let’s</a:t>
            </a:r>
            <a:r>
              <a:rPr lang="tr-TR" dirty="0" smtClean="0"/>
              <a:t> </a:t>
            </a:r>
            <a:r>
              <a:rPr lang="tr-TR" dirty="0" err="1" smtClean="0"/>
              <a:t>drink</a:t>
            </a:r>
            <a:r>
              <a:rPr lang="tr-TR" dirty="0" smtClean="0"/>
              <a:t> </a:t>
            </a:r>
            <a:r>
              <a:rPr lang="tr-TR" dirty="0" err="1" smtClean="0"/>
              <a:t>Coke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Let’s</a:t>
            </a:r>
            <a:r>
              <a:rPr lang="tr-TR" dirty="0" smtClean="0"/>
              <a:t>  </a:t>
            </a:r>
            <a:r>
              <a:rPr lang="tr-TR" dirty="0" err="1" smtClean="0"/>
              <a:t>play</a:t>
            </a:r>
            <a:r>
              <a:rPr lang="tr-TR" dirty="0" smtClean="0"/>
              <a:t> </a:t>
            </a:r>
            <a:r>
              <a:rPr lang="tr-TR" dirty="0" err="1" smtClean="0"/>
              <a:t>dodgeball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Let’s</a:t>
            </a:r>
            <a:r>
              <a:rPr lang="tr-TR" dirty="0" smtClean="0"/>
              <a:t> do </a:t>
            </a:r>
            <a:r>
              <a:rPr lang="tr-TR" dirty="0" err="1" smtClean="0"/>
              <a:t>origami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539552" y="404664"/>
            <a:ext cx="4104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Let’s</a:t>
            </a:r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…..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http://images.clipartpanda.com/go-clipart-An_astronaut_saying_lets_go_100803-204930-58900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27994"/>
            <a:ext cx="3528392" cy="530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Shall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go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the </a:t>
            </a:r>
            <a:r>
              <a:rPr lang="tr-TR" dirty="0" err="1" smtClean="0"/>
              <a:t>cinema</a:t>
            </a:r>
            <a:r>
              <a:rPr lang="tr-TR" dirty="0" smtClean="0"/>
              <a:t>?</a:t>
            </a:r>
          </a:p>
          <a:p>
            <a:r>
              <a:rPr lang="tr-TR" dirty="0" err="1" smtClean="0"/>
              <a:t>Shall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watch</a:t>
            </a:r>
            <a:r>
              <a:rPr lang="tr-TR" dirty="0" smtClean="0"/>
              <a:t> a </a:t>
            </a:r>
            <a:r>
              <a:rPr lang="tr-TR" dirty="0" err="1" smtClean="0"/>
              <a:t>cartoon</a:t>
            </a:r>
            <a:r>
              <a:rPr lang="tr-TR" dirty="0" smtClean="0"/>
              <a:t>?</a:t>
            </a:r>
          </a:p>
          <a:p>
            <a:r>
              <a:rPr lang="tr-TR" dirty="0" err="1" smtClean="0"/>
              <a:t>Shall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watch</a:t>
            </a:r>
            <a:r>
              <a:rPr lang="tr-TR" dirty="0" smtClean="0"/>
              <a:t> </a:t>
            </a:r>
            <a:r>
              <a:rPr lang="tr-TR" dirty="0" err="1" smtClean="0"/>
              <a:t>television</a:t>
            </a:r>
            <a:r>
              <a:rPr lang="tr-TR" dirty="0" smtClean="0"/>
              <a:t>?</a:t>
            </a:r>
          </a:p>
          <a:p>
            <a:r>
              <a:rPr lang="tr-TR" dirty="0" err="1" smtClean="0"/>
              <a:t>Shall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play</a:t>
            </a:r>
            <a:r>
              <a:rPr lang="tr-TR" dirty="0" smtClean="0"/>
              <a:t> «</a:t>
            </a:r>
            <a:r>
              <a:rPr lang="tr-TR" dirty="0" err="1" smtClean="0"/>
              <a:t>silent</a:t>
            </a:r>
            <a:r>
              <a:rPr lang="tr-TR" dirty="0" smtClean="0"/>
              <a:t> </a:t>
            </a:r>
            <a:r>
              <a:rPr lang="tr-TR" dirty="0" err="1" smtClean="0"/>
              <a:t>movie</a:t>
            </a:r>
            <a:r>
              <a:rPr lang="tr-TR" dirty="0" smtClean="0"/>
              <a:t>»?</a:t>
            </a:r>
          </a:p>
          <a:p>
            <a:r>
              <a:rPr lang="tr-TR" dirty="0" err="1" smtClean="0"/>
              <a:t>Shall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play</a:t>
            </a:r>
            <a:r>
              <a:rPr lang="tr-TR" dirty="0" smtClean="0"/>
              <a:t> dart?</a:t>
            </a:r>
          </a:p>
          <a:p>
            <a:r>
              <a:rPr lang="tr-TR" dirty="0" err="1" smtClean="0"/>
              <a:t>Shall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do </a:t>
            </a:r>
            <a:r>
              <a:rPr lang="tr-TR" dirty="0" err="1" smtClean="0"/>
              <a:t>puzzles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683568" y="476672"/>
            <a:ext cx="2953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Shall</a:t>
            </a:r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….?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http://image.slidesharecdn.com/modalverbs-140907093749-phpapp01/95/modal-verbs-12-638.jpg?cb=1410082855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39"/>
          <a:stretch/>
        </p:blipFill>
        <p:spPr bwMode="auto">
          <a:xfrm rot="20396704">
            <a:off x="4472973" y="3466064"/>
            <a:ext cx="4334059" cy="273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1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Would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go</a:t>
            </a:r>
            <a:r>
              <a:rPr lang="tr-TR" dirty="0" smtClean="0"/>
              <a:t> </a:t>
            </a:r>
            <a:r>
              <a:rPr lang="tr-TR" dirty="0" err="1" smtClean="0"/>
              <a:t>out</a:t>
            </a:r>
            <a:r>
              <a:rPr lang="tr-TR" dirty="0" smtClean="0"/>
              <a:t>?</a:t>
            </a:r>
          </a:p>
          <a:p>
            <a:r>
              <a:rPr lang="tr-TR" dirty="0" err="1" smtClean="0"/>
              <a:t>Would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go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the </a:t>
            </a:r>
            <a:r>
              <a:rPr lang="tr-TR" dirty="0" err="1" smtClean="0"/>
              <a:t>cinema</a:t>
            </a:r>
            <a:r>
              <a:rPr lang="tr-TR" dirty="0" smtClean="0"/>
              <a:t>?</a:t>
            </a:r>
          </a:p>
          <a:p>
            <a:r>
              <a:rPr lang="tr-TR" dirty="0" err="1" smtClean="0"/>
              <a:t>Would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listen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music</a:t>
            </a:r>
            <a:r>
              <a:rPr lang="tr-TR" dirty="0" smtClean="0"/>
              <a:t>?</a:t>
            </a:r>
          </a:p>
          <a:p>
            <a:r>
              <a:rPr lang="tr-TR" dirty="0" err="1" smtClean="0"/>
              <a:t>Would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a rest?</a:t>
            </a:r>
          </a:p>
          <a:p>
            <a:r>
              <a:rPr lang="tr-TR" dirty="0" err="1" smtClean="0"/>
              <a:t>Would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drink</a:t>
            </a:r>
            <a:r>
              <a:rPr lang="tr-TR" dirty="0" smtClean="0"/>
              <a:t> </a:t>
            </a:r>
            <a:r>
              <a:rPr lang="tr-TR" dirty="0" err="1" smtClean="0"/>
              <a:t>herbal</a:t>
            </a:r>
            <a:r>
              <a:rPr lang="tr-TR" dirty="0" smtClean="0"/>
              <a:t> </a:t>
            </a:r>
            <a:r>
              <a:rPr lang="tr-TR" dirty="0" err="1" smtClean="0"/>
              <a:t>tea</a:t>
            </a:r>
            <a:r>
              <a:rPr lang="tr-TR" dirty="0" smtClean="0"/>
              <a:t>?</a:t>
            </a:r>
          </a:p>
          <a:p>
            <a:r>
              <a:rPr lang="tr-TR" dirty="0" err="1" smtClean="0"/>
              <a:t>Would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watch</a:t>
            </a:r>
            <a:r>
              <a:rPr lang="tr-TR" smtClean="0"/>
              <a:t> a CD?</a:t>
            </a:r>
            <a:endParaRPr lang="tr-TR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827584" y="404664"/>
            <a:ext cx="6696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Would</a:t>
            </a:r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</a:t>
            </a:r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lıke</a:t>
            </a:r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….. ?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2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4" y="188640"/>
            <a:ext cx="799992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2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29527" y="1196752"/>
            <a:ext cx="5514473" cy="86409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A: </a:t>
            </a:r>
            <a:r>
              <a:rPr lang="tr-TR" sz="2800" dirty="0" smtClean="0"/>
              <a:t>What time is </a:t>
            </a:r>
            <a:r>
              <a:rPr lang="tr-TR" sz="2800" dirty="0" err="1" smtClean="0"/>
              <a:t>Shrek</a:t>
            </a:r>
            <a:r>
              <a:rPr lang="tr-TR" sz="2800" dirty="0" smtClean="0"/>
              <a:t> on?</a:t>
            </a:r>
            <a:br>
              <a:rPr lang="tr-TR" sz="2800" dirty="0" smtClean="0"/>
            </a:br>
            <a:r>
              <a:rPr lang="tr-TR" sz="2800" dirty="0" smtClean="0">
                <a:solidFill>
                  <a:srgbClr val="FF0000"/>
                </a:solidFill>
              </a:rPr>
              <a:t>B: </a:t>
            </a:r>
            <a:r>
              <a:rPr lang="tr-TR" sz="2800" dirty="0" smtClean="0"/>
              <a:t>At 4 </a:t>
            </a:r>
            <a:r>
              <a:rPr lang="tr-TR" sz="2800" dirty="0" err="1" smtClean="0"/>
              <a:t>p.m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" y="370911"/>
            <a:ext cx="356388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3618970" y="2204864"/>
            <a:ext cx="5541836" cy="9129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</a:rPr>
              <a:t>A: </a:t>
            </a:r>
            <a:r>
              <a:rPr lang="tr-TR" sz="2800" dirty="0" err="1" smtClean="0"/>
              <a:t>When</a:t>
            </a:r>
            <a:r>
              <a:rPr lang="tr-TR" sz="2800" dirty="0" smtClean="0"/>
              <a:t> is </a:t>
            </a:r>
            <a:r>
              <a:rPr lang="tr-TR" sz="2800" dirty="0" err="1" smtClean="0"/>
              <a:t>Shrek</a:t>
            </a:r>
            <a:r>
              <a:rPr lang="tr-TR" sz="2800" dirty="0" smtClean="0"/>
              <a:t> on?</a:t>
            </a:r>
            <a:br>
              <a:rPr lang="tr-TR" sz="2800" dirty="0" smtClean="0"/>
            </a:br>
            <a:r>
              <a:rPr lang="tr-TR" sz="2800" dirty="0" smtClean="0">
                <a:solidFill>
                  <a:srgbClr val="FF0000"/>
                </a:solidFill>
              </a:rPr>
              <a:t>B: </a:t>
            </a:r>
            <a:r>
              <a:rPr lang="tr-TR" sz="2800" dirty="0" smtClean="0"/>
              <a:t>On </a:t>
            </a:r>
            <a:r>
              <a:rPr lang="tr-TR" sz="2800" dirty="0" err="1" smtClean="0"/>
              <a:t>Monday</a:t>
            </a:r>
            <a:r>
              <a:rPr lang="tr-TR" sz="2800" dirty="0" smtClean="0"/>
              <a:t> and </a:t>
            </a:r>
            <a:r>
              <a:rPr lang="tr-TR" sz="2800" dirty="0" err="1" smtClean="0"/>
              <a:t>Saturday</a:t>
            </a:r>
            <a:endParaRPr lang="tr-TR" sz="2800" dirty="0"/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602165" y="3284984"/>
            <a:ext cx="5541836" cy="1143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val="FF0000"/>
                </a:solidFill>
              </a:rPr>
              <a:t>A: </a:t>
            </a:r>
            <a:r>
              <a:rPr lang="tr-TR" dirty="0" err="1" smtClean="0"/>
              <a:t>Who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the main characters?</a:t>
            </a:r>
            <a:br>
              <a:rPr lang="tr-TR" dirty="0" smtClean="0"/>
            </a:br>
            <a:r>
              <a:rPr lang="tr-TR" dirty="0" smtClean="0">
                <a:solidFill>
                  <a:srgbClr val="FF0000"/>
                </a:solidFill>
              </a:rPr>
              <a:t>B: </a:t>
            </a:r>
            <a:r>
              <a:rPr lang="tr-TR" dirty="0" err="1" smtClean="0"/>
              <a:t>Shrek</a:t>
            </a:r>
            <a:r>
              <a:rPr lang="tr-TR" dirty="0" smtClean="0"/>
              <a:t>, </a:t>
            </a:r>
            <a:r>
              <a:rPr lang="tr-TR" dirty="0" err="1" smtClean="0"/>
              <a:t>Fiona</a:t>
            </a:r>
            <a:r>
              <a:rPr lang="tr-TR" dirty="0" smtClean="0"/>
              <a:t>, </a:t>
            </a:r>
            <a:r>
              <a:rPr lang="tr-TR" dirty="0" err="1" smtClean="0"/>
              <a:t>Donkey</a:t>
            </a:r>
            <a:r>
              <a:rPr lang="tr-TR" dirty="0" smtClean="0"/>
              <a:t> and </a:t>
            </a:r>
            <a:r>
              <a:rPr lang="tr-TR" dirty="0" err="1" smtClean="0"/>
              <a:t>Lord</a:t>
            </a:r>
            <a:r>
              <a:rPr lang="tr-TR" dirty="0" smtClean="0"/>
              <a:t> </a:t>
            </a:r>
            <a:r>
              <a:rPr lang="tr-TR" dirty="0" err="1" smtClean="0"/>
              <a:t>Farquaad</a:t>
            </a:r>
            <a:endParaRPr lang="tr-TR" dirty="0"/>
          </a:p>
        </p:txBody>
      </p:sp>
      <p:sp>
        <p:nvSpPr>
          <p:cNvPr id="7" name="Başlık 1"/>
          <p:cNvSpPr txBox="1">
            <a:spLocks/>
          </p:cNvSpPr>
          <p:nvPr/>
        </p:nvSpPr>
        <p:spPr>
          <a:xfrm>
            <a:off x="3609771" y="4581128"/>
            <a:ext cx="5534230" cy="8640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</a:rPr>
              <a:t>A: </a:t>
            </a:r>
            <a:r>
              <a:rPr lang="tr-TR" sz="2800" dirty="0" smtClean="0"/>
              <a:t>What is </a:t>
            </a:r>
            <a:r>
              <a:rPr lang="tr-TR" sz="2800" dirty="0" err="1" smtClean="0"/>
              <a:t>Shrek</a:t>
            </a:r>
            <a:r>
              <a:rPr lang="tr-TR" sz="2800" dirty="0" smtClean="0"/>
              <a:t> </a:t>
            </a:r>
            <a:r>
              <a:rPr lang="tr-TR" sz="2800" dirty="0" err="1" smtClean="0"/>
              <a:t>about</a:t>
            </a:r>
            <a:r>
              <a:rPr lang="tr-TR" sz="2800" dirty="0" smtClean="0"/>
              <a:t>?</a:t>
            </a:r>
            <a:br>
              <a:rPr lang="tr-TR" sz="2800" dirty="0" smtClean="0"/>
            </a:br>
            <a:r>
              <a:rPr lang="tr-TR" sz="2800" dirty="0" smtClean="0">
                <a:solidFill>
                  <a:srgbClr val="FF0000"/>
                </a:solidFill>
              </a:rPr>
              <a:t>B: </a:t>
            </a:r>
            <a:r>
              <a:rPr lang="tr-TR" sz="2800" dirty="0" err="1" smtClean="0"/>
              <a:t>It</a:t>
            </a:r>
            <a:r>
              <a:rPr lang="tr-TR" sz="2800" dirty="0" smtClean="0"/>
              <a:t> is </a:t>
            </a:r>
            <a:r>
              <a:rPr lang="tr-TR" sz="2800" dirty="0" err="1" smtClean="0"/>
              <a:t>about</a:t>
            </a:r>
            <a:r>
              <a:rPr lang="tr-TR" sz="2800" dirty="0" smtClean="0"/>
              <a:t> </a:t>
            </a:r>
            <a:r>
              <a:rPr lang="tr-TR" sz="2800" dirty="0" err="1" smtClean="0"/>
              <a:t>love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3619648" y="116632"/>
            <a:ext cx="5524352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val="FF0000"/>
                </a:solidFill>
              </a:rPr>
              <a:t>A: </a:t>
            </a:r>
            <a:r>
              <a:rPr lang="tr-TR" dirty="0" smtClean="0"/>
              <a:t>What is the name of the </a:t>
            </a:r>
            <a:r>
              <a:rPr lang="tr-TR" dirty="0" err="1" smtClean="0"/>
              <a:t>animation</a:t>
            </a:r>
            <a:r>
              <a:rPr lang="tr-TR" dirty="0" smtClean="0"/>
              <a:t>?</a:t>
            </a:r>
            <a:br>
              <a:rPr lang="tr-TR" dirty="0" smtClean="0"/>
            </a:br>
            <a:r>
              <a:rPr lang="tr-TR" dirty="0" smtClean="0">
                <a:solidFill>
                  <a:srgbClr val="FF0000"/>
                </a:solidFill>
              </a:rPr>
              <a:t>B: </a:t>
            </a:r>
            <a:r>
              <a:rPr lang="tr-TR" dirty="0" err="1" smtClean="0"/>
              <a:t>Shrek</a:t>
            </a:r>
            <a:endParaRPr lang="tr-TR" dirty="0"/>
          </a:p>
        </p:txBody>
      </p:sp>
      <p:sp>
        <p:nvSpPr>
          <p:cNvPr id="9" name="Başlık 1"/>
          <p:cNvSpPr txBox="1">
            <a:spLocks/>
          </p:cNvSpPr>
          <p:nvPr/>
        </p:nvSpPr>
        <p:spPr>
          <a:xfrm>
            <a:off x="3609771" y="5656380"/>
            <a:ext cx="553423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</a:rPr>
              <a:t>A: </a:t>
            </a:r>
            <a:r>
              <a:rPr lang="tr-TR" sz="2800" dirty="0" smtClean="0"/>
              <a:t>What </a:t>
            </a:r>
            <a:r>
              <a:rPr lang="tr-TR" sz="2800" dirty="0" err="1" smtClean="0"/>
              <a:t>kind</a:t>
            </a:r>
            <a:r>
              <a:rPr lang="tr-TR" sz="2800" dirty="0" smtClean="0"/>
              <a:t> of film is it?</a:t>
            </a:r>
            <a:br>
              <a:rPr lang="tr-TR" sz="2800" dirty="0" smtClean="0"/>
            </a:br>
            <a:r>
              <a:rPr lang="tr-TR" sz="2800" dirty="0" smtClean="0">
                <a:solidFill>
                  <a:srgbClr val="FF0000"/>
                </a:solidFill>
              </a:rPr>
              <a:t>B: </a:t>
            </a:r>
            <a:r>
              <a:rPr lang="tr-TR" sz="2800" dirty="0" err="1" smtClean="0"/>
              <a:t>It</a:t>
            </a:r>
            <a:r>
              <a:rPr lang="tr-TR" sz="2800" dirty="0" smtClean="0"/>
              <a:t> is a </a:t>
            </a:r>
            <a:r>
              <a:rPr lang="tr-TR" sz="2800" dirty="0" err="1" smtClean="0"/>
              <a:t>comedy</a:t>
            </a:r>
            <a:r>
              <a:rPr lang="tr-TR" sz="2800" dirty="0" smtClean="0"/>
              <a:t> and </a:t>
            </a:r>
            <a:r>
              <a:rPr lang="tr-TR" sz="2800" dirty="0" err="1" smtClean="0"/>
              <a:t>adventure</a:t>
            </a:r>
            <a:r>
              <a:rPr lang="tr-TR" sz="2800" dirty="0" smtClean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602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84" y="116632"/>
            <a:ext cx="455295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5938"/>
            <a:ext cx="8892480" cy="481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907704" y="3429000"/>
            <a:ext cx="338437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SHREK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907704" y="4160520"/>
            <a:ext cx="338437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It</a:t>
            </a:r>
            <a:r>
              <a:rPr lang="tr-TR" b="1" dirty="0" smtClean="0">
                <a:solidFill>
                  <a:srgbClr val="FF0000"/>
                </a:solidFill>
              </a:rPr>
              <a:t> is a </a:t>
            </a:r>
            <a:r>
              <a:rPr lang="tr-TR" b="1" dirty="0" err="1" smtClean="0">
                <a:solidFill>
                  <a:srgbClr val="FF0000"/>
                </a:solidFill>
              </a:rPr>
              <a:t>comedy</a:t>
            </a:r>
            <a:r>
              <a:rPr lang="tr-TR" b="1" dirty="0" smtClean="0">
                <a:solidFill>
                  <a:srgbClr val="FF0000"/>
                </a:solidFill>
              </a:rPr>
              <a:t> and </a:t>
            </a:r>
            <a:r>
              <a:rPr lang="tr-TR" b="1" dirty="0" err="1" smtClean="0">
                <a:solidFill>
                  <a:srgbClr val="FF0000"/>
                </a:solidFill>
              </a:rPr>
              <a:t>adventure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907703" y="5517232"/>
            <a:ext cx="309634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At </a:t>
            </a:r>
            <a:r>
              <a:rPr lang="tr-TR" b="1" dirty="0" err="1" smtClean="0">
                <a:solidFill>
                  <a:srgbClr val="FF0000"/>
                </a:solidFill>
              </a:rPr>
              <a:t>four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o’clock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9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47500" lnSpcReduction="20000"/>
          </a:bodyPr>
          <a:lstStyle/>
          <a:p>
            <a:r>
              <a:rPr lang="tr-TR" dirty="0"/>
              <a:t>STRUCTURES/KULLANILAN YAPILAR</a:t>
            </a:r>
            <a:endParaRPr lang="tr-TR" dirty="0" smtClean="0">
              <a:effectLst/>
            </a:endParaRPr>
          </a:p>
          <a:p>
            <a:r>
              <a:rPr lang="tr-TR" dirty="0"/>
              <a:t>I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cartoon</a:t>
            </a:r>
            <a:endParaRPr lang="tr-TR" dirty="0" smtClean="0">
              <a:effectLst/>
            </a:endParaRPr>
          </a:p>
          <a:p>
            <a:r>
              <a:rPr lang="tr-TR" dirty="0"/>
              <a:t>I </a:t>
            </a:r>
            <a:r>
              <a:rPr lang="tr-TR" dirty="0" err="1"/>
              <a:t>don’t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musical</a:t>
            </a:r>
            <a:r>
              <a:rPr lang="tr-TR" dirty="0"/>
              <a:t>.</a:t>
            </a:r>
            <a:endParaRPr lang="tr-TR" dirty="0" smtClean="0">
              <a:effectLst/>
            </a:endParaRPr>
          </a:p>
          <a:p>
            <a:r>
              <a:rPr lang="tr-TR" dirty="0"/>
              <a:t>I </a:t>
            </a:r>
            <a:r>
              <a:rPr lang="tr-TR" dirty="0" err="1"/>
              <a:t>think</a:t>
            </a:r>
            <a:r>
              <a:rPr lang="tr-TR" dirty="0"/>
              <a:t> it is……</a:t>
            </a:r>
            <a:endParaRPr lang="tr-TR" dirty="0" smtClean="0">
              <a:effectLst/>
            </a:endParaRPr>
          </a:p>
          <a:p>
            <a:r>
              <a:rPr lang="tr-TR" dirty="0"/>
              <a:t>What </a:t>
            </a:r>
            <a:r>
              <a:rPr lang="tr-TR" dirty="0" err="1"/>
              <a:t>kind</a:t>
            </a:r>
            <a:r>
              <a:rPr lang="tr-TR" dirty="0"/>
              <a:t> of </a:t>
            </a:r>
            <a:r>
              <a:rPr lang="tr-TR" dirty="0" err="1"/>
              <a:t>movie</a:t>
            </a:r>
            <a:r>
              <a:rPr lang="tr-TR" dirty="0"/>
              <a:t> is it?/ </a:t>
            </a:r>
            <a:r>
              <a:rPr lang="tr-TR" dirty="0" err="1"/>
              <a:t>It</a:t>
            </a:r>
            <a:r>
              <a:rPr lang="tr-TR" dirty="0"/>
              <a:t> is a western film</a:t>
            </a:r>
            <a:endParaRPr lang="tr-TR" dirty="0" smtClean="0">
              <a:effectLst/>
            </a:endParaRPr>
          </a:p>
          <a:p>
            <a:r>
              <a:rPr lang="tr-TR" dirty="0"/>
              <a:t>What is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favourite</a:t>
            </a:r>
            <a:r>
              <a:rPr lang="tr-TR" dirty="0"/>
              <a:t> film?/ My </a:t>
            </a:r>
            <a:r>
              <a:rPr lang="tr-TR" dirty="0" err="1"/>
              <a:t>favourite</a:t>
            </a:r>
            <a:r>
              <a:rPr lang="tr-TR" dirty="0"/>
              <a:t> film is Recep </a:t>
            </a:r>
            <a:r>
              <a:rPr lang="tr-TR" dirty="0" err="1"/>
              <a:t>İvedik</a:t>
            </a:r>
            <a:r>
              <a:rPr lang="tr-TR" dirty="0"/>
              <a:t> 4.</a:t>
            </a:r>
            <a:endParaRPr lang="tr-TR" dirty="0" smtClean="0">
              <a:effectLst/>
            </a:endParaRPr>
          </a:p>
          <a:p>
            <a:r>
              <a:rPr lang="tr-TR" dirty="0"/>
              <a:t>What is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favourite</a:t>
            </a:r>
            <a:r>
              <a:rPr lang="tr-TR" dirty="0"/>
              <a:t> </a:t>
            </a:r>
            <a:r>
              <a:rPr lang="tr-TR" dirty="0" err="1"/>
              <a:t>movie</a:t>
            </a:r>
            <a:r>
              <a:rPr lang="tr-TR" dirty="0"/>
              <a:t> </a:t>
            </a:r>
            <a:r>
              <a:rPr lang="tr-TR" dirty="0" err="1"/>
              <a:t>type</a:t>
            </a:r>
            <a:r>
              <a:rPr lang="tr-TR" dirty="0"/>
              <a:t>?/ My </a:t>
            </a:r>
            <a:r>
              <a:rPr lang="tr-TR" dirty="0" err="1"/>
              <a:t>favourite</a:t>
            </a:r>
            <a:r>
              <a:rPr lang="tr-TR" dirty="0"/>
              <a:t> </a:t>
            </a:r>
            <a:r>
              <a:rPr lang="tr-TR" dirty="0" err="1"/>
              <a:t>movie</a:t>
            </a:r>
            <a:r>
              <a:rPr lang="tr-TR" dirty="0"/>
              <a:t> </a:t>
            </a:r>
            <a:r>
              <a:rPr lang="tr-TR" dirty="0" err="1"/>
              <a:t>type</a:t>
            </a:r>
            <a:r>
              <a:rPr lang="tr-TR" dirty="0"/>
              <a:t> is </a:t>
            </a:r>
            <a:r>
              <a:rPr lang="tr-TR" dirty="0" err="1"/>
              <a:t>horror</a:t>
            </a:r>
            <a:r>
              <a:rPr lang="tr-TR" dirty="0"/>
              <a:t> film.</a:t>
            </a:r>
            <a:endParaRPr lang="tr-TR" dirty="0" smtClean="0">
              <a:effectLst/>
            </a:endParaRPr>
          </a:p>
          <a:p>
            <a:r>
              <a:rPr lang="tr-TR" dirty="0" err="1"/>
              <a:t>Who</a:t>
            </a:r>
            <a:r>
              <a:rPr lang="tr-TR" dirty="0"/>
              <a:t> is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favourite</a:t>
            </a:r>
            <a:r>
              <a:rPr lang="tr-TR" dirty="0"/>
              <a:t> </a:t>
            </a:r>
            <a:r>
              <a:rPr lang="tr-TR" dirty="0" err="1"/>
              <a:t>actor</a:t>
            </a:r>
            <a:r>
              <a:rPr lang="tr-TR" dirty="0"/>
              <a:t>?/My </a:t>
            </a:r>
            <a:r>
              <a:rPr lang="tr-TR" dirty="0" err="1"/>
              <a:t>favourite</a:t>
            </a:r>
            <a:r>
              <a:rPr lang="tr-TR" dirty="0"/>
              <a:t> </a:t>
            </a:r>
            <a:r>
              <a:rPr lang="tr-TR" dirty="0" err="1"/>
              <a:t>actor</a:t>
            </a:r>
            <a:r>
              <a:rPr lang="tr-TR" dirty="0"/>
              <a:t> is Çağatay Ulusoy.</a:t>
            </a:r>
            <a:endParaRPr lang="tr-TR" dirty="0" smtClean="0">
              <a:effectLst/>
            </a:endParaRPr>
          </a:p>
          <a:p>
            <a:r>
              <a:rPr lang="tr-TR" dirty="0" err="1"/>
              <a:t>Who</a:t>
            </a:r>
            <a:r>
              <a:rPr lang="tr-TR" dirty="0"/>
              <a:t> is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favourite</a:t>
            </a:r>
            <a:r>
              <a:rPr lang="tr-TR" dirty="0"/>
              <a:t> </a:t>
            </a:r>
            <a:r>
              <a:rPr lang="tr-TR" dirty="0" err="1"/>
              <a:t>actress</a:t>
            </a:r>
            <a:r>
              <a:rPr lang="tr-TR" dirty="0"/>
              <a:t>?/My </a:t>
            </a:r>
            <a:r>
              <a:rPr lang="tr-TR" dirty="0" err="1"/>
              <a:t>favourite</a:t>
            </a:r>
            <a:r>
              <a:rPr lang="tr-TR" dirty="0"/>
              <a:t> </a:t>
            </a:r>
            <a:r>
              <a:rPr lang="tr-TR" dirty="0" err="1"/>
              <a:t>actress</a:t>
            </a:r>
            <a:r>
              <a:rPr lang="tr-TR" dirty="0"/>
              <a:t> is </a:t>
            </a:r>
            <a:r>
              <a:rPr lang="tr-TR" dirty="0" err="1"/>
              <a:t>Serenay</a:t>
            </a:r>
            <a:r>
              <a:rPr lang="tr-TR" dirty="0"/>
              <a:t> Sarıkaya.</a:t>
            </a:r>
            <a:endParaRPr lang="tr-TR" dirty="0" smtClean="0">
              <a:effectLst/>
            </a:endParaRPr>
          </a:p>
          <a:p>
            <a:r>
              <a:rPr lang="tr-TR" dirty="0"/>
              <a:t>What </a:t>
            </a:r>
            <a:r>
              <a:rPr lang="tr-TR" dirty="0" err="1"/>
              <a:t>kind</a:t>
            </a:r>
            <a:r>
              <a:rPr lang="tr-TR" dirty="0"/>
              <a:t> of </a:t>
            </a:r>
            <a:r>
              <a:rPr lang="tr-TR" dirty="0" err="1"/>
              <a:t>movies</a:t>
            </a:r>
            <a:r>
              <a:rPr lang="tr-TR" dirty="0"/>
              <a:t> do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tr-TR" dirty="0"/>
              <a:t>?/I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action</a:t>
            </a:r>
            <a:r>
              <a:rPr lang="tr-TR" dirty="0"/>
              <a:t> </a:t>
            </a:r>
            <a:r>
              <a:rPr lang="tr-TR" dirty="0" err="1"/>
              <a:t>films</a:t>
            </a:r>
            <a:r>
              <a:rPr lang="tr-TR" dirty="0"/>
              <a:t>.</a:t>
            </a:r>
            <a:endParaRPr lang="tr-TR" dirty="0" smtClean="0">
              <a:effectLst/>
            </a:endParaRPr>
          </a:p>
          <a:p>
            <a:r>
              <a:rPr lang="tr-TR" dirty="0"/>
              <a:t>What </a:t>
            </a:r>
            <a:r>
              <a:rPr lang="tr-TR" dirty="0" err="1"/>
              <a:t>kind</a:t>
            </a:r>
            <a:r>
              <a:rPr lang="tr-TR" dirty="0"/>
              <a:t> of </a:t>
            </a:r>
            <a:r>
              <a:rPr lang="tr-TR" dirty="0" err="1"/>
              <a:t>movies</a:t>
            </a:r>
            <a:r>
              <a:rPr lang="tr-TR" dirty="0"/>
              <a:t> do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hate</a:t>
            </a:r>
            <a:r>
              <a:rPr lang="tr-TR" dirty="0"/>
              <a:t>/</a:t>
            </a:r>
            <a:r>
              <a:rPr lang="tr-TR" dirty="0" err="1"/>
              <a:t>dislike</a:t>
            </a:r>
            <a:r>
              <a:rPr lang="tr-TR" dirty="0"/>
              <a:t>? / I </a:t>
            </a:r>
            <a:r>
              <a:rPr lang="tr-TR" dirty="0" err="1"/>
              <a:t>hate</a:t>
            </a:r>
            <a:r>
              <a:rPr lang="tr-TR" dirty="0"/>
              <a:t>/</a:t>
            </a:r>
            <a:r>
              <a:rPr lang="tr-TR" dirty="0" err="1"/>
              <a:t>dislike</a:t>
            </a:r>
            <a:r>
              <a:rPr lang="tr-TR" dirty="0"/>
              <a:t> </a:t>
            </a:r>
            <a:r>
              <a:rPr lang="tr-TR" dirty="0" err="1"/>
              <a:t>documentary</a:t>
            </a:r>
            <a:r>
              <a:rPr lang="tr-TR" dirty="0"/>
              <a:t>.</a:t>
            </a:r>
            <a:endParaRPr lang="tr-TR" dirty="0" smtClean="0">
              <a:effectLst/>
            </a:endParaRPr>
          </a:p>
          <a:p>
            <a:r>
              <a:rPr lang="tr-TR" dirty="0" err="1"/>
              <a:t>What’s</a:t>
            </a:r>
            <a:r>
              <a:rPr lang="tr-TR" dirty="0"/>
              <a:t> on </a:t>
            </a:r>
            <a:r>
              <a:rPr lang="tr-TR" dirty="0" err="1"/>
              <a:t>tonight</a:t>
            </a:r>
            <a:r>
              <a:rPr lang="tr-TR" dirty="0"/>
              <a:t>? /</a:t>
            </a:r>
            <a:r>
              <a:rPr lang="tr-TR" dirty="0" err="1"/>
              <a:t>Shrek</a:t>
            </a:r>
            <a:endParaRPr lang="tr-TR" dirty="0" smtClean="0">
              <a:effectLst/>
            </a:endParaRPr>
          </a:p>
          <a:p>
            <a:r>
              <a:rPr lang="tr-TR" dirty="0"/>
              <a:t>What time is </a:t>
            </a:r>
            <a:r>
              <a:rPr lang="tr-TR" dirty="0" err="1"/>
              <a:t>Shrek</a:t>
            </a:r>
            <a:r>
              <a:rPr lang="tr-TR" dirty="0"/>
              <a:t> on? / </a:t>
            </a:r>
            <a:r>
              <a:rPr lang="tr-TR" dirty="0" err="1"/>
              <a:t>It</a:t>
            </a:r>
            <a:r>
              <a:rPr lang="tr-TR" dirty="0"/>
              <a:t> is at 07.00 </a:t>
            </a:r>
            <a:r>
              <a:rPr lang="tr-TR" dirty="0" err="1"/>
              <a:t>p.m</a:t>
            </a:r>
            <a:endParaRPr lang="tr-TR" dirty="0" smtClean="0">
              <a:effectLst/>
            </a:endParaRPr>
          </a:p>
          <a:p>
            <a:r>
              <a:rPr lang="tr-TR" dirty="0"/>
              <a:t>How </a:t>
            </a:r>
            <a:r>
              <a:rPr lang="tr-TR" dirty="0" err="1"/>
              <a:t>much</a:t>
            </a:r>
            <a:r>
              <a:rPr lang="tr-TR" dirty="0"/>
              <a:t> is a </a:t>
            </a:r>
            <a:r>
              <a:rPr lang="tr-TR" dirty="0" err="1"/>
              <a:t>ticket</a:t>
            </a:r>
            <a:r>
              <a:rPr lang="tr-TR" dirty="0"/>
              <a:t>?/</a:t>
            </a:r>
            <a:r>
              <a:rPr lang="tr-TR" dirty="0" err="1"/>
              <a:t>It</a:t>
            </a:r>
            <a:r>
              <a:rPr lang="tr-TR" dirty="0"/>
              <a:t> is  £7</a:t>
            </a:r>
            <a:endParaRPr lang="tr-TR" dirty="0" smtClean="0">
              <a:effectLst/>
            </a:endParaRPr>
          </a:p>
          <a:p>
            <a:r>
              <a:rPr lang="tr-TR" dirty="0"/>
              <a:t>I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movie</a:t>
            </a:r>
            <a:r>
              <a:rPr lang="tr-TR" dirty="0"/>
              <a:t> </a:t>
            </a:r>
            <a:r>
              <a:rPr lang="tr-TR" dirty="0" err="1"/>
              <a:t>because</a:t>
            </a:r>
            <a:r>
              <a:rPr lang="tr-TR" dirty="0"/>
              <a:t> it is </a:t>
            </a:r>
            <a:r>
              <a:rPr lang="tr-TR" dirty="0" err="1"/>
              <a:t>funny</a:t>
            </a:r>
            <a:r>
              <a:rPr lang="tr-TR" dirty="0"/>
              <a:t>/</a:t>
            </a:r>
            <a:r>
              <a:rPr lang="tr-TR" dirty="0" err="1"/>
              <a:t>enjoyable</a:t>
            </a:r>
            <a:r>
              <a:rPr lang="tr-TR" dirty="0"/>
              <a:t>/</a:t>
            </a:r>
            <a:r>
              <a:rPr lang="tr-TR" dirty="0" err="1"/>
              <a:t>pleasant</a:t>
            </a:r>
            <a:endParaRPr lang="tr-TR" dirty="0" smtClean="0">
              <a:effectLst/>
            </a:endParaRPr>
          </a:p>
          <a:p>
            <a:r>
              <a:rPr lang="tr-TR" dirty="0"/>
              <a:t>I </a:t>
            </a:r>
            <a:r>
              <a:rPr lang="tr-TR" dirty="0" err="1"/>
              <a:t>don’t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film </a:t>
            </a:r>
            <a:r>
              <a:rPr lang="tr-TR" dirty="0" err="1"/>
              <a:t>because</a:t>
            </a:r>
            <a:r>
              <a:rPr lang="tr-TR" dirty="0"/>
              <a:t> it is </a:t>
            </a:r>
            <a:r>
              <a:rPr lang="tr-TR" dirty="0" err="1"/>
              <a:t>frightening</a:t>
            </a:r>
            <a:r>
              <a:rPr lang="tr-TR" dirty="0"/>
              <a:t>/</a:t>
            </a:r>
            <a:r>
              <a:rPr lang="tr-TR" dirty="0" err="1"/>
              <a:t>scary</a:t>
            </a:r>
            <a:r>
              <a:rPr lang="tr-TR" dirty="0"/>
              <a:t>/</a:t>
            </a:r>
            <a:r>
              <a:rPr lang="tr-TR" dirty="0" err="1"/>
              <a:t>boring</a:t>
            </a:r>
            <a:r>
              <a:rPr lang="tr-TR" dirty="0"/>
              <a:t>.</a:t>
            </a:r>
            <a:endParaRPr lang="tr-TR" dirty="0" smtClean="0">
              <a:effectLst/>
            </a:endParaRPr>
          </a:p>
          <a:p>
            <a:r>
              <a:rPr lang="tr-TR" dirty="0"/>
              <a:t>What </a:t>
            </a:r>
            <a:r>
              <a:rPr lang="tr-TR" dirty="0" err="1"/>
              <a:t>type</a:t>
            </a:r>
            <a:r>
              <a:rPr lang="tr-TR" dirty="0"/>
              <a:t> of film is it? </a:t>
            </a:r>
            <a:r>
              <a:rPr lang="tr-TR" dirty="0" err="1"/>
              <a:t>It</a:t>
            </a:r>
            <a:r>
              <a:rPr lang="tr-TR" dirty="0"/>
              <a:t> is a </a:t>
            </a:r>
            <a:r>
              <a:rPr lang="tr-TR" dirty="0" err="1"/>
              <a:t>detective</a:t>
            </a:r>
            <a:r>
              <a:rPr lang="tr-TR" dirty="0"/>
              <a:t> film</a:t>
            </a:r>
            <a:endParaRPr lang="tr-TR" dirty="0" smtClean="0">
              <a:effectLst/>
            </a:endParaRPr>
          </a:p>
          <a:p>
            <a:r>
              <a:rPr lang="tr-TR" dirty="0"/>
              <a:t>What is the </a:t>
            </a:r>
            <a:r>
              <a:rPr lang="tr-TR" dirty="0" err="1"/>
              <a:t>topic</a:t>
            </a:r>
            <a:r>
              <a:rPr lang="tr-TR" dirty="0"/>
              <a:t> of the film?/ </a:t>
            </a:r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dirty="0" err="1"/>
              <a:t>love</a:t>
            </a:r>
            <a:r>
              <a:rPr lang="tr-TR" dirty="0"/>
              <a:t>.</a:t>
            </a:r>
            <a:endParaRPr lang="tr-TR" dirty="0" smtClean="0">
              <a:effectLst/>
            </a:endParaRPr>
          </a:p>
          <a:p>
            <a:r>
              <a:rPr lang="tr-TR" dirty="0" err="1"/>
              <a:t>Who</a:t>
            </a:r>
            <a:r>
              <a:rPr lang="tr-TR" dirty="0"/>
              <a:t> is the </a:t>
            </a:r>
            <a:r>
              <a:rPr lang="tr-TR" dirty="0" err="1"/>
              <a:t>director</a:t>
            </a:r>
            <a:r>
              <a:rPr lang="tr-TR" dirty="0"/>
              <a:t>?/ </a:t>
            </a:r>
            <a:r>
              <a:rPr lang="tr-TR" dirty="0" err="1"/>
              <a:t>Director</a:t>
            </a:r>
            <a:r>
              <a:rPr lang="tr-TR" dirty="0"/>
              <a:t> is John Smith.</a:t>
            </a:r>
            <a:endParaRPr lang="tr-TR" dirty="0" smtClean="0">
              <a:effectLst/>
            </a:endParaRPr>
          </a:p>
          <a:p>
            <a:r>
              <a:rPr lang="tr-TR" dirty="0" err="1"/>
              <a:t>Who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the </a:t>
            </a:r>
            <a:r>
              <a:rPr lang="tr-TR" dirty="0" err="1"/>
              <a:t>starrings</a:t>
            </a:r>
            <a:r>
              <a:rPr lang="tr-TR" dirty="0"/>
              <a:t>?/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Jack</a:t>
            </a:r>
            <a:r>
              <a:rPr lang="tr-TR" dirty="0"/>
              <a:t> </a:t>
            </a:r>
            <a:r>
              <a:rPr lang="tr-TR" dirty="0" err="1"/>
              <a:t>London,Kate</a:t>
            </a:r>
            <a:r>
              <a:rPr lang="tr-TR" dirty="0"/>
              <a:t> </a:t>
            </a:r>
            <a:r>
              <a:rPr lang="tr-TR" dirty="0" err="1"/>
              <a:t>Austen</a:t>
            </a:r>
            <a:r>
              <a:rPr lang="tr-TR" dirty="0"/>
              <a:t> and </a:t>
            </a:r>
            <a:r>
              <a:rPr lang="tr-TR" dirty="0" err="1"/>
              <a:t>Tom</a:t>
            </a:r>
            <a:r>
              <a:rPr lang="tr-TR" dirty="0"/>
              <a:t> </a:t>
            </a:r>
            <a:r>
              <a:rPr lang="tr-TR" dirty="0" err="1"/>
              <a:t>Sawyer</a:t>
            </a:r>
            <a:r>
              <a:rPr lang="tr-TR" dirty="0"/>
              <a:t>.</a:t>
            </a:r>
            <a:endParaRPr lang="tr-TR" dirty="0" smtClean="0">
              <a:effectLst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69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Types</a:t>
            </a:r>
            <a:r>
              <a:rPr lang="tr-TR" b="1" dirty="0" smtClean="0">
                <a:solidFill>
                  <a:srgbClr val="FF0000"/>
                </a:solidFill>
              </a:rPr>
              <a:t> of </a:t>
            </a:r>
            <a:r>
              <a:rPr lang="tr-TR" b="1" dirty="0" err="1" smtClean="0">
                <a:solidFill>
                  <a:srgbClr val="FF0000"/>
                </a:solidFill>
              </a:rPr>
              <a:t>programmes</a:t>
            </a:r>
            <a:r>
              <a:rPr lang="tr-TR" b="1" dirty="0" smtClean="0">
                <a:solidFill>
                  <a:srgbClr val="FF0000"/>
                </a:solidFill>
              </a:rPr>
              <a:t> on TV: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Cartoons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çizgi film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Commercials</a:t>
            </a:r>
            <a:r>
              <a:rPr lang="tr-TR" dirty="0" smtClean="0">
                <a:solidFill>
                  <a:srgbClr val="FF0000"/>
                </a:solidFill>
              </a:rPr>
              <a:t> / </a:t>
            </a:r>
            <a:r>
              <a:rPr lang="tr-TR" dirty="0" err="1" smtClean="0">
                <a:solidFill>
                  <a:srgbClr val="FF0000"/>
                </a:solidFill>
              </a:rPr>
              <a:t>advertisement</a:t>
            </a:r>
            <a:r>
              <a:rPr lang="tr-TR" dirty="0" smtClean="0">
                <a:solidFill>
                  <a:srgbClr val="FF0000"/>
                </a:solidFill>
              </a:rPr>
              <a:t> : </a:t>
            </a:r>
            <a:r>
              <a:rPr lang="tr-TR" dirty="0" smtClean="0"/>
              <a:t>reklamlar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Sports </a:t>
            </a:r>
            <a:r>
              <a:rPr lang="tr-TR" dirty="0" err="1" smtClean="0">
                <a:solidFill>
                  <a:srgbClr val="FF0000"/>
                </a:solidFill>
              </a:rPr>
              <a:t>programme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spor programı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Police</a:t>
            </a:r>
            <a:r>
              <a:rPr lang="tr-TR" dirty="0" smtClean="0">
                <a:solidFill>
                  <a:srgbClr val="FF0000"/>
                </a:solidFill>
              </a:rPr>
              <a:t> drama: </a:t>
            </a:r>
            <a:r>
              <a:rPr lang="tr-TR" dirty="0" smtClean="0"/>
              <a:t>polisiye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Music </a:t>
            </a:r>
            <a:r>
              <a:rPr lang="tr-TR" dirty="0" err="1" smtClean="0">
                <a:solidFill>
                  <a:srgbClr val="FF0000"/>
                </a:solidFill>
              </a:rPr>
              <a:t>programme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müzik programı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Series: </a:t>
            </a:r>
            <a:r>
              <a:rPr lang="tr-TR" dirty="0" smtClean="0"/>
              <a:t>dizi film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News: </a:t>
            </a:r>
            <a:r>
              <a:rPr lang="tr-TR" dirty="0" smtClean="0"/>
              <a:t>haberler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Chat </a:t>
            </a:r>
            <a:r>
              <a:rPr lang="tr-TR" dirty="0" err="1" smtClean="0">
                <a:solidFill>
                  <a:srgbClr val="FF0000"/>
                </a:solidFill>
              </a:rPr>
              <a:t>show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söyleşi programı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Horror</a:t>
            </a:r>
            <a:r>
              <a:rPr lang="tr-TR" dirty="0" smtClean="0">
                <a:solidFill>
                  <a:srgbClr val="FF0000"/>
                </a:solidFill>
              </a:rPr>
              <a:t> film: </a:t>
            </a:r>
            <a:r>
              <a:rPr lang="tr-TR" dirty="0" smtClean="0"/>
              <a:t>korku filmi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Science</a:t>
            </a:r>
            <a:r>
              <a:rPr lang="tr-TR" dirty="0" smtClean="0">
                <a:solidFill>
                  <a:srgbClr val="FF0000"/>
                </a:solidFill>
              </a:rPr>
              <a:t> fiction: </a:t>
            </a:r>
            <a:r>
              <a:rPr lang="tr-TR" dirty="0" smtClean="0"/>
              <a:t>bilim kurgu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Soap</a:t>
            </a:r>
            <a:r>
              <a:rPr lang="tr-TR" dirty="0" smtClean="0">
                <a:solidFill>
                  <a:srgbClr val="FF0000"/>
                </a:solidFill>
              </a:rPr>
              <a:t> opera: </a:t>
            </a:r>
            <a:r>
              <a:rPr lang="tr-TR" dirty="0" smtClean="0"/>
              <a:t>dizi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441427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47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FF0000"/>
                </a:solidFill>
              </a:rPr>
              <a:t>Types</a:t>
            </a:r>
            <a:r>
              <a:rPr lang="tr-TR" b="1" dirty="0" smtClean="0">
                <a:solidFill>
                  <a:srgbClr val="FF0000"/>
                </a:solidFill>
              </a:rPr>
              <a:t> of </a:t>
            </a:r>
            <a:r>
              <a:rPr lang="tr-TR" b="1" dirty="0" err="1" smtClean="0">
                <a:solidFill>
                  <a:srgbClr val="FF0000"/>
                </a:solidFill>
              </a:rPr>
              <a:t>movies</a:t>
            </a:r>
            <a:r>
              <a:rPr lang="tr-TR" b="1" dirty="0" smtClean="0">
                <a:solidFill>
                  <a:srgbClr val="FF0000"/>
                </a:solidFill>
              </a:rPr>
              <a:t> / </a:t>
            </a:r>
            <a:r>
              <a:rPr lang="tr-TR" b="1" dirty="0" err="1" smtClean="0">
                <a:solidFill>
                  <a:srgbClr val="FF0000"/>
                </a:solidFill>
              </a:rPr>
              <a:t>films</a:t>
            </a:r>
            <a:r>
              <a:rPr lang="tr-TR" b="1" dirty="0" smtClean="0">
                <a:solidFill>
                  <a:srgbClr val="FF0000"/>
                </a:solidFill>
              </a:rPr>
              <a:t> :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Cartoon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  <a:r>
              <a:rPr lang="tr-TR" dirty="0" smtClean="0"/>
              <a:t>çizgi film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Horror</a:t>
            </a:r>
            <a:r>
              <a:rPr lang="tr-TR" dirty="0" smtClean="0">
                <a:solidFill>
                  <a:srgbClr val="FF0000"/>
                </a:solidFill>
              </a:rPr>
              <a:t> film: </a:t>
            </a:r>
            <a:r>
              <a:rPr lang="tr-TR" dirty="0" smtClean="0"/>
              <a:t>korku filmi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Musical film: </a:t>
            </a:r>
            <a:r>
              <a:rPr lang="tr-TR" dirty="0" smtClean="0"/>
              <a:t>müzikal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Action film: </a:t>
            </a:r>
            <a:r>
              <a:rPr lang="tr-TR" dirty="0" smtClean="0"/>
              <a:t>aksiyon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Science</a:t>
            </a:r>
            <a:r>
              <a:rPr lang="tr-TR" dirty="0" smtClean="0">
                <a:solidFill>
                  <a:srgbClr val="FF0000"/>
                </a:solidFill>
              </a:rPr>
              <a:t> fiction: </a:t>
            </a:r>
            <a:r>
              <a:rPr lang="tr-TR" dirty="0" smtClean="0"/>
              <a:t>bilim kurgu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Westren</a:t>
            </a:r>
            <a:r>
              <a:rPr lang="tr-TR" dirty="0" smtClean="0">
                <a:solidFill>
                  <a:srgbClr val="FF0000"/>
                </a:solidFill>
              </a:rPr>
              <a:t> film: </a:t>
            </a:r>
            <a:r>
              <a:rPr lang="tr-TR" dirty="0" smtClean="0"/>
              <a:t>kovboy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Romantic</a:t>
            </a:r>
            <a:r>
              <a:rPr lang="tr-TR" dirty="0" smtClean="0">
                <a:solidFill>
                  <a:srgbClr val="FF0000"/>
                </a:solidFill>
              </a:rPr>
              <a:t> film: </a:t>
            </a:r>
            <a:r>
              <a:rPr lang="tr-TR" dirty="0" smtClean="0"/>
              <a:t>romantik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Animation</a:t>
            </a:r>
            <a:r>
              <a:rPr lang="tr-TR" dirty="0" smtClean="0">
                <a:solidFill>
                  <a:srgbClr val="FF0000"/>
                </a:solidFill>
              </a:rPr>
              <a:t> film: </a:t>
            </a:r>
            <a:r>
              <a:rPr lang="tr-TR" dirty="0" smtClean="0"/>
              <a:t>animasyon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Comedy</a:t>
            </a:r>
            <a:r>
              <a:rPr lang="tr-TR" dirty="0" smtClean="0">
                <a:solidFill>
                  <a:srgbClr val="FF0000"/>
                </a:solidFill>
              </a:rPr>
              <a:t> film: </a:t>
            </a:r>
            <a:r>
              <a:rPr lang="tr-TR" dirty="0" smtClean="0"/>
              <a:t>komedi</a:t>
            </a:r>
          </a:p>
        </p:txBody>
      </p:sp>
      <p:sp>
        <p:nvSpPr>
          <p:cNvPr id="4" name="AutoShape 2" descr="http://www.webweaver.nu/clipart/img/entertainment/video/movie-clapperboard.gif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661988"/>
            <a:ext cx="119062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1" name="Picture 7" descr="http://www.gifs.net/Animation11/Hobbies_and_Entertainment/Movies/Clapper_board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42798"/>
            <a:ext cx="2808312" cy="33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3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What </a:t>
            </a:r>
            <a:r>
              <a:rPr lang="tr-TR" dirty="0" err="1" smtClean="0">
                <a:solidFill>
                  <a:srgbClr val="FF0000"/>
                </a:solidFill>
              </a:rPr>
              <a:t>kind</a:t>
            </a:r>
            <a:r>
              <a:rPr lang="tr-TR" dirty="0" smtClean="0">
                <a:solidFill>
                  <a:srgbClr val="FF0000"/>
                </a:solidFill>
              </a:rPr>
              <a:t> of </a:t>
            </a:r>
            <a:r>
              <a:rPr lang="tr-TR" dirty="0" err="1" smtClean="0">
                <a:solidFill>
                  <a:srgbClr val="FF0000"/>
                </a:solidFill>
              </a:rPr>
              <a:t>films</a:t>
            </a:r>
            <a:r>
              <a:rPr lang="tr-TR" dirty="0" smtClean="0">
                <a:solidFill>
                  <a:srgbClr val="FF0000"/>
                </a:solidFill>
              </a:rPr>
              <a:t>/ </a:t>
            </a:r>
            <a:r>
              <a:rPr lang="tr-TR" dirty="0" err="1" smtClean="0">
                <a:solidFill>
                  <a:srgbClr val="FF0000"/>
                </a:solidFill>
              </a:rPr>
              <a:t>movies</a:t>
            </a:r>
            <a:r>
              <a:rPr lang="tr-TR" dirty="0" smtClean="0">
                <a:solidFill>
                  <a:srgbClr val="FF0000"/>
                </a:solidFill>
              </a:rPr>
              <a:t> do </a:t>
            </a:r>
            <a:r>
              <a:rPr lang="tr-TR" dirty="0" err="1" smtClean="0">
                <a:solidFill>
                  <a:srgbClr val="FF0000"/>
                </a:solidFill>
              </a:rPr>
              <a:t>you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like</a:t>
            </a:r>
            <a:r>
              <a:rPr lang="tr-TR" dirty="0" smtClean="0">
                <a:solidFill>
                  <a:srgbClr val="FF0000"/>
                </a:solidFill>
              </a:rPr>
              <a:t>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r>
              <a:rPr lang="tr-TR" dirty="0" smtClean="0"/>
              <a:t>I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action</a:t>
            </a:r>
            <a:r>
              <a:rPr lang="tr-TR" dirty="0" smtClean="0"/>
              <a:t> </a:t>
            </a:r>
            <a:r>
              <a:rPr lang="tr-TR" dirty="0" err="1" smtClean="0"/>
              <a:t>films</a:t>
            </a:r>
            <a:r>
              <a:rPr lang="tr-TR" dirty="0" smtClean="0"/>
              <a:t>.</a:t>
            </a:r>
          </a:p>
          <a:p>
            <a:r>
              <a:rPr lang="tr-TR" dirty="0" smtClean="0"/>
              <a:t>I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animation</a:t>
            </a:r>
            <a:r>
              <a:rPr lang="tr-TR" dirty="0" smtClean="0"/>
              <a:t> </a:t>
            </a:r>
            <a:r>
              <a:rPr lang="tr-TR" dirty="0" err="1" smtClean="0"/>
              <a:t>films</a:t>
            </a:r>
            <a:r>
              <a:rPr lang="tr-TR" dirty="0" smtClean="0"/>
              <a:t>.</a:t>
            </a:r>
          </a:p>
          <a:p>
            <a:r>
              <a:rPr lang="tr-TR" dirty="0" smtClean="0"/>
              <a:t>I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horror</a:t>
            </a:r>
            <a:r>
              <a:rPr lang="tr-TR" dirty="0" smtClean="0"/>
              <a:t> </a:t>
            </a:r>
            <a:r>
              <a:rPr lang="tr-TR" dirty="0" err="1" smtClean="0"/>
              <a:t>films</a:t>
            </a:r>
            <a:r>
              <a:rPr lang="tr-TR" dirty="0" smtClean="0"/>
              <a:t>.</a:t>
            </a:r>
          </a:p>
          <a:p>
            <a:r>
              <a:rPr lang="tr-TR" dirty="0" smtClean="0"/>
              <a:t>I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science</a:t>
            </a:r>
            <a:r>
              <a:rPr lang="tr-TR" dirty="0" smtClean="0"/>
              <a:t> fiction.</a:t>
            </a:r>
          </a:p>
          <a:p>
            <a:r>
              <a:rPr lang="tr-TR" dirty="0" smtClean="0"/>
              <a:t>I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romantic</a:t>
            </a:r>
            <a:r>
              <a:rPr lang="tr-TR" dirty="0" smtClean="0"/>
              <a:t> </a:t>
            </a:r>
            <a:r>
              <a:rPr lang="tr-TR" dirty="0" err="1" smtClean="0"/>
              <a:t>comedies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62178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2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Who</a:t>
            </a:r>
            <a:r>
              <a:rPr lang="tr-TR" dirty="0" smtClean="0">
                <a:solidFill>
                  <a:srgbClr val="FF0000"/>
                </a:solidFill>
              </a:rPr>
              <a:t> is </a:t>
            </a:r>
            <a:r>
              <a:rPr lang="tr-TR" dirty="0" err="1" smtClean="0">
                <a:solidFill>
                  <a:srgbClr val="FF0000"/>
                </a:solidFill>
              </a:rPr>
              <a:t>your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favourite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actor</a:t>
            </a:r>
            <a:r>
              <a:rPr lang="tr-TR" dirty="0" smtClean="0">
                <a:solidFill>
                  <a:srgbClr val="FF0000"/>
                </a:solidFill>
              </a:rPr>
              <a:t>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A: </a:t>
            </a:r>
            <a:r>
              <a:rPr lang="tr-TR" dirty="0" err="1" smtClean="0"/>
              <a:t>Who</a:t>
            </a:r>
            <a:r>
              <a:rPr lang="tr-TR" dirty="0" smtClean="0"/>
              <a:t> is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favourite</a:t>
            </a:r>
            <a:r>
              <a:rPr lang="tr-TR" dirty="0" smtClean="0"/>
              <a:t> </a:t>
            </a:r>
            <a:r>
              <a:rPr lang="tr-TR" dirty="0" err="1" smtClean="0"/>
              <a:t>actor</a:t>
            </a:r>
            <a:r>
              <a:rPr lang="tr-TR" dirty="0" smtClean="0"/>
              <a:t>?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B: </a:t>
            </a:r>
            <a:r>
              <a:rPr lang="tr-TR" dirty="0" smtClean="0"/>
              <a:t>Brad </a:t>
            </a:r>
            <a:r>
              <a:rPr lang="tr-TR" dirty="0" err="1" smtClean="0"/>
              <a:t>Pitt</a:t>
            </a:r>
            <a:r>
              <a:rPr lang="tr-TR" dirty="0" smtClean="0"/>
              <a:t> is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favourite</a:t>
            </a:r>
            <a:r>
              <a:rPr lang="tr-TR" dirty="0" smtClean="0"/>
              <a:t> </a:t>
            </a:r>
            <a:r>
              <a:rPr lang="tr-TR" dirty="0" err="1" smtClean="0"/>
              <a:t>actor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B: </a:t>
            </a:r>
            <a:r>
              <a:rPr lang="tr-TR" dirty="0" smtClean="0"/>
              <a:t>My </a:t>
            </a:r>
            <a:r>
              <a:rPr lang="tr-TR" dirty="0" err="1" smtClean="0"/>
              <a:t>favourite</a:t>
            </a:r>
            <a:r>
              <a:rPr lang="tr-TR" dirty="0" smtClean="0"/>
              <a:t> </a:t>
            </a:r>
            <a:r>
              <a:rPr lang="tr-TR" dirty="0" err="1" smtClean="0"/>
              <a:t>actor</a:t>
            </a:r>
            <a:r>
              <a:rPr lang="tr-TR" dirty="0" smtClean="0"/>
              <a:t> is Brad </a:t>
            </a:r>
            <a:r>
              <a:rPr lang="tr-TR" dirty="0" err="1" smtClean="0"/>
              <a:t>Pitt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B: </a:t>
            </a:r>
            <a:r>
              <a:rPr lang="tr-TR" dirty="0" smtClean="0"/>
              <a:t>Brad </a:t>
            </a:r>
            <a:r>
              <a:rPr lang="tr-TR" dirty="0" err="1"/>
              <a:t>P</a:t>
            </a:r>
            <a:r>
              <a:rPr lang="tr-TR" dirty="0" err="1" smtClean="0"/>
              <a:t>itt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5361" r="3555" b="6280"/>
          <a:stretch/>
        </p:blipFill>
        <p:spPr bwMode="auto">
          <a:xfrm>
            <a:off x="4427984" y="3438777"/>
            <a:ext cx="4151191" cy="309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39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Who</a:t>
            </a:r>
            <a:r>
              <a:rPr lang="tr-TR" dirty="0" smtClean="0">
                <a:solidFill>
                  <a:srgbClr val="FF0000"/>
                </a:solidFill>
              </a:rPr>
              <a:t> is </a:t>
            </a:r>
            <a:r>
              <a:rPr lang="tr-TR" dirty="0" err="1" smtClean="0">
                <a:solidFill>
                  <a:srgbClr val="FF0000"/>
                </a:solidFill>
              </a:rPr>
              <a:t>your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favourite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actress</a:t>
            </a:r>
            <a:r>
              <a:rPr lang="tr-TR" dirty="0" smtClean="0">
                <a:solidFill>
                  <a:srgbClr val="FF0000"/>
                </a:solidFill>
              </a:rPr>
              <a:t>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A: </a:t>
            </a:r>
            <a:r>
              <a:rPr lang="tr-TR" dirty="0" err="1" smtClean="0"/>
              <a:t>Who</a:t>
            </a:r>
            <a:r>
              <a:rPr lang="tr-TR" dirty="0" smtClean="0"/>
              <a:t> is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favourite</a:t>
            </a:r>
            <a:r>
              <a:rPr lang="tr-TR" dirty="0" smtClean="0"/>
              <a:t> </a:t>
            </a:r>
            <a:r>
              <a:rPr lang="tr-TR" dirty="0" err="1" smtClean="0"/>
              <a:t>actress</a:t>
            </a:r>
            <a:r>
              <a:rPr lang="tr-TR" dirty="0" smtClean="0"/>
              <a:t>?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B: </a:t>
            </a:r>
            <a:r>
              <a:rPr lang="tr-TR" dirty="0" smtClean="0"/>
              <a:t>Angelina Jolie is </a:t>
            </a:r>
            <a:r>
              <a:rPr lang="tr-TR" dirty="0" err="1" smtClean="0"/>
              <a:t>my</a:t>
            </a:r>
            <a:r>
              <a:rPr lang="tr-TR" dirty="0" smtClean="0"/>
              <a:t> </a:t>
            </a:r>
            <a:r>
              <a:rPr lang="tr-TR" dirty="0" err="1" smtClean="0"/>
              <a:t>favourite</a:t>
            </a:r>
            <a:r>
              <a:rPr lang="tr-TR" dirty="0" smtClean="0"/>
              <a:t> </a:t>
            </a:r>
            <a:r>
              <a:rPr lang="tr-TR" dirty="0" err="1" smtClean="0"/>
              <a:t>actress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B: </a:t>
            </a:r>
            <a:r>
              <a:rPr lang="tr-TR" dirty="0" smtClean="0"/>
              <a:t>My </a:t>
            </a:r>
            <a:r>
              <a:rPr lang="tr-TR" dirty="0" err="1" smtClean="0"/>
              <a:t>favourite</a:t>
            </a:r>
            <a:r>
              <a:rPr lang="tr-TR" dirty="0" smtClean="0"/>
              <a:t> </a:t>
            </a:r>
            <a:r>
              <a:rPr lang="tr-TR" dirty="0" err="1" smtClean="0"/>
              <a:t>actress</a:t>
            </a:r>
            <a:r>
              <a:rPr lang="tr-TR" dirty="0" smtClean="0"/>
              <a:t> is Angelina </a:t>
            </a:r>
            <a:r>
              <a:rPr lang="tr-TR" dirty="0"/>
              <a:t>J</a:t>
            </a:r>
            <a:r>
              <a:rPr lang="tr-TR" dirty="0" smtClean="0"/>
              <a:t>olie.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B: </a:t>
            </a:r>
            <a:r>
              <a:rPr lang="tr-TR" dirty="0"/>
              <a:t>Angelina Jolie.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1008"/>
            <a:ext cx="482453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8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What is </a:t>
            </a:r>
            <a:r>
              <a:rPr lang="tr-TR" dirty="0" err="1" smtClean="0">
                <a:solidFill>
                  <a:srgbClr val="FF0000"/>
                </a:solidFill>
              </a:rPr>
              <a:t>your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favourite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movie</a:t>
            </a:r>
            <a:r>
              <a:rPr lang="tr-TR" dirty="0" smtClean="0">
                <a:solidFill>
                  <a:srgbClr val="FF0000"/>
                </a:solidFill>
              </a:rPr>
              <a:t>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A: </a:t>
            </a:r>
            <a:r>
              <a:rPr lang="tr-TR" dirty="0" smtClean="0"/>
              <a:t>What is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favourite</a:t>
            </a:r>
            <a:r>
              <a:rPr lang="tr-TR" dirty="0" smtClean="0"/>
              <a:t> </a:t>
            </a:r>
            <a:r>
              <a:rPr lang="tr-TR" dirty="0" err="1" smtClean="0"/>
              <a:t>movie</a:t>
            </a:r>
            <a:r>
              <a:rPr lang="tr-TR" dirty="0" smtClean="0"/>
              <a:t>?</a:t>
            </a: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B</a:t>
            </a:r>
            <a:r>
              <a:rPr lang="tr-TR" dirty="0">
                <a:solidFill>
                  <a:srgbClr val="FF0000"/>
                </a:solidFill>
              </a:rPr>
              <a:t>: </a:t>
            </a:r>
            <a:r>
              <a:rPr lang="tr-TR" dirty="0" smtClean="0">
                <a:solidFill>
                  <a:srgbClr val="00B050"/>
                </a:solidFill>
              </a:rPr>
              <a:t>«Star </a:t>
            </a:r>
            <a:r>
              <a:rPr lang="tr-TR" dirty="0" err="1">
                <a:solidFill>
                  <a:srgbClr val="00B050"/>
                </a:solidFill>
              </a:rPr>
              <a:t>W</a:t>
            </a:r>
            <a:r>
              <a:rPr lang="tr-TR" dirty="0" err="1" smtClean="0">
                <a:solidFill>
                  <a:srgbClr val="00B050"/>
                </a:solidFill>
              </a:rPr>
              <a:t>ars</a:t>
            </a:r>
            <a:r>
              <a:rPr lang="tr-TR" dirty="0" smtClean="0">
                <a:solidFill>
                  <a:srgbClr val="00B050"/>
                </a:solidFill>
              </a:rPr>
              <a:t>» </a:t>
            </a:r>
            <a:r>
              <a:rPr lang="tr-TR" dirty="0" smtClean="0"/>
              <a:t>is </a:t>
            </a:r>
            <a:r>
              <a:rPr lang="tr-TR" dirty="0" err="1"/>
              <a:t>my</a:t>
            </a:r>
            <a:r>
              <a:rPr lang="tr-TR" dirty="0"/>
              <a:t> </a:t>
            </a:r>
            <a:r>
              <a:rPr lang="tr-TR" dirty="0" err="1"/>
              <a:t>favourite</a:t>
            </a:r>
            <a:r>
              <a:rPr lang="tr-TR" dirty="0"/>
              <a:t> </a:t>
            </a:r>
            <a:r>
              <a:rPr lang="tr-TR" dirty="0" smtClean="0"/>
              <a:t>film.</a:t>
            </a:r>
            <a:endParaRPr lang="tr-TR" dirty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B: </a:t>
            </a:r>
            <a:r>
              <a:rPr lang="tr-TR" dirty="0" smtClean="0"/>
              <a:t>My </a:t>
            </a:r>
            <a:r>
              <a:rPr lang="tr-TR" dirty="0" err="1" smtClean="0"/>
              <a:t>favourite</a:t>
            </a:r>
            <a:r>
              <a:rPr lang="tr-TR" dirty="0" smtClean="0"/>
              <a:t> film is </a:t>
            </a:r>
            <a:r>
              <a:rPr lang="tr-TR" dirty="0">
                <a:solidFill>
                  <a:srgbClr val="00B050"/>
                </a:solidFill>
              </a:rPr>
              <a:t>«Star </a:t>
            </a:r>
            <a:r>
              <a:rPr lang="tr-TR" dirty="0" err="1">
                <a:solidFill>
                  <a:srgbClr val="00B050"/>
                </a:solidFill>
              </a:rPr>
              <a:t>Wars</a:t>
            </a:r>
            <a:r>
              <a:rPr lang="tr-TR" dirty="0">
                <a:solidFill>
                  <a:srgbClr val="00B050"/>
                </a:solidFill>
              </a:rPr>
              <a:t>» </a:t>
            </a:r>
            <a:endParaRPr lang="tr-TR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B</a:t>
            </a:r>
            <a:r>
              <a:rPr lang="tr-TR" dirty="0">
                <a:solidFill>
                  <a:srgbClr val="FF0000"/>
                </a:solidFill>
              </a:rPr>
              <a:t>: </a:t>
            </a:r>
            <a:r>
              <a:rPr lang="tr-TR" dirty="0">
                <a:solidFill>
                  <a:srgbClr val="00B050"/>
                </a:solidFill>
              </a:rPr>
              <a:t>«Star </a:t>
            </a:r>
            <a:r>
              <a:rPr lang="tr-TR" dirty="0" err="1">
                <a:solidFill>
                  <a:srgbClr val="00B050"/>
                </a:solidFill>
              </a:rPr>
              <a:t>Wars</a:t>
            </a:r>
            <a:r>
              <a:rPr lang="tr-TR" dirty="0">
                <a:solidFill>
                  <a:srgbClr val="00B050"/>
                </a:solidFill>
              </a:rPr>
              <a:t>» </a:t>
            </a:r>
            <a:endParaRPr lang="tr-TR" dirty="0"/>
          </a:p>
        </p:txBody>
      </p:sp>
      <p:pic>
        <p:nvPicPr>
          <p:cNvPr id="7170" name="Picture 2" descr="https://s-media-cache-ak0.pinimg.com/736x/e9/7d/11/e97d119812aec3c9066ac2d67db5785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5341196" cy="29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0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</a:t>
            </a:r>
            <a:r>
              <a:rPr lang="en-US" dirty="0" smtClean="0">
                <a:solidFill>
                  <a:srgbClr val="FF0000"/>
                </a:solidFill>
              </a:rPr>
              <a:t>kind</a:t>
            </a:r>
            <a:r>
              <a:rPr lang="tr-TR" dirty="0" smtClean="0">
                <a:solidFill>
                  <a:srgbClr val="FF0000"/>
                </a:solidFill>
              </a:rPr>
              <a:t> / </a:t>
            </a:r>
            <a:r>
              <a:rPr lang="tr-TR" dirty="0" err="1" smtClean="0">
                <a:solidFill>
                  <a:srgbClr val="FF0000"/>
                </a:solidFill>
              </a:rPr>
              <a:t>type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of movie is </a:t>
            </a:r>
            <a:r>
              <a:rPr lang="tr-TR" dirty="0" smtClean="0">
                <a:solidFill>
                  <a:srgbClr val="FF0000"/>
                </a:solidFill>
              </a:rPr>
              <a:t>………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en-US" dirty="0"/>
              <a:t/>
            </a:r>
            <a:br>
              <a:rPr lang="en-US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178" y="942474"/>
            <a:ext cx="9036496" cy="4525963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1. A</a:t>
            </a:r>
            <a:r>
              <a:rPr lang="tr-TR" dirty="0">
                <a:solidFill>
                  <a:srgbClr val="FF0000"/>
                </a:solidFill>
              </a:rPr>
              <a:t>: </a:t>
            </a:r>
            <a:r>
              <a:rPr lang="tr-TR" dirty="0" smtClean="0"/>
              <a:t>What </a:t>
            </a:r>
            <a:r>
              <a:rPr lang="tr-TR" dirty="0" err="1" smtClean="0"/>
              <a:t>kind</a:t>
            </a:r>
            <a:r>
              <a:rPr lang="tr-TR" dirty="0" smtClean="0"/>
              <a:t> of </a:t>
            </a:r>
            <a:r>
              <a:rPr lang="tr-TR" dirty="0" err="1" smtClean="0"/>
              <a:t>movie</a:t>
            </a:r>
            <a:r>
              <a:rPr lang="tr-TR" dirty="0" smtClean="0"/>
              <a:t> is </a:t>
            </a:r>
            <a:r>
              <a:rPr lang="tr-TR" dirty="0" err="1" smtClean="0"/>
              <a:t>Mission</a:t>
            </a:r>
            <a:r>
              <a:rPr lang="tr-TR" dirty="0" smtClean="0"/>
              <a:t> Impossible?</a:t>
            </a:r>
            <a:endParaRPr lang="tr-TR" dirty="0"/>
          </a:p>
          <a:p>
            <a:pPr marL="514350" indent="-514350">
              <a:buAutoNum type="arabicPeriod"/>
            </a:pPr>
            <a:r>
              <a:rPr lang="tr-TR" dirty="0" smtClean="0">
                <a:solidFill>
                  <a:srgbClr val="FF0000"/>
                </a:solidFill>
              </a:rPr>
              <a:t>B: </a:t>
            </a:r>
            <a:r>
              <a:rPr lang="tr-TR" dirty="0" err="1" smtClean="0">
                <a:solidFill>
                  <a:srgbClr val="FF0000"/>
                </a:solidFill>
              </a:rPr>
              <a:t>It</a:t>
            </a:r>
            <a:r>
              <a:rPr lang="tr-TR" dirty="0" smtClean="0">
                <a:solidFill>
                  <a:srgbClr val="FF0000"/>
                </a:solidFill>
              </a:rPr>
              <a:t> is an </a:t>
            </a:r>
            <a:r>
              <a:rPr lang="tr-TR" dirty="0" err="1" smtClean="0">
                <a:solidFill>
                  <a:srgbClr val="FF0000"/>
                </a:solidFill>
              </a:rPr>
              <a:t>action</a:t>
            </a:r>
            <a:r>
              <a:rPr lang="tr-TR" dirty="0" smtClean="0">
                <a:solidFill>
                  <a:srgbClr val="FF0000"/>
                </a:solidFill>
              </a:rPr>
              <a:t> film / </a:t>
            </a:r>
            <a:r>
              <a:rPr lang="tr-TR" dirty="0" err="1" smtClean="0">
                <a:solidFill>
                  <a:srgbClr val="FF0000"/>
                </a:solidFill>
              </a:rPr>
              <a:t>movie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tr-TR" dirty="0" smtClean="0">
                <a:solidFill>
                  <a:srgbClr val="FF0000"/>
                </a:solidFill>
              </a:rPr>
              <a:t>A: </a:t>
            </a:r>
            <a:r>
              <a:rPr lang="tr-TR" dirty="0"/>
              <a:t>What </a:t>
            </a:r>
            <a:r>
              <a:rPr lang="tr-TR" dirty="0" err="1"/>
              <a:t>kind</a:t>
            </a:r>
            <a:r>
              <a:rPr lang="tr-TR" dirty="0"/>
              <a:t> of </a:t>
            </a:r>
            <a:r>
              <a:rPr lang="tr-TR" dirty="0" err="1"/>
              <a:t>movie</a:t>
            </a:r>
            <a:r>
              <a:rPr lang="tr-TR" dirty="0"/>
              <a:t> is </a:t>
            </a:r>
            <a:r>
              <a:rPr lang="tr-TR" dirty="0" err="1" smtClean="0"/>
              <a:t>Gora</a:t>
            </a:r>
            <a:r>
              <a:rPr lang="tr-TR" dirty="0" smtClean="0"/>
              <a:t>?</a:t>
            </a:r>
          </a:p>
          <a:p>
            <a:pPr marL="514350" indent="-514350">
              <a:buAutoNum type="arabicPeriod" startAt="2"/>
            </a:pPr>
            <a:r>
              <a:rPr lang="tr-TR" dirty="0" smtClean="0">
                <a:solidFill>
                  <a:srgbClr val="FF0000"/>
                </a:solidFill>
              </a:rPr>
              <a:t>B: </a:t>
            </a:r>
            <a:r>
              <a:rPr lang="tr-TR" dirty="0" err="1" smtClean="0"/>
              <a:t>It</a:t>
            </a:r>
            <a:r>
              <a:rPr lang="tr-TR" dirty="0" smtClean="0"/>
              <a:t> is a </a:t>
            </a:r>
            <a:r>
              <a:rPr lang="tr-TR" dirty="0" err="1" smtClean="0"/>
              <a:t>science</a:t>
            </a:r>
            <a:r>
              <a:rPr lang="tr-TR" dirty="0" smtClean="0"/>
              <a:t> fiction.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3. A</a:t>
            </a:r>
            <a:r>
              <a:rPr lang="tr-TR" dirty="0">
                <a:solidFill>
                  <a:srgbClr val="FF0000"/>
                </a:solidFill>
              </a:rPr>
              <a:t>: </a:t>
            </a:r>
            <a:r>
              <a:rPr lang="tr-TR" dirty="0"/>
              <a:t>What </a:t>
            </a:r>
            <a:r>
              <a:rPr lang="tr-TR" dirty="0" err="1"/>
              <a:t>kind</a:t>
            </a:r>
            <a:r>
              <a:rPr lang="tr-TR" dirty="0"/>
              <a:t> of </a:t>
            </a:r>
            <a:r>
              <a:rPr lang="tr-TR" dirty="0" err="1"/>
              <a:t>movie</a:t>
            </a:r>
            <a:r>
              <a:rPr lang="tr-TR" dirty="0"/>
              <a:t> is </a:t>
            </a:r>
            <a:r>
              <a:rPr lang="tr-TR" dirty="0" err="1" smtClean="0"/>
              <a:t>Alvin</a:t>
            </a:r>
            <a:r>
              <a:rPr lang="tr-TR" dirty="0" smtClean="0"/>
              <a:t> and the </a:t>
            </a:r>
            <a:r>
              <a:rPr lang="tr-TR" dirty="0" err="1" smtClean="0"/>
              <a:t>Chipmunks</a:t>
            </a:r>
            <a:r>
              <a:rPr lang="tr-TR" dirty="0" smtClean="0"/>
              <a:t>?</a:t>
            </a:r>
            <a:endParaRPr lang="tr-TR" dirty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3. </a:t>
            </a:r>
            <a:r>
              <a:rPr lang="tr-TR" dirty="0">
                <a:solidFill>
                  <a:srgbClr val="FF0000"/>
                </a:solidFill>
              </a:rPr>
              <a:t>B: </a:t>
            </a:r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smtClean="0"/>
              <a:t>an </a:t>
            </a:r>
            <a:r>
              <a:rPr lang="tr-TR" dirty="0" err="1" smtClean="0"/>
              <a:t>animation</a:t>
            </a:r>
            <a:r>
              <a:rPr lang="tr-TR" dirty="0" smtClean="0"/>
              <a:t>.</a:t>
            </a:r>
            <a:endParaRPr lang="tr-TR" dirty="0"/>
          </a:p>
          <a:p>
            <a:pPr marL="514350" indent="-514350">
              <a:buAutoNum type="arabicPeriod" startAt="2"/>
            </a:pPr>
            <a:endParaRPr lang="tr-TR" dirty="0"/>
          </a:p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02795"/>
            <a:ext cx="2520280" cy="208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2795"/>
            <a:ext cx="2880320" cy="208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02795"/>
            <a:ext cx="2409056" cy="206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0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1066</Words>
  <Application>Microsoft Office PowerPoint</Application>
  <PresentationFormat>Ekran Gösterisi (4:3)</PresentationFormat>
  <Paragraphs>159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PowerPoint Sunusu</vt:lpstr>
      <vt:lpstr>Types of programmes on TV:</vt:lpstr>
      <vt:lpstr>Types of programmes on TV:</vt:lpstr>
      <vt:lpstr>Types of movies / films :</vt:lpstr>
      <vt:lpstr>What kind of films/ movies do you like?</vt:lpstr>
      <vt:lpstr>Who is your favourite actor?</vt:lpstr>
      <vt:lpstr>Who is your favourite actress?</vt:lpstr>
      <vt:lpstr>What is your favourite movie?</vt:lpstr>
      <vt:lpstr>What kind / type of movie is ………? </vt:lpstr>
      <vt:lpstr>PowerPoint Sunusu</vt:lpstr>
      <vt:lpstr>Answer the questions:</vt:lpstr>
      <vt:lpstr>Adjectives: </vt:lpstr>
      <vt:lpstr>1. Who are the starrings?</vt:lpstr>
      <vt:lpstr>2. Who is the director?</vt:lpstr>
      <vt:lpstr>3. What time is Survivor on?</vt:lpstr>
      <vt:lpstr>4. What is it on TV tonight? - Harry Potter is on tonight. </vt:lpstr>
      <vt:lpstr>5. What is the film about? What is the topic of the film? </vt:lpstr>
      <vt:lpstr>When is Shrek on?</vt:lpstr>
      <vt:lpstr>Likes&amp;Dislikes with adjectives:</vt:lpstr>
      <vt:lpstr>PowerPoint Sunusu</vt:lpstr>
      <vt:lpstr>PowerPoint Sunusu</vt:lpstr>
      <vt:lpstr>PowerPoint Sunusu</vt:lpstr>
      <vt:lpstr>PowerPoint Sunusu</vt:lpstr>
      <vt:lpstr>A: What time is Shrek on? B: At 4 p.m.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ceren</dc:creator>
  <cp:lastModifiedBy>ceren</cp:lastModifiedBy>
  <cp:revision>32</cp:revision>
  <dcterms:created xsi:type="dcterms:W3CDTF">2016-02-10T10:57:55Z</dcterms:created>
  <dcterms:modified xsi:type="dcterms:W3CDTF">2016-02-14T21:45:33Z</dcterms:modified>
</cp:coreProperties>
</file>