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D6DA6-7F74-4C5D-A35F-B41951E33D4F}" type="datetimeFigureOut">
              <a:rPr lang="tr-TR" smtClean="0"/>
              <a:t>10.02.2017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A5507-0B7A-41C2-AE53-15B9D76DC7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881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A5507-0B7A-41C2-AE53-15B9D76DC7D6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633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F7A61EF-F4A1-46E1-9539-55611B687CBD}" type="datetimeFigureOut">
              <a:rPr lang="tr-TR" smtClean="0"/>
              <a:pPr/>
              <a:t>10.02.2017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88A1E7E-8F3A-47D0-AC18-14D54B47D36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MATEMATİK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ÇOKGENLER VE ÜÇGENLER VE DİKDÖRTGENLER 1</a:t>
            </a:r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BİRAZ GÜLELİM </a:t>
            </a:r>
            <a:r>
              <a:rPr lang="tr-TR" dirty="0" smtClean="0">
                <a:sym typeface="Wingdings" pitchFamily="2" charset="2"/>
              </a:rPr>
              <a:t> ::::</a:t>
            </a:r>
            <a:endParaRPr lang="tr-TR" dirty="0"/>
          </a:p>
        </p:txBody>
      </p:sp>
      <p:pic>
        <p:nvPicPr>
          <p:cNvPr id="4" name="3 İçerik Yer Tutucusu" descr="matematige-bakis-aci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8158286" cy="489654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B) KENARLARINA GÖRE ÜÇGENLER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EŞKENAR ÜÇGEN Bütün kenar uzunlukları eşit olan üçgenlerdir.   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Resim" descr="ucgenler-esken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253427"/>
            <a:ext cx="3711262" cy="32719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B) KENARLARINA GÖRE ÜÇGENLER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İKİZKENAR ÜÇGEN İki kenar uzunluğu eşit olan üçgenlerdir.       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5" name="4 Resim" descr="ucgenler-ikizken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140968"/>
            <a:ext cx="2591025" cy="30082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B) KENARLARINA GÖRE ÜÇGENLER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ÇEŞİTKENAR ÜÇGEN Bütün kenar uzunlukları farklı olan üçgenlerdir.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Resim" descr="ucgenler-cesitken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140968"/>
            <a:ext cx="4580017" cy="282539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BİRAZ TEKRAR FENA OLMAZ!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NELER ÖĞRRENDİK ;</a:t>
            </a:r>
            <a:endParaRPr lang="tr-TR" dirty="0"/>
          </a:p>
        </p:txBody>
      </p:sp>
      <p:pic>
        <p:nvPicPr>
          <p:cNvPr id="4" name="3 Resim" descr="ucgenler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068960"/>
            <a:ext cx="5494496" cy="314733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KISA VE ÖZ 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EN KISA ANLATIMLA</a:t>
            </a:r>
            <a:endParaRPr lang="tr-TR" dirty="0"/>
          </a:p>
        </p:txBody>
      </p:sp>
      <p:pic>
        <p:nvPicPr>
          <p:cNvPr id="4" name="3 Resim" descr="ucgenler-se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852936"/>
            <a:ext cx="5494496" cy="314733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SONRA Kİ DURAK  DDÖRTGENLER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NOT DÖRTGENLER ÇOKGENLER 2 SLAYTINDA BULANACA.(MÜFREDATA GÖRE)</a:t>
            </a:r>
            <a:endParaRPr lang="tr-TR" dirty="0"/>
          </a:p>
        </p:txBody>
      </p:sp>
      <p:sp>
        <p:nvSpPr>
          <p:cNvPr id="4" name="3 Sağ Ok"/>
          <p:cNvSpPr/>
          <p:nvPr/>
        </p:nvSpPr>
        <p:spPr>
          <a:xfrm>
            <a:off x="5724128" y="620688"/>
            <a:ext cx="86409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BİRAZ GÜLELİM</a:t>
            </a:r>
            <a:r>
              <a:rPr lang="tr-TR" dirty="0" smtClean="0">
                <a:sym typeface="Wingdings" pitchFamily="2" charset="2"/>
              </a:rPr>
              <a:t> </a:t>
            </a:r>
            <a:endParaRPr lang="tr-TR" dirty="0"/>
          </a:p>
        </p:txBody>
      </p:sp>
      <p:pic>
        <p:nvPicPr>
          <p:cNvPr id="4" name="3 İçerik Yer Tutucusu" descr="sonuc-sifir-cikar-y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988840"/>
            <a:ext cx="6336704" cy="42862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ÇOKGEN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ÇOKGEN NEDİR? En az üç doğru parçasını, birer uçları ortak olacak şekilde ardışık olarak  birleştirdiğimizde elde ettiğimiz basit, kapalı ve kendisini kesmeyen düzlemsel  şekillere çokgen diyoruz. 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ÇOKGEN/GÖRSEL</a:t>
            </a:r>
            <a:endParaRPr lang="tr-TR" dirty="0"/>
          </a:p>
        </p:txBody>
      </p:sp>
      <p:pic>
        <p:nvPicPr>
          <p:cNvPr id="4" name="3 İçerik Yer Tutucusu" descr="cokgenler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7731" y="3063720"/>
            <a:ext cx="7068537" cy="221010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ÇOKGENLERİ İSİMLENDİRME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/>
              <a:t>Çokgenleri kenar sayılarına göre isimlendiriyoruz.</a:t>
            </a:r>
          </a:p>
          <a:p>
            <a:r>
              <a:rPr lang="tr-TR" dirty="0" smtClean="0"/>
              <a:t> 3 kenarı olan çokgenlere üçgen,</a:t>
            </a:r>
          </a:p>
          <a:p>
            <a:r>
              <a:rPr lang="tr-TR" dirty="0" smtClean="0"/>
              <a:t>   4 kenarı olan çokgenlere dörtgen,</a:t>
            </a:r>
          </a:p>
          <a:p>
            <a:r>
              <a:rPr lang="tr-TR" dirty="0" smtClean="0"/>
              <a:t>   5 kenarı olan çokgenlere beşgen, </a:t>
            </a:r>
          </a:p>
          <a:p>
            <a:r>
              <a:rPr lang="tr-TR" dirty="0" smtClean="0"/>
              <a:t>  6 kenarı olan çokgenlere altıgen... </a:t>
            </a:r>
          </a:p>
          <a:p>
            <a:r>
              <a:rPr lang="tr-TR" dirty="0" smtClean="0"/>
              <a:t>  Kenar sayısına göre isimlendirmeyi devam ettirebiliriz. Yedigen,sekizgen,dokuzgen...  </a:t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ÇOKGENLERİ İSİMLENDİRME</a:t>
            </a:r>
            <a:endParaRPr lang="tr-TR" dirty="0"/>
          </a:p>
        </p:txBody>
      </p:sp>
      <p:pic>
        <p:nvPicPr>
          <p:cNvPr id="4" name="3 İçerik Yer Tutucusu" descr="cokgenler-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527969"/>
            <a:ext cx="3456384" cy="533003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ÜÇGEN NEDİR 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ÜÇGEN ,3 KÖŞESİ 3KENARI KAPALI OLAN  KÖŞEGENİ OLMAYAN ÇOKGENLERE DENİR.İÇ AÇILARI 180 DERECEDİR.</a:t>
            </a:r>
          </a:p>
          <a:p>
            <a:r>
              <a:rPr lang="tr-TR" dirty="0" smtClean="0"/>
              <a:t>A) AÇILARINA GÖRE ÜÇGENLER </a:t>
            </a:r>
          </a:p>
          <a:p>
            <a:r>
              <a:rPr lang="tr-TR" dirty="0" smtClean="0"/>
              <a:t>B) KENARLARINA GÖRE ÜÇGENLER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A) AÇILARINA GÖRE Ü.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DAR AÇILI ÜÇGEN Üç açısı da 90 dereceden küçük olan üçgenlerdir.  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Resim" descr="cokgenler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068960"/>
            <a:ext cx="3673159" cy="26138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A)AÇILARINA GÖRE Ü.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DİK AÇILI ÜÇGEN Bir açısı 90 derece olan üçgenlerdir.</a:t>
            </a:r>
          </a:p>
          <a:p>
            <a:endParaRPr lang="tr-TR" dirty="0" smtClean="0"/>
          </a:p>
          <a:p>
            <a:r>
              <a:rPr lang="tr-TR" dirty="0" smtClean="0"/>
              <a:t>                                           ÖRN:YANDAKİ                    GÖRSEL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Resim" descr="ucgenler-di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068960"/>
            <a:ext cx="3456384" cy="31930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A)AÇILARINA GÖRE Ü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GENİŞ AÇILI ÜÇGEN Bir açısı 90 dereceden büyük olan üçgenlerdir.  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Resim" descr="ucgenler-gen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56992"/>
            <a:ext cx="4084674" cy="265961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72</TotalTime>
  <Words>195</Words>
  <Application>Microsoft Office PowerPoint</Application>
  <PresentationFormat>Ekran Gösterisi (4:3)</PresentationFormat>
  <Paragraphs>41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Canlı</vt:lpstr>
      <vt:lpstr>MATEMATİK</vt:lpstr>
      <vt:lpstr>ÇOKGEN</vt:lpstr>
      <vt:lpstr>ÇOKGEN/GÖRSEL</vt:lpstr>
      <vt:lpstr>ÇOKGENLERİ İSİMLENDİRME</vt:lpstr>
      <vt:lpstr>ÇOKGENLERİ İSİMLENDİRME</vt:lpstr>
      <vt:lpstr>ÜÇGEN NEDİR ?</vt:lpstr>
      <vt:lpstr>A) AÇILARINA GÖRE Ü.</vt:lpstr>
      <vt:lpstr>A)AÇILARINA GÖRE Ü.</vt:lpstr>
      <vt:lpstr>A)AÇILARINA GÖRE Ü</vt:lpstr>
      <vt:lpstr>BİRAZ GÜLELİM  ::::</vt:lpstr>
      <vt:lpstr>B) KENARLARINA GÖRE ÜÇGENLER</vt:lpstr>
      <vt:lpstr>B) KENARLARINA GÖRE ÜÇGENLER</vt:lpstr>
      <vt:lpstr>B) KENARLARINA GÖRE ÜÇGENLER</vt:lpstr>
      <vt:lpstr>BİRAZ TEKRAR FENA OLMAZ!</vt:lpstr>
      <vt:lpstr>KISA VE ÖZ  </vt:lpstr>
      <vt:lpstr>SONRA Kİ DURAK  DDÖRTGENLER </vt:lpstr>
      <vt:lpstr>BİRAZ GÜLELİM </vt:lpstr>
    </vt:vector>
  </TitlesOfParts>
  <Company>MoTuN TNCTR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MATEMATİK</dc:title>
  <dc:creator>Casper</dc:creator>
  <cp:lastModifiedBy>asus</cp:lastModifiedBy>
  <cp:revision>9</cp:revision>
  <dcterms:created xsi:type="dcterms:W3CDTF">2017-02-09T15:12:24Z</dcterms:created>
  <dcterms:modified xsi:type="dcterms:W3CDTF">2017-02-10T14:46:22Z</dcterms:modified>
</cp:coreProperties>
</file>