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5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60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4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42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2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3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9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5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5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9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7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3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2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2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6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5730-DB79-4FAB-A4E5-574A978171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4692AC-7D81-483F-AC15-AB0A59F79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/>
          <p:cNvSpPr txBox="1"/>
          <p:nvPr/>
        </p:nvSpPr>
        <p:spPr>
          <a:xfrm>
            <a:off x="4571142" y="1261331"/>
            <a:ext cx="2384359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Автоматизация звука Ш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связной речи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8885"/>
          <a:stretch/>
        </p:blipFill>
        <p:spPr>
          <a:xfrm>
            <a:off x="666452" y="1261330"/>
            <a:ext cx="3729909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Посчитать</a:t>
            </a:r>
            <a:r>
              <a:rPr lang="ru-RU" dirty="0"/>
              <a:t> животных (прямой и обратный порядок).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 b="27000"/>
          <a:stretch/>
        </p:blipFill>
        <p:spPr bwMode="auto">
          <a:xfrm>
            <a:off x="727770" y="1196752"/>
            <a:ext cx="7620000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1100"/>
            <a:ext cx="3558455" cy="266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86" y="3526652"/>
            <a:ext cx="3596630" cy="239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56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70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Определить количество слогов в словах.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24690" r="16059" b="13389"/>
          <a:stretch/>
        </p:blipFill>
        <p:spPr>
          <a:xfrm>
            <a:off x="2771800" y="1916832"/>
            <a:ext cx="1906954" cy="970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0" y="4941168"/>
            <a:ext cx="2041884" cy="1366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16389"/>
          <a:stretch/>
        </p:blipFill>
        <p:spPr>
          <a:xfrm>
            <a:off x="4121696" y="3062155"/>
            <a:ext cx="1744912" cy="1649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70" y="800259"/>
            <a:ext cx="2341111" cy="154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23203"/>
          <a:stretch/>
        </p:blipFill>
        <p:spPr>
          <a:xfrm>
            <a:off x="6876256" y="3998773"/>
            <a:ext cx="1619250" cy="2066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10792"/>
          <a:stretch/>
        </p:blipFill>
        <p:spPr>
          <a:xfrm>
            <a:off x="539551" y="3355433"/>
            <a:ext cx="2102649" cy="1674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8" t="4655" r="6619"/>
          <a:stretch/>
        </p:blipFill>
        <p:spPr>
          <a:xfrm>
            <a:off x="6588224" y="2348484"/>
            <a:ext cx="1583807" cy="1427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72" y="4509516"/>
            <a:ext cx="1450208" cy="16634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29649"/>
          <a:stretch/>
        </p:blipFill>
        <p:spPr>
          <a:xfrm>
            <a:off x="1031497" y="1123425"/>
            <a:ext cx="1400175" cy="22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801688"/>
            <a:ext cx="70532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6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801688"/>
            <a:ext cx="70532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231453" cy="19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404574"/>
            <a:ext cx="45365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У Миши новая машина.</a:t>
            </a:r>
          </a:p>
        </p:txBody>
      </p:sp>
    </p:spTree>
    <p:extLst>
      <p:ext uri="{BB962C8B-B14F-4D97-AF65-F5344CB8AC3E}">
        <p14:creationId xmlns:p14="http://schemas.microsoft.com/office/powerpoint/2010/main" val="126820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2" y="1052736"/>
            <a:ext cx="7772356" cy="507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39"/>
            <a:ext cx="3999245" cy="3999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76461">
            <a:off x="4203917" y="2921169"/>
            <a:ext cx="3743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Молодец !</a:t>
            </a:r>
          </a:p>
        </p:txBody>
      </p:sp>
    </p:spTree>
    <p:extLst>
      <p:ext uri="{BB962C8B-B14F-4D97-AF65-F5344CB8AC3E}">
        <p14:creationId xmlns:p14="http://schemas.microsoft.com/office/powerpoint/2010/main" val="158386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683178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Пышки</a:t>
            </a:r>
          </a:p>
          <a:p>
            <a:endParaRPr lang="ru-RU" dirty="0"/>
          </a:p>
          <a:p>
            <a:r>
              <a:rPr lang="ru-RU" dirty="0"/>
              <a:t>    К бабушке пришли её внуки — Маша, Наташа и Алёша. Бабушка испекла пышки. Маша, Наташа и Алёша кушали пышки и хвалили бабушку. Хороши бабушкины пышки!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6" y="3861048"/>
            <a:ext cx="38100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695337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Тексты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Прочитайте ребёнку текст 2-3 раза.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Задайте вопросы по рассказу. Следите, чтобы ребёнок при ответах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Правильно и чётко проговаривал звук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Ш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005064"/>
            <a:ext cx="307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ВОПРОСЫ: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1) Кто пришёл к бабушке?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2) Что испекла бабушка?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3) Кто кушал пышки?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4) Какие были пышки?</a:t>
            </a:r>
          </a:p>
        </p:txBody>
      </p:sp>
    </p:spTree>
    <p:extLst>
      <p:ext uri="{BB962C8B-B14F-4D97-AF65-F5344CB8AC3E}">
        <p14:creationId xmlns:p14="http://schemas.microsoft.com/office/powerpoint/2010/main" val="131925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5" y="476672"/>
            <a:ext cx="6418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Мишка</a:t>
            </a:r>
          </a:p>
          <a:p>
            <a:endParaRPr lang="ru-RU" dirty="0"/>
          </a:p>
          <a:p>
            <a:r>
              <a:rPr lang="ru-RU" dirty="0"/>
              <a:t>   Маленькому Паше два года. Дедушка купил Паше мишку. Мишка был большой плюшевый. У Паши была тележка, и в ней он катал мишку.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7" y="1916832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040535"/>
            <a:ext cx="4608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ВОПРОСЫ: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1) Кому купил дедушка мишку?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2) Какой был мишка у Паши?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3) На чём катал Паша мишку?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ДОПОЛНИТЕЛЬНЫЕ ВОПРОСЫ: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1) Назови ещё любые пять игрушек.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2) Какие у тебя любимые игрушки?</a:t>
            </a:r>
          </a:p>
        </p:txBody>
      </p:sp>
    </p:spTree>
    <p:extLst>
      <p:ext uri="{BB962C8B-B14F-4D97-AF65-F5344CB8AC3E}">
        <p14:creationId xmlns:p14="http://schemas.microsoft.com/office/powerpoint/2010/main" val="265252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Вешалка в школе</a:t>
            </a:r>
          </a:p>
          <a:p>
            <a:endParaRPr lang="ru-RU" dirty="0"/>
          </a:p>
          <a:p>
            <a:r>
              <a:rPr lang="ru-RU" dirty="0"/>
              <a:t>   В Дашиной школе удобная вешалка. Школьники вешают шубы и куртки на вешалку, шапки кладут на полку, а башмаки— в мешок. У школьников на вешалке порядок.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1992"/>
            <a:ext cx="3170752" cy="22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295566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ВОПРОСЫ: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1) В чьей школе удобная вешалка?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2) Куда школьники вешают шубы и куртки?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3) Куда школьники кладут шапки?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4) Куда школьники кладут башмаки?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4295566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ДОПОЛНИТЕЛЬНЫЕ ВОПРОСЫ: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1) Что такое шубы, куртки?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2) Что такое шапки, кепки?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3) Что такое башмаки, сапоги, ботинки?</a:t>
            </a:r>
          </a:p>
        </p:txBody>
      </p:sp>
    </p:spTree>
    <p:extLst>
      <p:ext uri="{BB962C8B-B14F-4D97-AF65-F5344CB8AC3E}">
        <p14:creationId xmlns:p14="http://schemas.microsoft.com/office/powerpoint/2010/main" val="317118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846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Петушок</a:t>
            </a:r>
          </a:p>
          <a:p>
            <a:endParaRPr lang="ru-RU" dirty="0"/>
          </a:p>
          <a:p>
            <a:r>
              <a:rPr lang="ru-RU" dirty="0"/>
              <a:t>   У дедушки и бабушки жила маленькая Катюша. У Катюши был петушок. Петушок пел рано утром и будил дедушку, бабушку и Катюшу: «Ку-ка-ре-ку, дедушка, ку-ка-ре-ку, бабушка, ку-ка-ре-ку, Катюша! Дайте петушку пшена и горошка!» Катюша выглядывала в окошко и кидала петушку пшена и горошка.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56377"/>
            <a:ext cx="4464496" cy="27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3405" y="2924944"/>
            <a:ext cx="3995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ВОПРОСЫ: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1) Кто жил у дедушки и бабушки?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2) Кто был у Катюши?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3) Кого будил рано утром петушок?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4) Кто кидал пшена и горошка петушку?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ДОПОЛНИТЕЛЬНЫЕ ВОПРОСЫ: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1) Какое время года на картинке?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2) Как ты догадался?</a:t>
            </a:r>
          </a:p>
        </p:txBody>
      </p:sp>
    </p:spTree>
    <p:extLst>
      <p:ext uri="{BB962C8B-B14F-4D97-AF65-F5344CB8AC3E}">
        <p14:creationId xmlns:p14="http://schemas.microsoft.com/office/powerpoint/2010/main" val="63860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543898"/>
            <a:ext cx="1777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Предлоги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7938" y="106711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i="1" dirty="0">
                <a:solidFill>
                  <a:srgbClr val="C00000"/>
                </a:solidFill>
              </a:rPr>
              <a:t>Животные решили поиграть в прятки. </a:t>
            </a:r>
          </a:p>
          <a:p>
            <a:r>
              <a:rPr lang="ru-RU" dirty="0"/>
              <a:t>Рассмотри картинки и скажи, кто где спрятался.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3" t="13844" r="30666" b="17223"/>
          <a:stretch/>
        </p:blipFill>
        <p:spPr bwMode="auto">
          <a:xfrm>
            <a:off x="2302176" y="1730405"/>
            <a:ext cx="4646088" cy="475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47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6090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Подобрать</a:t>
            </a:r>
            <a:r>
              <a:rPr lang="ru-RU" u="sng" dirty="0"/>
              <a:t> признаки</a:t>
            </a:r>
            <a:r>
              <a:rPr lang="ru-RU" dirty="0"/>
              <a:t>:  кошка (какая?)..., мышь (какая?)...</a:t>
            </a:r>
          </a:p>
          <a:p>
            <a:r>
              <a:rPr lang="ru-RU" dirty="0"/>
              <a:t> 2. Подобрать </a:t>
            </a:r>
            <a:r>
              <a:rPr lang="ru-RU" u="sng" dirty="0"/>
              <a:t>действия</a:t>
            </a:r>
            <a:r>
              <a:rPr lang="ru-RU" dirty="0"/>
              <a:t>: Маша (что делает?), мишка (что делает?)...</a:t>
            </a:r>
          </a:p>
          <a:p>
            <a:r>
              <a:rPr lang="ru-RU" dirty="0"/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59" y="616090"/>
            <a:ext cx="2564904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74679"/>
            <a:ext cx="2090866" cy="3137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>
          <a:xfrm>
            <a:off x="4256273" y="4293095"/>
            <a:ext cx="1742860" cy="2007275"/>
          </a:xfrm>
          <a:prstGeom prst="corner">
            <a:avLst>
              <a:gd name="adj1" fmla="val 62275"/>
              <a:gd name="adj2" fmla="val 82575"/>
            </a:avLst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" y="4455359"/>
            <a:ext cx="2051056" cy="1356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9" y="4621385"/>
            <a:ext cx="1969788" cy="1280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7" y="4743441"/>
            <a:ext cx="2111040" cy="14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285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Назвать </a:t>
            </a:r>
            <a:r>
              <a:rPr lang="ru-RU" u="sng" dirty="0"/>
              <a:t>ласково</a:t>
            </a:r>
            <a:r>
              <a:rPr lang="ru-RU" dirty="0"/>
              <a:t>: шуба – шубка, …</a:t>
            </a:r>
          </a:p>
          <a:p>
            <a:r>
              <a:rPr lang="ru-RU" dirty="0"/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3" b="19280"/>
          <a:stretch/>
        </p:blipFill>
        <p:spPr>
          <a:xfrm>
            <a:off x="2897723" y="5301208"/>
            <a:ext cx="2484457" cy="838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r="28115"/>
          <a:stretch/>
        </p:blipFill>
        <p:spPr>
          <a:xfrm>
            <a:off x="6732240" y="1368488"/>
            <a:ext cx="1238250" cy="181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r="29011"/>
          <a:stretch/>
        </p:blipFill>
        <p:spPr>
          <a:xfrm>
            <a:off x="5220072" y="2275940"/>
            <a:ext cx="1104900" cy="1802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r="7667"/>
          <a:stretch/>
        </p:blipFill>
        <p:spPr>
          <a:xfrm>
            <a:off x="6012160" y="4146340"/>
            <a:ext cx="2362201" cy="1866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19862"/>
          <a:stretch/>
        </p:blipFill>
        <p:spPr>
          <a:xfrm>
            <a:off x="899592" y="4238142"/>
            <a:ext cx="1505205" cy="1687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18748"/>
          <a:stretch/>
        </p:blipFill>
        <p:spPr>
          <a:xfrm>
            <a:off x="3069297" y="1379524"/>
            <a:ext cx="1502703" cy="1775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24" y="3425577"/>
            <a:ext cx="1883576" cy="1829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28381"/>
          <a:stretch/>
        </p:blipFill>
        <p:spPr>
          <a:xfrm>
            <a:off x="1095375" y="1379525"/>
            <a:ext cx="1219480" cy="17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4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u="sng" dirty="0"/>
              <a:t>Один-много</a:t>
            </a:r>
            <a:r>
              <a:rPr lang="ru-RU" dirty="0"/>
              <a:t> (множественное число).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70" y="4941168"/>
            <a:ext cx="1677924" cy="1135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36" y="3579000"/>
            <a:ext cx="1650492" cy="1080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20" y="2346960"/>
            <a:ext cx="1658112" cy="1120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72" y="1124744"/>
            <a:ext cx="1536192" cy="1103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6" y="4802783"/>
            <a:ext cx="1935664" cy="1421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04" y="3690796"/>
            <a:ext cx="1681464" cy="1111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14" y="2379356"/>
            <a:ext cx="1650716" cy="1104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90" y="1161740"/>
            <a:ext cx="1643964" cy="118522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1844824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99714" y="5589240"/>
            <a:ext cx="47715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3203848" y="4119258"/>
            <a:ext cx="29103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50430" y="3068960"/>
            <a:ext cx="217369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967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А. Кучерова</dc:creator>
  <cp:lastModifiedBy>Екатерина А. Кучерова</cp:lastModifiedBy>
  <cp:revision>1</cp:revision>
  <dcterms:created xsi:type="dcterms:W3CDTF">2020-12-21T03:25:38Z</dcterms:created>
  <dcterms:modified xsi:type="dcterms:W3CDTF">2020-12-21T03:25:59Z</dcterms:modified>
</cp:coreProperties>
</file>