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9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4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55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52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0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66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29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1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4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8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9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3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0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2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4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2677-9C39-4502-B2A1-333054E8ED4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62AEAA-6204-4AD2-A463-039DD3349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3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4" y="920789"/>
            <a:ext cx="7560840" cy="584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5" y="1106083"/>
            <a:ext cx="4841232" cy="57778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Запомни звук «</a:t>
            </a:r>
            <a:r>
              <a:rPr lang="ru-RU" b="1" dirty="0">
                <a:solidFill>
                  <a:srgbClr val="FF0000"/>
                </a:solidFill>
              </a:rPr>
              <a:t>Ш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 в конце слова</a:t>
            </a:r>
          </a:p>
        </p:txBody>
      </p:sp>
    </p:spTree>
    <p:extLst>
      <p:ext uri="{BB962C8B-B14F-4D97-AF65-F5344CB8AC3E}">
        <p14:creationId xmlns:p14="http://schemas.microsoft.com/office/powerpoint/2010/main" val="123745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8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Ковш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03" y="1916832"/>
            <a:ext cx="477310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23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206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Марш солдатиков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4662799" cy="3497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16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9210"/>
            <a:ext cx="7848872" cy="59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50851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7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Спой песенку со слогами </a:t>
            </a:r>
            <a:r>
              <a:rPr lang="ru-RU" sz="2400" b="1" i="1" dirty="0">
                <a:solidFill>
                  <a:srgbClr val="C00000"/>
                </a:solidFill>
              </a:rPr>
              <a:t>ША, ШЭ, ШИ, ШО, ШУ.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Помни! На звуке </a:t>
            </a:r>
            <a:r>
              <a:rPr lang="ru-RU" sz="2400" b="1" i="1" dirty="0">
                <a:solidFill>
                  <a:srgbClr val="C00000"/>
                </a:solidFill>
              </a:rPr>
              <a:t>Ш</a:t>
            </a: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 поднимай широкий язык </a:t>
            </a:r>
            <a:b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</a:br>
            <a:r>
              <a:rPr lang="ru-RU" sz="2400" b="1" i="1" dirty="0">
                <a:solidFill>
                  <a:srgbClr val="F79646">
                    <a:lumMod val="75000"/>
                  </a:srgbClr>
                </a:solidFill>
              </a:rPr>
              <a:t>в форме «чашечки» за верхние зубы.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275622"/>
            <a:ext cx="2273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Споём колыбельную </a:t>
            </a:r>
          </a:p>
          <a:p>
            <a:r>
              <a:rPr lang="ru-RU" dirty="0"/>
              <a:t>для мальчика </a:t>
            </a:r>
            <a:r>
              <a:rPr lang="ru-RU" b="1" i="1" dirty="0">
                <a:solidFill>
                  <a:srgbClr val="FF0000"/>
                </a:solidFill>
              </a:rPr>
              <a:t>Миши</a:t>
            </a:r>
            <a:r>
              <a:rPr lang="ru-RU" dirty="0"/>
              <a:t> </a:t>
            </a:r>
          </a:p>
          <a:p>
            <a:r>
              <a:rPr lang="ru-RU" dirty="0"/>
              <a:t>на мелодию песни</a:t>
            </a:r>
          </a:p>
        </p:txBody>
      </p:sp>
      <p:pic>
        <p:nvPicPr>
          <p:cNvPr id="12" name="SPI MOYA RADOST' -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4" y="3844416"/>
            <a:ext cx="1299798" cy="9748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9663"/>
            <a:ext cx="4248472" cy="472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5076" y="3198952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«Спи , моя радость, усни»</a:t>
            </a:r>
          </a:p>
        </p:txBody>
      </p:sp>
    </p:spTree>
    <p:extLst>
      <p:ext uri="{BB962C8B-B14F-4D97-AF65-F5344CB8AC3E}">
        <p14:creationId xmlns:p14="http://schemas.microsoft.com/office/powerpoint/2010/main" val="33030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Мише приснился сон. 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Что приснилось ему ночью?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27808" r="9652" b="20076"/>
          <a:stretch/>
        </p:blipFill>
        <p:spPr>
          <a:xfrm rot="1234698" flipH="1">
            <a:off x="3687400" y="2891904"/>
            <a:ext cx="4747393" cy="19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60" y="2943760"/>
            <a:ext cx="3087624" cy="2066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60" y="2788146"/>
            <a:ext cx="4305750" cy="30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9672"/>
          <a:stretch/>
        </p:blipFill>
        <p:spPr bwMode="auto">
          <a:xfrm>
            <a:off x="3851920" y="1844824"/>
            <a:ext cx="3762375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589240"/>
            <a:ext cx="8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Гуляш </a:t>
            </a:r>
          </a:p>
        </p:txBody>
      </p:sp>
    </p:spTree>
    <p:extLst>
      <p:ext uri="{BB962C8B-B14F-4D97-AF65-F5344CB8AC3E}">
        <p14:creationId xmlns:p14="http://schemas.microsoft.com/office/powerpoint/2010/main" val="268497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58924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Ландыш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18" y="1988840"/>
            <a:ext cx="460293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56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Камыш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05" y="1122283"/>
            <a:ext cx="406994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0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Мышь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51826"/>
            <a:ext cx="5030296" cy="35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1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Что приснилось Мише ночью?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241764" cy="24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94711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Малыш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44" y="1280105"/>
            <a:ext cx="3365587" cy="45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231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117</Words>
  <Application>Microsoft Office PowerPoint</Application>
  <PresentationFormat>Экран (4:3)</PresentationFormat>
  <Paragraphs>23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Запомни звук «Ш» в конце слова</vt:lpstr>
      <vt:lpstr>Спой песенку со слогами ША, ШЭ, ШИ, ШО, ШУ. Помни! На звуке Ш поднимай широкий язык  в форме «чашечки» за верхние зубы.</vt:lpstr>
      <vt:lpstr>Мише приснился сон.  Что приснилось ему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Что приснилось Мише ночью?</vt:lpstr>
      <vt:lpstr>Молодец!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Запомни звук «Ш» в конце слова</dc:title>
  <dc:creator>Пользователь Windows</dc:creator>
  <cp:lastModifiedBy>Екатерина А. Кучерова</cp:lastModifiedBy>
  <cp:revision>8</cp:revision>
  <dcterms:created xsi:type="dcterms:W3CDTF">2012-12-15T13:43:03Z</dcterms:created>
  <dcterms:modified xsi:type="dcterms:W3CDTF">2020-12-21T03:24:57Z</dcterms:modified>
</cp:coreProperties>
</file>