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3" r:id="rId6"/>
    <p:sldId id="257" r:id="rId7"/>
    <p:sldId id="25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3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5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51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2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054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1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8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6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7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2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5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1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8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B110-AD5E-4DF8-8B43-27CDE2A9615C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C44594-D1A3-412B-90FB-FF2FF1DBB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0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Запомни звук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Ш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начале слова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/>
        </p:blipFill>
        <p:spPr>
          <a:xfrm>
            <a:off x="2411760" y="1431726"/>
            <a:ext cx="4497288" cy="43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59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26442"/>
            <a:ext cx="3960440" cy="4538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1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19" y="1700808"/>
            <a:ext cx="5698748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7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628800"/>
            <a:ext cx="4381202" cy="4349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55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2" y="1772816"/>
            <a:ext cx="544518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53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4195911" cy="4073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8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/>
          <a:stretch/>
        </p:blipFill>
        <p:spPr bwMode="auto">
          <a:xfrm>
            <a:off x="3581399" y="1484784"/>
            <a:ext cx="4864095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5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916832"/>
            <a:ext cx="5501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0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Молодец!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4602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На что похож звук «</a:t>
            </a:r>
            <a:r>
              <a:rPr lang="ru-RU" sz="2800" b="1" dirty="0">
                <a:solidFill>
                  <a:srgbClr val="C00000"/>
                </a:solidFill>
              </a:rPr>
              <a:t>Ш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»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268760"/>
            <a:ext cx="7704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Лопнул шарик – </a:t>
            </a:r>
            <a:r>
              <a:rPr lang="ru-RU" sz="4400" dirty="0">
                <a:solidFill>
                  <a:srgbClr val="C00000"/>
                </a:solidFill>
              </a:rPr>
              <a:t>ШШШ…</a:t>
            </a:r>
            <a:r>
              <a:rPr lang="ru-RU" sz="4400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6248307" cy="4227681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5377383" y="2276872"/>
            <a:ext cx="2592288" cy="1440160"/>
          </a:xfrm>
          <a:prstGeom prst="cloudCallout">
            <a:avLst>
              <a:gd name="adj1" fmla="val -78520"/>
              <a:gd name="adj2" fmla="val 439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rgbClr val="C00000"/>
                </a:solidFill>
              </a:rPr>
              <a:t>ШШШ…</a:t>
            </a:r>
          </a:p>
        </p:txBody>
      </p:sp>
    </p:spTree>
    <p:extLst>
      <p:ext uri="{BB962C8B-B14F-4D97-AF65-F5344CB8AC3E}">
        <p14:creationId xmlns:p14="http://schemas.microsoft.com/office/powerpoint/2010/main" val="170756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Дует ветер – ШШШ….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096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8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Шипит змея – ШШШ…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91" y="1484784"/>
            <a:ext cx="4551018" cy="46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92575" y="764704"/>
            <a:ext cx="8951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Съехали с горки на санках – ШШШ…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502">
            <a:off x="2627784" y="1484784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69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4578"/>
            <a:ext cx="4243908" cy="375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</a:rPr>
              <a:t>Спой песенку со слогами </a:t>
            </a:r>
            <a:r>
              <a:rPr lang="ru-RU" sz="2700" b="1" i="1" dirty="0">
                <a:solidFill>
                  <a:srgbClr val="C00000"/>
                </a:solidFill>
              </a:rPr>
              <a:t>ША, ШЭ, ШИ.</a:t>
            </a:r>
            <a:br>
              <a:rPr lang="ru-RU" sz="2700" b="1" i="1" dirty="0">
                <a:solidFill>
                  <a:srgbClr val="C00000"/>
                </a:solidFill>
              </a:rPr>
            </a:b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</a:rPr>
              <a:t>Помни! На звуке </a:t>
            </a:r>
            <a:r>
              <a:rPr lang="ru-RU" sz="2700" b="1" i="1" dirty="0">
                <a:solidFill>
                  <a:srgbClr val="C00000"/>
                </a:solidFill>
              </a:rPr>
              <a:t>Ш</a:t>
            </a: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</a:rPr>
              <a:t> поднимай широкий язык </a:t>
            </a:r>
            <a:br>
              <a:rPr lang="ru-RU" sz="27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6">
                    <a:lumMod val="75000"/>
                  </a:schemeClr>
                </a:solidFill>
              </a:rPr>
              <a:t>в форме «чашечки» за верхние зубы.</a:t>
            </a:r>
            <a:br>
              <a:rPr lang="ru-RU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Детские песни (минус) - Неприятность эту мы переживе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77381"/>
            <a:ext cx="1008112" cy="756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095934"/>
            <a:ext cx="26033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Каждый куплет пойте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 отдельным слогом: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1 – </a:t>
            </a:r>
            <a:r>
              <a:rPr lang="ru-RU" sz="2000" b="1" dirty="0">
                <a:solidFill>
                  <a:srgbClr val="C00000"/>
                </a:solidFill>
              </a:rPr>
              <a:t>ША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2 – </a:t>
            </a:r>
            <a:r>
              <a:rPr lang="ru-RU" sz="2000" b="1" dirty="0">
                <a:solidFill>
                  <a:srgbClr val="C00000"/>
                </a:solidFill>
              </a:rPr>
              <a:t>ШО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3 – </a:t>
            </a:r>
            <a:r>
              <a:rPr lang="ru-RU" sz="2000" b="1" dirty="0">
                <a:solidFill>
                  <a:srgbClr val="C00000"/>
                </a:solidFill>
              </a:rPr>
              <a:t>ШУ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или </a:t>
            </a:r>
            <a:r>
              <a:rPr lang="ru-RU" sz="2000" b="1" dirty="0">
                <a:solidFill>
                  <a:srgbClr val="C00000"/>
                </a:solidFill>
              </a:rPr>
              <a:t>ШИ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b="1" dirty="0">
                <a:solidFill>
                  <a:srgbClr val="C00000"/>
                </a:solidFill>
              </a:rPr>
              <a:t>ШЕ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2631" y="2015530"/>
            <a:ext cx="4281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Поём вместе со змейкой!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68" y="5506171"/>
            <a:ext cx="4403792" cy="97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35" y="4437112"/>
            <a:ext cx="2461652" cy="1989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882" y="2907277"/>
            <a:ext cx="2202605" cy="22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58" y="1556792"/>
            <a:ext cx="577021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74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73" y="1844824"/>
            <a:ext cx="5146022" cy="362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59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Паша нарисовал картинки со звуком «</a:t>
            </a:r>
            <a:r>
              <a:rPr lang="ru-RU" sz="3200" b="1" dirty="0">
                <a:solidFill>
                  <a:srgbClr val="C00000"/>
                </a:solidFill>
              </a:rPr>
              <a:t>Ш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-1"/>
          <a:stretch/>
        </p:blipFill>
        <p:spPr>
          <a:xfrm flipH="1">
            <a:off x="323527" y="3068960"/>
            <a:ext cx="2409223" cy="2276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780928"/>
            <a:ext cx="1440160" cy="5760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r="18873"/>
          <a:stretch/>
        </p:blipFill>
        <p:spPr bwMode="auto">
          <a:xfrm>
            <a:off x="3296791" y="1235242"/>
            <a:ext cx="4339928" cy="438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3837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234</TotalTime>
  <Words>176</Words>
  <Application>Microsoft Office PowerPoint</Application>
  <PresentationFormat>Экран (4:3)</PresentationFormat>
  <Paragraphs>28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Аспект</vt:lpstr>
      <vt:lpstr>Запомни звук Ш в начале слова</vt:lpstr>
      <vt:lpstr>На что похож звук «Ш» ?</vt:lpstr>
      <vt:lpstr>Дует ветер – ШШШ….</vt:lpstr>
      <vt:lpstr>Шипит змея – ШШШ…</vt:lpstr>
      <vt:lpstr>Съехали с горки на санках – ШШШ… </vt:lpstr>
      <vt:lpstr>Спой песенку со слогами ША, ШЭ, ШИ. Помни! На звуке Ш поднимай широкий язык  в форме «чашечки» за верхние зубы. 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Паша нарисовал картинки со звуком «Ш»</vt:lpstr>
      <vt:lpstr>Молодец!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 звук Ш в начале слова</dc:title>
  <dc:creator>Пользователь Windows</dc:creator>
  <cp:lastModifiedBy>Екатерина А. Кучерова</cp:lastModifiedBy>
  <cp:revision>10</cp:revision>
  <dcterms:created xsi:type="dcterms:W3CDTF">2012-12-15T10:25:46Z</dcterms:created>
  <dcterms:modified xsi:type="dcterms:W3CDTF">2020-12-21T03:22:09Z</dcterms:modified>
</cp:coreProperties>
</file>