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75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3EDE-787B-42FB-BFA8-45BAE872A517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0E50-B599-44CD-B916-855B9EF4E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956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3EDE-787B-42FB-BFA8-45BAE872A517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0E50-B599-44CD-B916-855B9EF4E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345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3EDE-787B-42FB-BFA8-45BAE872A517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0E50-B599-44CD-B916-855B9EF4E8E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5979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3EDE-787B-42FB-BFA8-45BAE872A517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0E50-B599-44CD-B916-855B9EF4E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986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3EDE-787B-42FB-BFA8-45BAE872A517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0E50-B599-44CD-B916-855B9EF4E8E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7227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3EDE-787B-42FB-BFA8-45BAE872A517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0E50-B599-44CD-B916-855B9EF4E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886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3EDE-787B-42FB-BFA8-45BAE872A517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0E50-B599-44CD-B916-855B9EF4E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146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3EDE-787B-42FB-BFA8-45BAE872A517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0E50-B599-44CD-B916-855B9EF4E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196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3EDE-787B-42FB-BFA8-45BAE872A517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0E50-B599-44CD-B916-855B9EF4E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005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3EDE-787B-42FB-BFA8-45BAE872A517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0E50-B599-44CD-B916-855B9EF4E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229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3EDE-787B-42FB-BFA8-45BAE872A517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0E50-B599-44CD-B916-855B9EF4E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620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3EDE-787B-42FB-BFA8-45BAE872A517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0E50-B599-44CD-B916-855B9EF4E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402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3EDE-787B-42FB-BFA8-45BAE872A517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0E50-B599-44CD-B916-855B9EF4E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035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3EDE-787B-42FB-BFA8-45BAE872A517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0E50-B599-44CD-B916-855B9EF4E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734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3EDE-787B-42FB-BFA8-45BAE872A517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0E50-B599-44CD-B916-855B9EF4E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749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3EDE-787B-42FB-BFA8-45BAE872A517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0E50-B599-44CD-B916-855B9EF4E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466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B3EDE-787B-42FB-BFA8-45BAE872A517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C400E50-B599-44CD-B916-855B9EF4E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938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/>
          <a:lstStyle/>
          <a:p>
            <a:r>
              <a:rPr lang="ru-RU" b="1" i="1" dirty="0">
                <a:solidFill>
                  <a:srgbClr val="008000"/>
                </a:solidFill>
              </a:rPr>
              <a:t>Учим звук С в конце слова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772816"/>
            <a:ext cx="4300052" cy="388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616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76872"/>
            <a:ext cx="2444775" cy="3672408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268760"/>
            <a:ext cx="321945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01294" y="5582602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Редис </a:t>
            </a:r>
          </a:p>
        </p:txBody>
      </p:sp>
    </p:spTree>
    <p:extLst>
      <p:ext uri="{BB962C8B-B14F-4D97-AF65-F5344CB8AC3E}">
        <p14:creationId xmlns:p14="http://schemas.microsoft.com/office/powerpoint/2010/main" val="4205920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76872"/>
            <a:ext cx="2444775" cy="3672408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268760"/>
            <a:ext cx="4728298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60032" y="5589240"/>
            <a:ext cx="1061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Абрикос </a:t>
            </a:r>
          </a:p>
        </p:txBody>
      </p:sp>
    </p:spTree>
    <p:extLst>
      <p:ext uri="{BB962C8B-B14F-4D97-AF65-F5344CB8AC3E}">
        <p14:creationId xmlns:p14="http://schemas.microsoft.com/office/powerpoint/2010/main" val="652075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76872"/>
            <a:ext cx="2444775" cy="3672408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72816"/>
            <a:ext cx="5065745" cy="3799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6437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2128" y="1412776"/>
            <a:ext cx="465024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i="1" dirty="0">
                <a:solidFill>
                  <a:srgbClr val="FF0000"/>
                </a:solidFill>
              </a:rPr>
              <a:t>Молодец!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84984"/>
            <a:ext cx="8236559" cy="32710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052736"/>
            <a:ext cx="3188061" cy="376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15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01602"/>
            <a:ext cx="6347714" cy="1320800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Спой песенку про кузнечика со звуком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С</a:t>
            </a:r>
            <a:r>
              <a:rPr lang="ru-RU" b="1" i="1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3" name="Детские песни (минус) - В траве сидел кузнечик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001046"/>
            <a:ext cx="1152129" cy="8640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001046"/>
            <a:ext cx="5858268" cy="20756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794" y="1840632"/>
            <a:ext cx="3278088" cy="36423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80" y="1700808"/>
            <a:ext cx="2107634" cy="21076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76056" y="1415797"/>
            <a:ext cx="392928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Вместо слов пой слоги</a:t>
            </a:r>
            <a:r>
              <a:rPr lang="ru-RU" sz="2800" b="1" i="1" dirty="0">
                <a:solidFill>
                  <a:srgbClr val="C00000"/>
                </a:solidFill>
              </a:rPr>
              <a:t>:</a:t>
            </a:r>
          </a:p>
          <a:p>
            <a:pPr algn="ctr"/>
            <a:r>
              <a:rPr lang="ru-RU" sz="2800" b="1" i="1" dirty="0">
                <a:solidFill>
                  <a:srgbClr val="C00000"/>
                </a:solidFill>
              </a:rPr>
              <a:t>СА</a:t>
            </a:r>
          </a:p>
          <a:p>
            <a:pPr algn="ctr"/>
            <a:r>
              <a:rPr lang="ru-RU" sz="2800" b="1" i="1" dirty="0">
                <a:solidFill>
                  <a:srgbClr val="C00000"/>
                </a:solidFill>
              </a:rPr>
              <a:t>СЭ</a:t>
            </a:r>
          </a:p>
          <a:p>
            <a:pPr algn="ctr"/>
            <a:r>
              <a:rPr lang="ru-RU" sz="2800" b="1" i="1" dirty="0">
                <a:solidFill>
                  <a:srgbClr val="C00000"/>
                </a:solidFill>
              </a:rPr>
              <a:t>СЫ</a:t>
            </a:r>
          </a:p>
          <a:p>
            <a:pPr algn="ctr"/>
            <a:r>
              <a:rPr lang="ru-RU" sz="2800" b="1" i="1" dirty="0">
                <a:solidFill>
                  <a:srgbClr val="C00000"/>
                </a:solidFill>
              </a:rPr>
              <a:t>СО</a:t>
            </a:r>
          </a:p>
          <a:p>
            <a:pPr algn="ctr"/>
            <a:r>
              <a:rPr lang="ru-RU" sz="2800" b="1" i="1" dirty="0">
                <a:solidFill>
                  <a:srgbClr val="C00000"/>
                </a:solidFill>
              </a:rPr>
              <a:t>СУ</a:t>
            </a:r>
          </a:p>
        </p:txBody>
      </p:sp>
    </p:spTree>
    <p:extLst>
      <p:ext uri="{BB962C8B-B14F-4D97-AF65-F5344CB8AC3E}">
        <p14:creationId xmlns:p14="http://schemas.microsoft.com/office/powerpoint/2010/main" val="149310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8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8000"/>
                </a:solidFill>
              </a:rPr>
              <a:t>Помоги Незнайке придумать слова со звуком </a:t>
            </a:r>
            <a:r>
              <a:rPr lang="ru-RU" sz="3200" b="1" dirty="0">
                <a:solidFill>
                  <a:srgbClr val="FF0000"/>
                </a:solidFill>
              </a:rPr>
              <a:t>С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76872"/>
            <a:ext cx="2444775" cy="367240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420888"/>
            <a:ext cx="4462463" cy="271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2415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76872"/>
            <a:ext cx="2444775" cy="36724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69" y="1151562"/>
            <a:ext cx="4990683" cy="378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750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76872"/>
            <a:ext cx="2444775" cy="367240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115393"/>
            <a:ext cx="4536504" cy="422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801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76872"/>
            <a:ext cx="2444775" cy="367240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00808"/>
            <a:ext cx="4796953" cy="36012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48064" y="5661248"/>
            <a:ext cx="805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Лотос </a:t>
            </a:r>
          </a:p>
        </p:txBody>
      </p:sp>
    </p:spTree>
    <p:extLst>
      <p:ext uri="{BB962C8B-B14F-4D97-AF65-F5344CB8AC3E}">
        <p14:creationId xmlns:p14="http://schemas.microsoft.com/office/powerpoint/2010/main" val="2421299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76872"/>
            <a:ext cx="2444775" cy="367240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781" y="1700808"/>
            <a:ext cx="4839293" cy="2600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02033" y="4919811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Поднос </a:t>
            </a:r>
          </a:p>
        </p:txBody>
      </p:sp>
    </p:spTree>
    <p:extLst>
      <p:ext uri="{BB962C8B-B14F-4D97-AF65-F5344CB8AC3E}">
        <p14:creationId xmlns:p14="http://schemas.microsoft.com/office/powerpoint/2010/main" val="1043702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76872"/>
            <a:ext cx="2444775" cy="3672408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428" y="1399605"/>
            <a:ext cx="4121259" cy="426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1066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76872"/>
            <a:ext cx="2444775" cy="3672408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55179"/>
            <a:ext cx="4572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318128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</TotalTime>
  <Words>37</Words>
  <Application>Microsoft Office PowerPoint</Application>
  <PresentationFormat>Экран (4:3)</PresentationFormat>
  <Paragraphs>14</Paragraphs>
  <Slides>13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Аспект</vt:lpstr>
      <vt:lpstr>Учим звук С в конце слова</vt:lpstr>
      <vt:lpstr>Спой песенку про кузнечика со звуком С.</vt:lpstr>
      <vt:lpstr>Помоги Незнайке придумать слова со звуком 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Учим звук С в конце слова</dc:title>
  <dc:creator>Пользователь Windows</dc:creator>
  <cp:lastModifiedBy>Екатерина А. Кучерова</cp:lastModifiedBy>
  <cp:revision>3</cp:revision>
  <dcterms:created xsi:type="dcterms:W3CDTF">2013-01-22T18:35:28Z</dcterms:created>
  <dcterms:modified xsi:type="dcterms:W3CDTF">2020-12-21T03:16:58Z</dcterms:modified>
</cp:coreProperties>
</file>