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1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6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512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73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411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718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1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9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1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7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9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1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0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0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7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14AFF-ED1C-4D41-822A-076E743A000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24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836712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_SimplerBrk" pitchFamily="82" charset="-52"/>
              </a:rPr>
              <a:t>Запоминаем звук </a:t>
            </a:r>
            <a:r>
              <a:rPr lang="ru-RU" dirty="0">
                <a:solidFill>
                  <a:srgbClr val="C00000"/>
                </a:solidFill>
                <a:latin typeface="a_SimplerBrk" pitchFamily="82" charset="-52"/>
              </a:rPr>
              <a:t>Р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_SimplerBrk" pitchFamily="82" charset="-52"/>
              </a:rPr>
              <a:t> в середине слова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1"/>
          <a:stretch/>
        </p:blipFill>
        <p:spPr>
          <a:xfrm>
            <a:off x="2667000" y="2276872"/>
            <a:ext cx="3810000" cy="36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67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60848"/>
            <a:ext cx="5338520" cy="36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0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149500" cy="5454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114940">
            <a:off x="3852634" y="1547340"/>
            <a:ext cx="5709320" cy="1143000"/>
          </a:xfrm>
        </p:spPr>
        <p:txBody>
          <a:bodyPr>
            <a:noAutofit/>
          </a:bodyPr>
          <a:lstStyle/>
          <a:p>
            <a:pPr algn="l"/>
            <a:r>
              <a:rPr lang="ru-RU" sz="7200" dirty="0">
                <a:solidFill>
                  <a:srgbClr val="C00000"/>
                </a:solidFill>
                <a:latin typeface="a_SimplerBrk" pitchFamily="82" charset="-52"/>
              </a:rPr>
              <a:t>Молодец!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38350"/>
            <a:ext cx="2548359" cy="396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78728"/>
            <a:ext cx="1761399" cy="27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1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33"/>
          <a:stretch/>
        </p:blipFill>
        <p:spPr>
          <a:xfrm>
            <a:off x="232048" y="4530797"/>
            <a:ext cx="5715000" cy="17901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48" y="212033"/>
            <a:ext cx="8300392" cy="984719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Спой вместе с Красной Шапочкой песенку «Почему медведь зимой спит?»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04" y="3140333"/>
            <a:ext cx="1786319" cy="2780928"/>
          </a:xfrm>
          <a:prstGeom prst="rect">
            <a:avLst/>
          </a:prstGeom>
        </p:spPr>
      </p:pic>
      <p:pic>
        <p:nvPicPr>
          <p:cNvPr id="4" name="medv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5" y="3746276"/>
            <a:ext cx="1242020" cy="931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310188"/>
            <a:ext cx="270073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800000"/>
                </a:solidFill>
              </a:rPr>
              <a:t>Вместо слов пой различные слоги со звуком Р:</a:t>
            </a:r>
          </a:p>
          <a:p>
            <a:r>
              <a:rPr lang="ru-RU" sz="2000" b="1" dirty="0">
                <a:solidFill>
                  <a:srgbClr val="800000"/>
                </a:solidFill>
              </a:rPr>
              <a:t>РА-РА-РА        </a:t>
            </a:r>
          </a:p>
          <a:p>
            <a:r>
              <a:rPr lang="ru-RU" sz="2000" b="1" dirty="0">
                <a:solidFill>
                  <a:srgbClr val="800000"/>
                </a:solidFill>
              </a:rPr>
              <a:t>РО-РО-РО</a:t>
            </a:r>
          </a:p>
          <a:p>
            <a:r>
              <a:rPr lang="ru-RU" sz="2000" b="1" dirty="0">
                <a:solidFill>
                  <a:srgbClr val="800000"/>
                </a:solidFill>
              </a:rPr>
              <a:t>РЭ-РЭ-РЭ         </a:t>
            </a:r>
          </a:p>
          <a:p>
            <a:r>
              <a:rPr lang="ru-RU" sz="2000" b="1" dirty="0">
                <a:solidFill>
                  <a:srgbClr val="800000"/>
                </a:solidFill>
              </a:rPr>
              <a:t>РУ-РУ-РУ</a:t>
            </a:r>
          </a:p>
          <a:p>
            <a:r>
              <a:rPr lang="ru-RU" sz="2000" b="1" dirty="0">
                <a:solidFill>
                  <a:srgbClr val="800000"/>
                </a:solidFill>
              </a:rPr>
              <a:t>РЫ-РЫ-РЫ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4183742" cy="454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052736"/>
            <a:ext cx="4125144" cy="331236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А теперь вместе с котёнком Мурой сосчитаем предметы, в которых есть звук 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8"/>
          <a:stretch/>
        </p:blipFill>
        <p:spPr>
          <a:xfrm>
            <a:off x="179512" y="859557"/>
            <a:ext cx="4883974" cy="513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2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53427"/>
            <a:ext cx="4889708" cy="31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6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04864"/>
            <a:ext cx="4952192" cy="33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4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62" y="1916832"/>
            <a:ext cx="5764092" cy="381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0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32856"/>
            <a:ext cx="5472608" cy="35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4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80" y="1556792"/>
            <a:ext cx="6108892" cy="39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60848"/>
            <a:ext cx="5500824" cy="363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2860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49</Words>
  <Application>Microsoft Office PowerPoint</Application>
  <PresentationFormat>Экран (4:3)</PresentationFormat>
  <Paragraphs>10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a_SimplerBrk</vt:lpstr>
      <vt:lpstr>Arial</vt:lpstr>
      <vt:lpstr>Trebuchet MS</vt:lpstr>
      <vt:lpstr>Wingdings 3</vt:lpstr>
      <vt:lpstr>Аспект</vt:lpstr>
      <vt:lpstr>Запоминаем звук Р в середине слова</vt:lpstr>
      <vt:lpstr>Спой вместе с Красной Шапочкой песенку «Почему медведь зимой спит?»</vt:lpstr>
      <vt:lpstr>А теперь вместе с котёнком Мурой сосчитаем предметы, в которых есть звук 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Запоминаем звук Р в середине слова</dc:title>
  <dc:creator>Пользователь Windows</dc:creator>
  <cp:lastModifiedBy>Екатерина А. Кучерова</cp:lastModifiedBy>
  <cp:revision>4</cp:revision>
  <dcterms:created xsi:type="dcterms:W3CDTF">2013-01-21T20:20:44Z</dcterms:created>
  <dcterms:modified xsi:type="dcterms:W3CDTF">2020-12-21T02:59:47Z</dcterms:modified>
</cp:coreProperties>
</file>