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64" r:id="rId6"/>
    <p:sldId id="265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0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15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3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3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3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2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0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9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2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9C04-EF46-49DB-835F-7611B3D1512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09900"/>
                </a:solidFill>
                <a:latin typeface="a_DexterOtlRough" pitchFamily="82" charset="-52"/>
              </a:rPr>
              <a:t>Учим звук </a:t>
            </a:r>
            <a:r>
              <a:rPr lang="ru-RU" sz="7200" b="1" dirty="0">
                <a:solidFill>
                  <a:srgbClr val="C00000"/>
                </a:solidFill>
                <a:latin typeface="a_DexterOtlRough" pitchFamily="82" charset="-52"/>
              </a:rPr>
              <a:t>Р</a:t>
            </a:r>
            <a:br>
              <a:rPr lang="ru-RU" sz="7200" b="1" dirty="0">
                <a:solidFill>
                  <a:srgbClr val="C00000"/>
                </a:solidFill>
                <a:latin typeface="a_DexterOtlRough" pitchFamily="82" charset="-52"/>
              </a:rPr>
            </a:br>
            <a:r>
              <a:rPr lang="ru-RU" sz="2800" b="1" dirty="0">
                <a:solidFill>
                  <a:srgbClr val="C00000"/>
                </a:solidFill>
                <a:latin typeface="a_DexterOtlRough" pitchFamily="82" charset="-52"/>
              </a:rPr>
              <a:t>в начале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42" y="4437112"/>
            <a:ext cx="5418362" cy="21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4178226" cy="4231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31470">
            <a:off x="4788024" y="3044610"/>
            <a:ext cx="3113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Р-Р-Р…</a:t>
            </a:r>
          </a:p>
        </p:txBody>
      </p:sp>
    </p:spTree>
    <p:extLst>
      <p:ext uri="{BB962C8B-B14F-4D97-AF65-F5344CB8AC3E}">
        <p14:creationId xmlns:p14="http://schemas.microsoft.com/office/powerpoint/2010/main" val="8636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9716"/>
            <a:ext cx="5256584" cy="38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1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488404"/>
            <a:ext cx="5449961" cy="36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9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9" y="1772816"/>
            <a:ext cx="4988768" cy="362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80526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Роща </a:t>
            </a:r>
          </a:p>
        </p:txBody>
      </p:sp>
    </p:spTree>
    <p:extLst>
      <p:ext uri="{BB962C8B-B14F-4D97-AF65-F5344CB8AC3E}">
        <p14:creationId xmlns:p14="http://schemas.microsoft.com/office/powerpoint/2010/main" val="25510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003126" cy="38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5892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Радио </a:t>
            </a:r>
          </a:p>
        </p:txBody>
      </p:sp>
    </p:spTree>
    <p:extLst>
      <p:ext uri="{BB962C8B-B14F-4D97-AF65-F5344CB8AC3E}">
        <p14:creationId xmlns:p14="http://schemas.microsoft.com/office/powerpoint/2010/main" val="257383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7344816" cy="55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2880320" cy="11430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a_DexterOtlRough" pitchFamily="82" charset="-52"/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608252" cy="3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950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00"/>
                </a:solidFill>
              </a:rPr>
              <a:t>Послушай, повтори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362" y="1811725"/>
            <a:ext cx="274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9900"/>
                </a:solidFill>
              </a:rPr>
              <a:t>Как работает машина?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183" y="980728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Р-Р-Р…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09147"/>
            <a:ext cx="1368152" cy="1311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71" y="2480717"/>
            <a:ext cx="29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9900"/>
                </a:solidFill>
              </a:rPr>
              <a:t>Как рычит сердитый лев?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957" y="4518021"/>
            <a:ext cx="1623572" cy="14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8" y="2780928"/>
            <a:ext cx="1944216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659" y="3208576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9900"/>
                </a:solidFill>
              </a:rPr>
              <a:t>Как летит вертолёт?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712"/>
            <a:ext cx="2318632" cy="16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5362" y="3891317"/>
            <a:ext cx="19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9900"/>
                </a:solidFill>
              </a:rPr>
              <a:t>Как рычит тигр?</a:t>
            </a:r>
          </a:p>
        </p:txBody>
      </p:sp>
    </p:spTree>
    <p:extLst>
      <p:ext uri="{BB962C8B-B14F-4D97-AF65-F5344CB8AC3E}">
        <p14:creationId xmlns:p14="http://schemas.microsoft.com/office/powerpoint/2010/main" val="40594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</a:rPr>
              <a:t>Спой песенку вместе </a:t>
            </a:r>
            <a:br>
              <a:rPr lang="ru-RU" sz="3200" b="1" dirty="0">
                <a:solidFill>
                  <a:srgbClr val="009900"/>
                </a:solidFill>
              </a:rPr>
            </a:br>
            <a:r>
              <a:rPr lang="ru-RU" sz="3200" b="1" dirty="0">
                <a:solidFill>
                  <a:srgbClr val="009900"/>
                </a:solidFill>
              </a:rPr>
              <a:t>с крокодилом Геной и Чебурашкой </a:t>
            </a:r>
          </a:p>
        </p:txBody>
      </p:sp>
      <p:pic>
        <p:nvPicPr>
          <p:cNvPr id="4" name="Detskie pesni(MINUS) - Pust' begut neuklyuzhe 3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988840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6"/>
          <a:stretch/>
        </p:blipFill>
        <p:spPr>
          <a:xfrm>
            <a:off x="184101" y="2996952"/>
            <a:ext cx="2959149" cy="37288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1959314" cy="18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2006377"/>
            <a:ext cx="26076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Песенку пой со слогами:</a:t>
            </a:r>
          </a:p>
          <a:p>
            <a:endParaRPr lang="ru-RU" u="sng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РА-РА-РА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РЭ-РЭ-РЭ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РЫ-РЫ-РЫ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РО-РО-РО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РУ-РУ-РУ</a:t>
            </a:r>
          </a:p>
        </p:txBody>
      </p:sp>
    </p:spTree>
    <p:extLst>
      <p:ext uri="{BB962C8B-B14F-4D97-AF65-F5344CB8AC3E}">
        <p14:creationId xmlns:p14="http://schemas.microsoft.com/office/powerpoint/2010/main" val="4029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8825"/>
            <a:ext cx="676875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00"/>
                </a:solidFill>
              </a:rPr>
              <a:t>Помоги Чебурашке назвать правильно все картинки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56792"/>
            <a:ext cx="37476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Чётко проговаривай звук </a:t>
            </a: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dirty="0"/>
              <a:t> в словах.</a:t>
            </a:r>
          </a:p>
          <a:p>
            <a:r>
              <a:rPr lang="ru-RU" dirty="0"/>
              <a:t> Следи, чтобы губы улыбались,</a:t>
            </a:r>
          </a:p>
          <a:p>
            <a:r>
              <a:rPr lang="ru-RU" dirty="0"/>
              <a:t> а зубы были приоткрыты.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24" y="2201924"/>
            <a:ext cx="3954152" cy="3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9011"/>
            <a:ext cx="5072459" cy="33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55" y="1772816"/>
            <a:ext cx="5531494" cy="35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7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5631156" cy="409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509238"/>
            <a:ext cx="5585023" cy="38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75" y="1844824"/>
            <a:ext cx="5112568" cy="3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235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80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a_DexterOtlRough</vt:lpstr>
      <vt:lpstr>Arial</vt:lpstr>
      <vt:lpstr>Trebuchet MS</vt:lpstr>
      <vt:lpstr>Wingdings 3</vt:lpstr>
      <vt:lpstr>Аспект</vt:lpstr>
      <vt:lpstr>Учим звук Р в начале слова</vt:lpstr>
      <vt:lpstr>Послушай, повтори</vt:lpstr>
      <vt:lpstr>Спой песенку вместе  с крокодилом Геной и Чебурашкой </vt:lpstr>
      <vt:lpstr>Помоги Чебурашке назвать правильно все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</dc:title>
  <dc:creator>Пользователь Windows</dc:creator>
  <cp:lastModifiedBy>Екатерина А. Кучерова</cp:lastModifiedBy>
  <cp:revision>6</cp:revision>
  <dcterms:created xsi:type="dcterms:W3CDTF">2013-01-18T21:28:48Z</dcterms:created>
  <dcterms:modified xsi:type="dcterms:W3CDTF">2020-12-21T02:56:16Z</dcterms:modified>
</cp:coreProperties>
</file>