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5FF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6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4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92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0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146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1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8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3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2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2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4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1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0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3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A064-7739-4AB1-B243-94AF649BAC4A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4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142" y="1261331"/>
            <a:ext cx="2384359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/>
              <a:t> </a:t>
            </a:r>
            <a:r>
              <a:rPr lang="en-US" sz="3800" b="1" i="1"/>
              <a:t>Запомни звук Л в середине слова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r="-1" b="-1"/>
          <a:stretch/>
        </p:blipFill>
        <p:spPr>
          <a:xfrm>
            <a:off x="666452" y="1261330"/>
            <a:ext cx="3729909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821042"/>
            <a:ext cx="4248472" cy="491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61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91152"/>
            <a:ext cx="4441283" cy="420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5740310"/>
            <a:ext cx="9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Улыбка</a:t>
            </a:r>
          </a:p>
        </p:txBody>
      </p:sp>
    </p:spTree>
    <p:extLst>
      <p:ext uri="{BB962C8B-B14F-4D97-AF65-F5344CB8AC3E}">
        <p14:creationId xmlns:p14="http://schemas.microsoft.com/office/powerpoint/2010/main" val="193654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5645829" cy="39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8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1604"/>
            <a:ext cx="4968552" cy="339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4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34047"/>
            <a:ext cx="3456384" cy="542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63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8734"/>
            <a:ext cx="4646730" cy="33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764704"/>
            <a:ext cx="4650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>
                <a:solidFill>
                  <a:srgbClr val="FF0000"/>
                </a:solidFill>
              </a:rPr>
              <a:t>Молодец!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1"/>
          <a:stretch/>
        </p:blipFill>
        <p:spPr>
          <a:xfrm>
            <a:off x="2339752" y="3212976"/>
            <a:ext cx="5364088" cy="32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Спой песенку со слогами </a:t>
            </a:r>
            <a:r>
              <a:rPr lang="ru-RU" b="1" i="1" dirty="0">
                <a:solidFill>
                  <a:srgbClr val="FF0000"/>
                </a:solidFill>
              </a:rPr>
              <a:t>ЛА, ЛЭ, ЛЫ.</a:t>
            </a:r>
          </a:p>
          <a:p>
            <a:pPr lvl="0"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Помни! На звуке </a:t>
            </a:r>
            <a:r>
              <a:rPr lang="ru-RU" b="1" i="1" dirty="0">
                <a:solidFill>
                  <a:srgbClr val="FF0000"/>
                </a:solidFill>
              </a:rPr>
              <a:t>Л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 прижимай широкий плоский передний край языка </a:t>
            </a:r>
          </a:p>
          <a:p>
            <a:pPr lvl="0"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к передним зубам.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Первый куплет: </a:t>
            </a:r>
            <a:r>
              <a:rPr lang="ru-RU" b="1" dirty="0">
                <a:solidFill>
                  <a:srgbClr val="FF0000"/>
                </a:solidFill>
              </a:rPr>
              <a:t>ЛА-ЛА-ЛА</a:t>
            </a:r>
          </a:p>
          <a:p>
            <a:pPr lvl="0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Второй куплет: </a:t>
            </a:r>
            <a:r>
              <a:rPr lang="ru-RU" b="1" dirty="0">
                <a:solidFill>
                  <a:srgbClr val="FF0000"/>
                </a:solidFill>
              </a:rPr>
              <a:t>ЛЭ-ЛЭ-ЛЭ</a:t>
            </a:r>
          </a:p>
        </p:txBody>
      </p:sp>
      <p:pic>
        <p:nvPicPr>
          <p:cNvPr id="5" name="Детские песни (минус) - Песенка Паровози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2" y="3040385"/>
            <a:ext cx="1008112" cy="100811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72" y="198884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64" y="2835102"/>
            <a:ext cx="2529840" cy="34742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5636" y="2805200"/>
            <a:ext cx="864096" cy="335767"/>
          </a:xfrm>
          <a:prstGeom prst="cloudCallout">
            <a:avLst/>
          </a:prstGeom>
          <a:solidFill>
            <a:srgbClr val="5DD5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1295636" y="5417840"/>
            <a:ext cx="2743336" cy="891480"/>
          </a:xfrm>
          <a:prstGeom prst="cloudCallout">
            <a:avLst/>
          </a:prstGeom>
          <a:solidFill>
            <a:srgbClr val="69D8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Повтори слова, чётко проговаривая звук «</a:t>
            </a:r>
            <a:r>
              <a:rPr lang="ru-RU" sz="2800" b="1" dirty="0">
                <a:solidFill>
                  <a:srgbClr val="C00000"/>
                </a:solidFill>
              </a:rPr>
              <a:t>Л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" r="9589"/>
          <a:stretch/>
        </p:blipFill>
        <p:spPr>
          <a:xfrm>
            <a:off x="2555776" y="1556792"/>
            <a:ext cx="4752528" cy="36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6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0728"/>
            <a:ext cx="4248472" cy="387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3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" r="5532"/>
          <a:stretch/>
        </p:blipFill>
        <p:spPr>
          <a:xfrm>
            <a:off x="1900804" y="1642318"/>
            <a:ext cx="5544616" cy="35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2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691204" cy="359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63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44282"/>
            <a:ext cx="6302330" cy="30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58442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9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794">
            <a:off x="2324533" y="1280577"/>
            <a:ext cx="5769631" cy="37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3567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Office PowerPoint</Application>
  <PresentationFormat>Экран (4:3)</PresentationFormat>
  <Paragraphs>9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Аспект</vt:lpstr>
      <vt:lpstr> Запомни звук Л в середине слова</vt:lpstr>
      <vt:lpstr>Презентация PowerPoint</vt:lpstr>
      <vt:lpstr>Повтори слова, чётко проговаривая звук «Л»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Запомни звук Л в середине слова</dc:title>
  <dc:creator>Екатерина А. Кучерова</dc:creator>
  <cp:lastModifiedBy>Екатерина А. Кучерова</cp:lastModifiedBy>
  <cp:revision>1</cp:revision>
  <dcterms:created xsi:type="dcterms:W3CDTF">2020-12-21T02:31:19Z</dcterms:created>
  <dcterms:modified xsi:type="dcterms:W3CDTF">2020-12-21T02:33:16Z</dcterms:modified>
</cp:coreProperties>
</file>