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3" r:id="rId5"/>
    <p:sldId id="275" r:id="rId6"/>
    <p:sldId id="258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6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6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73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3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78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2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6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5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2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3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8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2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8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9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4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BEEA-D8D6-49CA-87D1-EF01C02663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8A57FA-100A-49F7-96AE-1C8B2FCE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582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Запомни звук </a:t>
            </a:r>
            <a:r>
              <a:rPr lang="ru-RU" sz="4000" b="1" i="1" dirty="0">
                <a:solidFill>
                  <a:srgbClr val="FF0000"/>
                </a:solidFill>
              </a:rPr>
              <a:t>Л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 в середине слова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9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20" y="1540394"/>
            <a:ext cx="5022558" cy="3694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022" y="554859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Клубок</a:t>
            </a:r>
          </a:p>
        </p:txBody>
      </p:sp>
    </p:spTree>
    <p:extLst>
      <p:ext uri="{BB962C8B-B14F-4D97-AF65-F5344CB8AC3E}">
        <p14:creationId xmlns:p14="http://schemas.microsoft.com/office/powerpoint/2010/main" val="393080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23" y="1851986"/>
            <a:ext cx="5077889" cy="34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114" y="494116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Пло</a:t>
            </a:r>
            <a:r>
              <a:rPr lang="ru-RU" dirty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126557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49" y="1643270"/>
            <a:ext cx="5238464" cy="3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r="17842"/>
          <a:stretch/>
        </p:blipFill>
        <p:spPr>
          <a:xfrm>
            <a:off x="2156521" y="1412776"/>
            <a:ext cx="4791744" cy="38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610" b="-1"/>
          <a:stretch/>
        </p:blipFill>
        <p:spPr>
          <a:xfrm>
            <a:off x="2457450" y="1257300"/>
            <a:ext cx="4759350" cy="43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052069"/>
            <a:ext cx="4536504" cy="44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5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" r="19028" b="1"/>
          <a:stretch/>
        </p:blipFill>
        <p:spPr>
          <a:xfrm>
            <a:off x="2189457" y="620689"/>
            <a:ext cx="49028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09" y="980728"/>
            <a:ext cx="3960440" cy="4452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2961" y="524877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Свёкла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0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46" y="980728"/>
            <a:ext cx="5129908" cy="44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3" y="5044142"/>
            <a:ext cx="38893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2440" y="2132856"/>
            <a:ext cx="3978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i="1" dirty="0">
                <a:solidFill>
                  <a:srgbClr val="FF0000"/>
                </a:solidFill>
              </a:rPr>
              <a:t>Молодец!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210753" cy="461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44142"/>
            <a:ext cx="3888432" cy="1377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260648"/>
            <a:ext cx="1765380" cy="1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Спой песенку со слогами </a:t>
            </a:r>
            <a:r>
              <a:rPr lang="ru-RU" b="1" i="1" dirty="0">
                <a:solidFill>
                  <a:srgbClr val="FF0000"/>
                </a:solidFill>
              </a:rPr>
              <a:t>ЛА, ЛЭ, ЛЫ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0"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Помни! На звуке </a:t>
            </a:r>
            <a:r>
              <a:rPr lang="ru-RU" b="1" i="1" dirty="0">
                <a:solidFill>
                  <a:srgbClr val="FF0000"/>
                </a:solidFill>
              </a:rPr>
              <a:t>Л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прижимай широкий плоский передний край языка </a:t>
            </a:r>
          </a:p>
          <a:p>
            <a:pPr lvl="0"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 передним зубам.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644128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Первый куплет: </a:t>
            </a:r>
            <a:r>
              <a:rPr lang="ru-RU" b="1" dirty="0">
                <a:solidFill>
                  <a:srgbClr val="FF0000"/>
                </a:solidFill>
              </a:rPr>
              <a:t>ЛА-ЛА-ЛА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Второй куплет: </a:t>
            </a:r>
            <a:r>
              <a:rPr lang="ru-RU" b="1" dirty="0">
                <a:solidFill>
                  <a:srgbClr val="FF0000"/>
                </a:solidFill>
              </a:rPr>
              <a:t>ЛЭ-ЛЭ-ЛЭ</a:t>
            </a:r>
          </a:p>
        </p:txBody>
      </p:sp>
      <p:pic>
        <p:nvPicPr>
          <p:cNvPr id="5" name="Детские песни (минус) - Розовый сл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26778"/>
            <a:ext cx="1080120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82" y="2636912"/>
            <a:ext cx="4081636" cy="408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9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77197"/>
            <a:ext cx="672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Повторяй слоги, правильно проговаривая звук 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727033" cy="655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5498">
            <a:off x="3080474" y="3059666"/>
            <a:ext cx="1888840" cy="14773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БЛА-БЛЭ-БЛЫ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БЛЭ-БЛЫ-БЛА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БЛА-БЛЫ-БЛО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БЛО-БЛЫ-БЛУ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БЛУ-БЛА-БЛО</a:t>
            </a:r>
          </a:p>
        </p:txBody>
      </p:sp>
    </p:spTree>
    <p:extLst>
      <p:ext uri="{BB962C8B-B14F-4D97-AF65-F5344CB8AC3E}">
        <p14:creationId xmlns:p14="http://schemas.microsoft.com/office/powerpoint/2010/main" val="75095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705" y="519063"/>
            <a:ext cx="672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Повторяй слоги, правильно проговаривая звук 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727033" cy="655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5498">
            <a:off x="3224490" y="3047861"/>
            <a:ext cx="1888840" cy="14773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КЛА-КЛА-КЛА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КЛЭ-КЛЭ-КЛЭ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КЛЫ-КЛЫ-КЛЫ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КЛО-КЛО-КЛО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КЛУ-КЛУ-КЛУ</a:t>
            </a:r>
          </a:p>
        </p:txBody>
      </p:sp>
    </p:spTree>
    <p:extLst>
      <p:ext uri="{BB962C8B-B14F-4D97-AF65-F5344CB8AC3E}">
        <p14:creationId xmlns:p14="http://schemas.microsoft.com/office/powerpoint/2010/main" val="64632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705" y="519063"/>
            <a:ext cx="672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Повторяй слоги, правильно проговаривая звук 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727033" cy="655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5498">
            <a:off x="3224490" y="3047861"/>
            <a:ext cx="1888840" cy="14773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ЛКА-ЛКА-ЛКА</a:t>
            </a:r>
          </a:p>
          <a:p>
            <a:r>
              <a:rPr lang="ru-RU" b="1" dirty="0">
                <a:solidFill>
                  <a:srgbClr val="FF0000"/>
                </a:solidFill>
              </a:rPr>
              <a:t>ЛКЭ-ЛКЭ-ЛКЭ</a:t>
            </a:r>
          </a:p>
          <a:p>
            <a:r>
              <a:rPr lang="ru-RU" b="1" dirty="0">
                <a:solidFill>
                  <a:srgbClr val="FF0000"/>
                </a:solidFill>
              </a:rPr>
              <a:t>ЛКЫ-ЛКЫ-ЛКЫ</a:t>
            </a:r>
          </a:p>
          <a:p>
            <a:r>
              <a:rPr lang="ru-RU" b="1" dirty="0">
                <a:solidFill>
                  <a:srgbClr val="FF0000"/>
                </a:solidFill>
              </a:rPr>
              <a:t>ЛКО-ЛКО-ЛКО</a:t>
            </a:r>
          </a:p>
          <a:p>
            <a:r>
              <a:rPr lang="ru-RU" b="1" dirty="0">
                <a:solidFill>
                  <a:srgbClr val="FF0000"/>
                </a:solidFill>
              </a:rPr>
              <a:t>ЛКУ-ЛКУ-ЛКУ</a:t>
            </a:r>
          </a:p>
        </p:txBody>
      </p:sp>
    </p:spTree>
    <p:extLst>
      <p:ext uri="{BB962C8B-B14F-4D97-AF65-F5344CB8AC3E}">
        <p14:creationId xmlns:p14="http://schemas.microsoft.com/office/powerpoint/2010/main" val="287096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r="27899"/>
          <a:stretch/>
        </p:blipFill>
        <p:spPr>
          <a:xfrm>
            <a:off x="2623964" y="737132"/>
            <a:ext cx="4320480" cy="5128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618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Называй слова, правильно произнося звук </a:t>
            </a:r>
            <a:r>
              <a:rPr lang="ru-RU" sz="2400" b="1" dirty="0">
                <a:solidFill>
                  <a:srgbClr val="C00000"/>
                </a:solidFill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328390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 r="7500"/>
          <a:stretch/>
        </p:blipFill>
        <p:spPr>
          <a:xfrm>
            <a:off x="2577007" y="1340768"/>
            <a:ext cx="4731298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4037" y="5517232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Булка</a:t>
            </a:r>
          </a:p>
        </p:txBody>
      </p:sp>
    </p:spTree>
    <p:extLst>
      <p:ext uri="{BB962C8B-B14F-4D97-AF65-F5344CB8AC3E}">
        <p14:creationId xmlns:p14="http://schemas.microsoft.com/office/powerpoint/2010/main" val="7212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3822" r="10101"/>
          <a:stretch/>
        </p:blipFill>
        <p:spPr>
          <a:xfrm>
            <a:off x="2339752" y="1434408"/>
            <a:ext cx="4824537" cy="3622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579" y="5548064"/>
            <a:ext cx="73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Галка</a:t>
            </a:r>
          </a:p>
        </p:txBody>
      </p:sp>
    </p:spTree>
    <p:extLst>
      <p:ext uri="{BB962C8B-B14F-4D97-AF65-F5344CB8AC3E}">
        <p14:creationId xmlns:p14="http://schemas.microsoft.com/office/powerpoint/2010/main" val="178904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24" y="2035892"/>
            <a:ext cx="5134125" cy="369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5557876"/>
            <a:ext cx="89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Каблук</a:t>
            </a:r>
          </a:p>
        </p:txBody>
      </p:sp>
    </p:spTree>
    <p:extLst>
      <p:ext uri="{BB962C8B-B14F-4D97-AF65-F5344CB8AC3E}">
        <p14:creationId xmlns:p14="http://schemas.microsoft.com/office/powerpoint/2010/main" val="87172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90</Words>
  <Application>Microsoft Office PowerPoint</Application>
  <PresentationFormat>Экран (4:3)</PresentationFormat>
  <Paragraphs>32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Екатерина А. Кучерова</cp:lastModifiedBy>
  <cp:revision>7</cp:revision>
  <dcterms:created xsi:type="dcterms:W3CDTF">2012-10-13T06:40:48Z</dcterms:created>
  <dcterms:modified xsi:type="dcterms:W3CDTF">2020-12-21T02:25:45Z</dcterms:modified>
</cp:coreProperties>
</file>