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6C7D-29BD-4B10-83EA-4120FA707C39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844F-51D0-43E9-B203-036856345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10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6C7D-29BD-4B10-83EA-4120FA707C39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844F-51D0-43E9-B203-036856345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066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6C7D-29BD-4B10-83EA-4120FA707C39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844F-51D0-43E9-B203-03685634560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4027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6C7D-29BD-4B10-83EA-4120FA707C39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844F-51D0-43E9-B203-036856345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079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6C7D-29BD-4B10-83EA-4120FA707C39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844F-51D0-43E9-B203-03685634560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4845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6C7D-29BD-4B10-83EA-4120FA707C39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844F-51D0-43E9-B203-036856345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279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6C7D-29BD-4B10-83EA-4120FA707C39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844F-51D0-43E9-B203-036856345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762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6C7D-29BD-4B10-83EA-4120FA707C39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844F-51D0-43E9-B203-036856345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3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6C7D-29BD-4B10-83EA-4120FA707C39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844F-51D0-43E9-B203-036856345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41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6C7D-29BD-4B10-83EA-4120FA707C39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844F-51D0-43E9-B203-036856345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94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6C7D-29BD-4B10-83EA-4120FA707C39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844F-51D0-43E9-B203-036856345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15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6C7D-29BD-4B10-83EA-4120FA707C39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844F-51D0-43E9-B203-036856345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77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6C7D-29BD-4B10-83EA-4120FA707C39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844F-51D0-43E9-B203-036856345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19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6C7D-29BD-4B10-83EA-4120FA707C39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844F-51D0-43E9-B203-036856345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00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6C7D-29BD-4B10-83EA-4120FA707C39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844F-51D0-43E9-B203-036856345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25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C6C7D-29BD-4B10-83EA-4120FA707C39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844F-51D0-43E9-B203-036856345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83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C6C7D-29BD-4B10-83EA-4120FA707C39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7D9844F-51D0-43E9-B203-036856345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80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extBox 3"/>
          <p:cNvSpPr txBox="1"/>
          <p:nvPr/>
        </p:nvSpPr>
        <p:spPr>
          <a:xfrm>
            <a:off x="4283968" y="1261331"/>
            <a:ext cx="2671533" cy="2786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i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Запомни</a:t>
            </a:r>
            <a:r>
              <a:rPr lang="en-US" sz="4200" b="1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b="1" i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звук</a:t>
            </a:r>
            <a:r>
              <a:rPr lang="en-US" sz="4200" b="1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Л в </a:t>
            </a:r>
            <a:r>
              <a:rPr lang="en-US" sz="4200" b="1" i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конце</a:t>
            </a:r>
            <a:r>
              <a:rPr lang="en-US" sz="4200" b="1" i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200" b="1" i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слов</a:t>
            </a:r>
            <a:endParaRPr lang="en-US" sz="4200" b="1" i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5" r="-1" b="-1"/>
          <a:stretch/>
        </p:blipFill>
        <p:spPr>
          <a:xfrm>
            <a:off x="734796" y="1261330"/>
            <a:ext cx="3661565" cy="425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51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1755572" cy="175557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56792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652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1755572" cy="175557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4" y="526618"/>
            <a:ext cx="4902671" cy="534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84545" y="5863555"/>
            <a:ext cx="716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Осёл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7452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1755572" cy="175557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280" y="1412724"/>
            <a:ext cx="5619750" cy="3771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02961" y="5651956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Вокзал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9392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1755572" cy="17555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2961" y="5651956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Зал </a:t>
            </a:r>
            <a:r>
              <a:rPr lang="ru-RU" dirty="0"/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59867"/>
            <a:ext cx="5256584" cy="3938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178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1755572" cy="17555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02961" y="5651956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Бал </a:t>
            </a:r>
            <a:r>
              <a:rPr lang="ru-RU" dirty="0"/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818" y="1304925"/>
            <a:ext cx="5715000" cy="4248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957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764704"/>
            <a:ext cx="5328592" cy="5554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987824" y="3493457"/>
            <a:ext cx="35322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>
                <a:solidFill>
                  <a:srgbClr val="FF0000"/>
                </a:solidFill>
              </a:rPr>
              <a:t>Молодец!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5171">
            <a:off x="2953309" y="2276739"/>
            <a:ext cx="1152128" cy="9293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03" y="1010093"/>
            <a:ext cx="866343" cy="1101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13729"/>
            <a:ext cx="1047524" cy="8799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00" y="124139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7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92896"/>
            <a:ext cx="5243946" cy="4005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44629" y="360041"/>
            <a:ext cx="6046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Спой песенку со слогами </a:t>
            </a:r>
            <a:r>
              <a:rPr lang="ru-RU" b="1" i="1" dirty="0">
                <a:solidFill>
                  <a:srgbClr val="0070C0"/>
                </a:solidFill>
              </a:rPr>
              <a:t>ЛА, ЛЭ, ЛЫ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Помни! На звуке </a:t>
            </a:r>
            <a:r>
              <a:rPr lang="ru-RU" b="1" i="1" dirty="0">
                <a:solidFill>
                  <a:srgbClr val="0070C0"/>
                </a:solidFill>
              </a:rPr>
              <a:t>Л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 прижимай широкий плоский передний край языка </a:t>
            </a:r>
          </a:p>
          <a:p>
            <a:pPr algn="ctr"/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к передним зубам.</a:t>
            </a:r>
          </a:p>
        </p:txBody>
      </p:sp>
      <p:pic>
        <p:nvPicPr>
          <p:cNvPr id="3" name="Детские песни (минус) - Если добрый ты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57809"/>
            <a:ext cx="1109414" cy="11094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0" t="21788" r="14079" b="12990"/>
          <a:stretch/>
        </p:blipFill>
        <p:spPr>
          <a:xfrm>
            <a:off x="3244385" y="2651269"/>
            <a:ext cx="3146648" cy="3688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0112" y="1472010"/>
            <a:ext cx="2809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Первый куплет: </a:t>
            </a:r>
            <a:r>
              <a:rPr lang="ru-RU" b="1" dirty="0">
                <a:solidFill>
                  <a:srgbClr val="0070C0"/>
                </a:solidFill>
              </a:rPr>
              <a:t>ЛА-ЛА-ЛА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Второй куплет: </a:t>
            </a:r>
            <a:r>
              <a:rPr lang="ru-RU" b="1" dirty="0">
                <a:solidFill>
                  <a:srgbClr val="0070C0"/>
                </a:solidFill>
              </a:rPr>
              <a:t>ЛЭ-ЛЭ-ЛЭ</a:t>
            </a:r>
          </a:p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Третий куплет: </a:t>
            </a:r>
            <a:r>
              <a:rPr lang="ru-RU" b="1" dirty="0">
                <a:solidFill>
                  <a:srgbClr val="0070C0"/>
                </a:solidFill>
              </a:rPr>
              <a:t>ЛЫ-ЛЫ-ЛЫ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1761688"/>
            <a:ext cx="4458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«Песенка Кота Леопольда»</a:t>
            </a:r>
          </a:p>
        </p:txBody>
      </p:sp>
    </p:spTree>
    <p:extLst>
      <p:ext uri="{BB962C8B-B14F-4D97-AF65-F5344CB8AC3E}">
        <p14:creationId xmlns:p14="http://schemas.microsoft.com/office/powerpoint/2010/main" val="266455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7727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530" y="406190"/>
            <a:ext cx="6824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Повтори слоги со звуком «</a:t>
            </a:r>
            <a:r>
              <a:rPr lang="ru-RU" b="1" dirty="0">
                <a:solidFill>
                  <a:srgbClr val="0070C0"/>
                </a:solidFill>
              </a:rPr>
              <a:t>Л</a:t>
            </a:r>
            <a:r>
              <a:rPr lang="ru-RU" b="1" dirty="0">
                <a:solidFill>
                  <a:srgbClr val="C00000"/>
                </a:solidFill>
              </a:rPr>
              <a:t>», прижимая широкий край языка к передним зубам.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9411" y="1676707"/>
            <a:ext cx="16914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АЛ-АЛ-АЛ</a:t>
            </a:r>
          </a:p>
          <a:p>
            <a:r>
              <a:rPr lang="ru-RU" sz="2400" b="1" i="1" dirty="0">
                <a:solidFill>
                  <a:srgbClr val="0070C0"/>
                </a:solidFill>
              </a:rPr>
              <a:t>ЭЛ-ЭЛ-ЭЛ</a:t>
            </a:r>
          </a:p>
          <a:p>
            <a:r>
              <a:rPr lang="ru-RU" sz="2400" b="1" i="1" dirty="0">
                <a:solidFill>
                  <a:srgbClr val="0070C0"/>
                </a:solidFill>
              </a:rPr>
              <a:t>ЫЛ-ЫЛ-ЫЛ</a:t>
            </a:r>
          </a:p>
          <a:p>
            <a:r>
              <a:rPr lang="ru-RU" sz="2400" b="1" i="1" dirty="0">
                <a:solidFill>
                  <a:srgbClr val="0070C0"/>
                </a:solidFill>
              </a:rPr>
              <a:t>ОЛ-ОЛ-ОЛ</a:t>
            </a:r>
          </a:p>
          <a:p>
            <a:r>
              <a:rPr lang="ru-RU" sz="2400" b="1" i="1" dirty="0">
                <a:solidFill>
                  <a:srgbClr val="0070C0"/>
                </a:solidFill>
              </a:rPr>
              <a:t>УЛ-УЛ-УЛ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45993" y="1687770"/>
            <a:ext cx="15460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АЛ-ЭЛ-ЫЛ</a:t>
            </a:r>
          </a:p>
          <a:p>
            <a:r>
              <a:rPr lang="ru-RU" sz="2400" b="1" i="1" dirty="0">
                <a:solidFill>
                  <a:srgbClr val="0070C0"/>
                </a:solidFill>
              </a:rPr>
              <a:t>ЭЛ-ЫЛ-АЛ</a:t>
            </a:r>
          </a:p>
          <a:p>
            <a:r>
              <a:rPr lang="ru-RU" sz="2400" b="1" i="1" dirty="0">
                <a:solidFill>
                  <a:srgbClr val="0070C0"/>
                </a:solidFill>
              </a:rPr>
              <a:t>ЫЛ-АЛ-ЭЛ</a:t>
            </a:r>
          </a:p>
          <a:p>
            <a:r>
              <a:rPr lang="ru-RU" sz="2400" b="1" i="1" dirty="0">
                <a:solidFill>
                  <a:srgbClr val="0070C0"/>
                </a:solidFill>
              </a:rPr>
              <a:t>УЛ-АЛ-ОЛ</a:t>
            </a:r>
          </a:p>
          <a:p>
            <a:r>
              <a:rPr lang="ru-RU" sz="2400" b="1" i="1" dirty="0">
                <a:solidFill>
                  <a:srgbClr val="0070C0"/>
                </a:solidFill>
              </a:rPr>
              <a:t>ОЛ-ЭЛ-УЛ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5659" y="4884380"/>
            <a:ext cx="287450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АЛПА-АЛПА-АЛПА</a:t>
            </a:r>
          </a:p>
          <a:p>
            <a:r>
              <a:rPr lang="ru-RU" sz="2400" b="1" i="1" dirty="0">
                <a:solidFill>
                  <a:srgbClr val="0070C0"/>
                </a:solidFill>
              </a:rPr>
              <a:t>ЭЛПЭ-ЭЛПЭ-ЭЛПЭ</a:t>
            </a:r>
          </a:p>
          <a:p>
            <a:r>
              <a:rPr lang="ru-RU" sz="2400" b="1" i="1" dirty="0">
                <a:solidFill>
                  <a:srgbClr val="0070C0"/>
                </a:solidFill>
              </a:rPr>
              <a:t>ИЛПЫ-ИЛПЫ-ИЛПЫ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00" y="1676707"/>
            <a:ext cx="2960132" cy="29601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5576" y="4886216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>
                <a:solidFill>
                  <a:srgbClr val="0070C0"/>
                </a:solidFill>
              </a:rPr>
              <a:t>АЛМА-АЛМА-АЛМА</a:t>
            </a:r>
          </a:p>
          <a:p>
            <a:pPr lvl="0"/>
            <a:r>
              <a:rPr lang="ru-RU" sz="2400" b="1" i="1" dirty="0">
                <a:solidFill>
                  <a:srgbClr val="0070C0"/>
                </a:solidFill>
              </a:rPr>
              <a:t>ЭЛМЭ-ЭЛМЭ-ЭЛМЭ</a:t>
            </a:r>
          </a:p>
          <a:p>
            <a:pPr lvl="0"/>
            <a:r>
              <a:rPr lang="ru-RU" sz="2400" b="1" i="1" dirty="0">
                <a:solidFill>
                  <a:srgbClr val="0070C0"/>
                </a:solidFill>
              </a:rPr>
              <a:t>ИЛМЫ-ИЛМЫ-ИЛМЫ</a:t>
            </a:r>
          </a:p>
        </p:txBody>
      </p:sp>
    </p:spTree>
    <p:extLst>
      <p:ext uri="{BB962C8B-B14F-4D97-AF65-F5344CB8AC3E}">
        <p14:creationId xmlns:p14="http://schemas.microsoft.com/office/powerpoint/2010/main" val="2359966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1755572" cy="17555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8980" y="404664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Правильно произноси звук </a:t>
            </a:r>
            <a:r>
              <a:rPr lang="ru-RU" sz="2400" b="1" dirty="0">
                <a:solidFill>
                  <a:srgbClr val="0070C0"/>
                </a:solidFill>
              </a:rPr>
              <a:t>Л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в конце слов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28800"/>
            <a:ext cx="4403722" cy="422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1755572" cy="17555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6579" r="6222"/>
          <a:stretch/>
        </p:blipFill>
        <p:spPr>
          <a:xfrm rot="21407122">
            <a:off x="2251560" y="1327704"/>
            <a:ext cx="4837135" cy="42025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5936" y="5733256"/>
            <a:ext cx="1348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Футбол, гол</a:t>
            </a:r>
          </a:p>
        </p:txBody>
      </p:sp>
    </p:spTree>
    <p:extLst>
      <p:ext uri="{BB962C8B-B14F-4D97-AF65-F5344CB8AC3E}">
        <p14:creationId xmlns:p14="http://schemas.microsoft.com/office/powerpoint/2010/main" val="3755849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1755572" cy="17555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52848"/>
            <a:ext cx="4464496" cy="449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6591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1755572" cy="17555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8" r="5513" b="-1"/>
          <a:stretch/>
        </p:blipFill>
        <p:spPr>
          <a:xfrm>
            <a:off x="2267744" y="1196752"/>
            <a:ext cx="4968552" cy="41901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7944" y="5733256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Пенал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5679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1755572" cy="175557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55888"/>
            <a:ext cx="388843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190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1755572" cy="175557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3728" y="884126"/>
            <a:ext cx="5089748" cy="508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39424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96</Words>
  <Application>Microsoft Office PowerPoint</Application>
  <PresentationFormat>Экран (4:3)</PresentationFormat>
  <Paragraphs>33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А. Кучерова</dc:creator>
  <cp:lastModifiedBy>Екатерина А. Кучерова</cp:lastModifiedBy>
  <cp:revision>1</cp:revision>
  <dcterms:created xsi:type="dcterms:W3CDTF">2020-12-21T01:51:52Z</dcterms:created>
  <dcterms:modified xsi:type="dcterms:W3CDTF">2020-12-21T01:56:10Z</dcterms:modified>
</cp:coreProperties>
</file>