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39" r:id="rId4"/>
  </p:sldMasterIdLst>
  <p:notesMasterIdLst>
    <p:notesMasterId r:id="rId17"/>
  </p:notesMasterIdLst>
  <p:handoutMasterIdLst>
    <p:handoutMasterId r:id="rId18"/>
  </p:handoutMasterIdLst>
  <p:sldIdLst>
    <p:sldId id="285" r:id="rId5"/>
    <p:sldId id="303" r:id="rId6"/>
    <p:sldId id="313" r:id="rId7"/>
    <p:sldId id="309" r:id="rId8"/>
    <p:sldId id="314" r:id="rId9"/>
    <p:sldId id="311" r:id="rId10"/>
    <p:sldId id="315" r:id="rId11"/>
    <p:sldId id="317" r:id="rId12"/>
    <p:sldId id="318" r:id="rId13"/>
    <p:sldId id="312" r:id="rId14"/>
    <p:sldId id="316" r:id="rId15"/>
    <p:sldId id="310" r:id="rId16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 autoAdjust="0"/>
  </p:normalViewPr>
  <p:slideViewPr>
    <p:cSldViewPr snapToGrid="0">
      <p:cViewPr varScale="1">
        <p:scale>
          <a:sx n="80" d="100"/>
          <a:sy n="80" d="100"/>
        </p:scale>
        <p:origin x="120" y="7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09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5ACA84B-B96F-4D93-8773-76401EDB6A9C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2020/12/29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8FBD93F-F02D-450A-B770-AD465E68CA96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69923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EE77A6C-504C-40AD-8DEA-3354B5A83E1B}" type="datetime1">
              <a:rPr lang="zh-TW" altLang="en-US" noProof="0" smtClean="0"/>
              <a:t>2020/12/29</a:t>
            </a:fld>
            <a:endParaRPr lang="zh-TW" altLang="en-US" noProof="0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EB040C8-62D2-4EA7-B200-D3B8C06AAFD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483067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9883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040C8-62D2-4EA7-B200-D3B8C06AAFD8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025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552CD9-3F14-4969-864D-495ACBC03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80B02FA-A53B-42BB-A098-D991D740E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CD6225F-6ABB-401E-AD4B-D62270D0A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8A6D83D-CAE4-49B1-9565-995E7E4C5818}" type="datetime1">
              <a:rPr lang="zh-TW" altLang="en-US" noProof="0" smtClean="0"/>
              <a:t>2020/12/29</a:t>
            </a:fld>
            <a:endParaRPr lang="zh-TW" altLang="en-US" noProof="0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274C7BA-A87A-4A6F-A329-09B2DD63B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0A61811-E520-4C40-81C8-6DD353074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99444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6EE1DA-449F-445B-BB92-488E07DCA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936C3C7-24D9-4E0E-9ED1-40081BC0A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71E7868-8593-49AD-9DDB-FA8694F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FB0167-DF2B-4505-BF15-CD2DF2F2A372}" type="datetime1">
              <a:rPr lang="zh-TW" altLang="en-US" noProof="0" smtClean="0"/>
              <a:t>2020/12/29</a:t>
            </a:fld>
            <a:endParaRPr lang="zh-TW" altLang="en-US" noProof="0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AF9A788-39F7-48B1-B661-4D397905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345D03-F4C7-4E11-AB91-2E52D1919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06159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8E7F711-4CC2-4AF4-B615-C0B298B103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87E3A4F-9737-4DA0-BFAF-88925B41C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68CF79F-F4EB-4023-80F3-303E914BD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DF35A2B-E86C-4D11-B02D-6951E69F445B}" type="datetime1">
              <a:rPr lang="zh-TW" altLang="en-US" noProof="0" smtClean="0"/>
              <a:t>2020/12/29</a:t>
            </a:fld>
            <a:endParaRPr lang="zh-TW" altLang="en-US" noProof="0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540B004-4352-45E8-8B8F-0003C8A0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B70AD52-451A-4A97-A345-6119E9875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29986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B7C721-F90E-4EB5-8378-D8AD92B0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A747F0-0E8D-443F-B356-3380CEFD2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98988D4-2583-43D0-862D-7BDF68AA7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C3F39-24C2-4B8E-BE04-402EB719CD88}" type="datetime1">
              <a:rPr lang="zh-TW" altLang="en-US" noProof="0" smtClean="0"/>
              <a:t>2020/12/29</a:t>
            </a:fld>
            <a:endParaRPr lang="zh-TW" altLang="en-US" noProof="0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B8FD86B-597A-4A86-8BB9-374E888BB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noProof="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B36987E-ADCD-494B-88F1-D16EC100F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389129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C555FE-599D-40C1-AA13-C79B9681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4C9654A-8208-4EC2-BEF0-3BD3DBB3A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CCB585-B812-4565-865E-FCF1B75F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472C2B2-E109-428F-8E1E-8B05BA9F1AEC}" type="datetime1">
              <a:rPr lang="zh-TW" altLang="en-US" noProof="0" smtClean="0"/>
              <a:t>2020/12/29</a:t>
            </a:fld>
            <a:endParaRPr lang="zh-TW" altLang="en-US" noProof="0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BA0FE04-0CC5-474F-A0CF-55BE1048A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A9B8D6A-42D0-4A44-9512-D2EA45F5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819250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3A001D-8F7C-48AF-A6DB-4D919CA8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ECC4A05-352C-4969-A346-A4BD60620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464AB74-6C79-4091-9AD0-0506C7356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8766073-7E76-4242-B93E-5849ADD11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C3F39-24C2-4B8E-BE04-402EB719CD88}" type="datetime1">
              <a:rPr lang="zh-TW" altLang="en-US" noProof="0" smtClean="0"/>
              <a:t>2020/12/29</a:t>
            </a:fld>
            <a:endParaRPr lang="zh-TW" altLang="en-US" noProof="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AC25240-F3EA-416F-AFEE-B85D50EE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noProof="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4F6E9D7-459F-4853-BE80-89CA7BDB5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90216728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BE746E-348D-4D6F-A670-83AB1CD6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A23181B-D2E9-4F2A-96A3-973C8CEBD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E4AF989-CFF2-422D-BB0B-33E5636D4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700393E-245E-48BB-A91B-D48A5893DC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9C06EEE-7C3F-4337-831B-D11C477ACB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4763EB8-F1BA-4EBB-A826-ACC0A267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C3F39-24C2-4B8E-BE04-402EB719CD88}" type="datetime1">
              <a:rPr lang="zh-TW" altLang="en-US" noProof="0" smtClean="0"/>
              <a:t>2020/12/29</a:t>
            </a:fld>
            <a:endParaRPr lang="zh-TW" altLang="en-US" noProof="0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59893C2-9C4B-4CCF-A41A-1F0F74525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noProof="0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30CDE1E-0FB7-44CC-8D6A-578271B9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74373071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46705C-5B7C-4D85-8D05-FB311387A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5A37CD3-9978-4834-83DD-05776025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E873B88-3025-4EB2-A6C2-3B903DFFBE01}" type="datetime1">
              <a:rPr lang="zh-TW" altLang="en-US" noProof="0" smtClean="0"/>
              <a:t>2020/12/29</a:t>
            </a:fld>
            <a:endParaRPr lang="zh-TW" altLang="en-US" noProof="0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F63E7D3-26DD-4971-9530-61CA5D292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62926DA-B297-4C78-98B3-DBD20711B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04846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F63AF16-C9B4-49EF-A4EA-61CD66707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B721E6C-942E-464B-9D7A-A7AA7DF446E5}" type="datetime1">
              <a:rPr lang="zh-TW" altLang="en-US" noProof="0" smtClean="0"/>
              <a:t>2020/12/29</a:t>
            </a:fld>
            <a:endParaRPr lang="zh-TW" altLang="en-US" noProof="0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F22D2B2-0E09-4A87-BD72-B0C1D80CA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75398FA-8F12-48D6-B5AC-8BE9FC098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186348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C2913C-3541-4EB3-9D77-69456A554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5FC9F4-1B53-4591-9C54-4A9029AF6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A39FBED-9854-4033-9713-809B0D056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B9B5130-DA39-4A62-ABEA-E702584D2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C3F39-24C2-4B8E-BE04-402EB719CD88}" type="datetime1">
              <a:rPr lang="zh-TW" altLang="en-US" noProof="0" smtClean="0"/>
              <a:t>2020/12/29</a:t>
            </a:fld>
            <a:endParaRPr lang="zh-TW" altLang="en-US" noProof="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4192104-F521-4109-B807-53D814A65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noProof="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24E142B-2F6A-44D8-9662-40F136DD4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2835721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8C275D-9E95-47EF-9F4E-1A427B50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3582C04-5BBD-4E00-BD59-465E0D5940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7234F35-46CD-4F41-9B89-0C3531B25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C96FAF7-8C5A-4C4E-A7A6-D33FD3D41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C3F39-24C2-4B8E-BE04-402EB719CD88}" type="datetime1">
              <a:rPr lang="zh-TW" altLang="en-US" noProof="0" smtClean="0"/>
              <a:t>2020/12/29</a:t>
            </a:fld>
            <a:endParaRPr lang="zh-TW" altLang="en-US" noProof="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A4A18F5-6A1B-48B8-A0DE-6EA0CED6B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noProof="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EDFE0D3-7B85-40A6-BE0B-AFCF63941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81167080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EA4B43B-3812-467B-87DE-280919DAD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3F795AE-191B-4A3E-AEED-F84A96242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E16C0D-C57A-4217-ABE1-2ABB8D1759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C3F39-24C2-4B8E-BE04-402EB719CD88}" type="datetime1">
              <a:rPr lang="zh-TW" altLang="en-US" noProof="0" smtClean="0"/>
              <a:t>2020/12/29</a:t>
            </a:fld>
            <a:endParaRPr lang="zh-TW" altLang="en-US" noProof="0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314E244-5D87-47DA-88CB-151FBCF6E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0464C8A-6BB3-46E6-B664-8422765574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6979-0714-4377-B894-6BE4C2D6E202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71608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地球的衛星檢視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5" b="3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2001838"/>
            <a:ext cx="8837505" cy="2337909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rtlCol="0" anchor="ctr">
            <a:normAutofit/>
          </a:bodyPr>
          <a:lstStyle/>
          <a:p>
            <a:r>
              <a:rPr lang="zh-TW" altLang="en-US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塑膠減量</a:t>
            </a:r>
            <a:r>
              <a:rPr lang="en-US" altLang="zh-TW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/>
            </a:r>
            <a:br>
              <a:rPr lang="en-US" altLang="zh-TW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推動零塑運動會</a:t>
            </a:r>
            <a:endParaRPr lang="en-US" altLang="zh-TW" dirty="0">
              <a:solidFill>
                <a:schemeClr val="tx1"/>
              </a:solidFill>
              <a:effectLst/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4B4D8F8-4E82-4BDB-B682-C4008F4B2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4339747"/>
            <a:ext cx="9001462" cy="1014306"/>
          </a:xfrm>
        </p:spPr>
        <p:txBody>
          <a:bodyPr rtlCol="0">
            <a:normAutofit fontScale="25000" lnSpcReduction="20000"/>
          </a:bodyPr>
          <a:lstStyle/>
          <a:p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rtl="0"/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 rtl="0"/>
            <a:r>
              <a:rPr lang="en-US" altLang="zh-TW" sz="144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802:</a:t>
            </a:r>
          </a:p>
          <a:p>
            <a:pPr algn="l" rtl="0"/>
            <a:r>
              <a:rPr lang="en-US" altLang="zh-TW" sz="144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 </a:t>
            </a:r>
            <a:r>
              <a:rPr lang="zh-TW" altLang="en-US" sz="144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姚瑞安 </a:t>
            </a:r>
            <a:r>
              <a:rPr lang="en-US" altLang="zh-TW" sz="144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7</a:t>
            </a:r>
            <a:r>
              <a:rPr lang="zh-TW" altLang="en-US" sz="144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梁家恩 </a:t>
            </a:r>
            <a:r>
              <a:rPr lang="en-US" altLang="zh-TW" sz="144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11</a:t>
            </a:r>
            <a:r>
              <a:rPr lang="zh-TW" altLang="en-US" sz="144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游竣閔 </a:t>
            </a:r>
            <a:r>
              <a:rPr lang="en-US" altLang="zh-TW" sz="144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15</a:t>
            </a:r>
            <a:r>
              <a:rPr lang="zh-TW" altLang="en-US" sz="144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韓華澧</a:t>
            </a:r>
          </a:p>
        </p:txBody>
      </p:sp>
    </p:spTree>
    <p:extLst>
      <p:ext uri="{BB962C8B-B14F-4D97-AF65-F5344CB8AC3E}">
        <p14:creationId xmlns:p14="http://schemas.microsoft.com/office/powerpoint/2010/main" val="24010680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94041D3-D1D2-4A3C-B0C4-47CAF7636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7848" cy="685800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0" y="2703016"/>
            <a:ext cx="43073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  <a: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藉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DFC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的相關課程及影片和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｢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減塑愛地球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｣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手舉牌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讓同學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一步了解並且一目了然。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透過諸多的引導和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宣傳也讓同學使用塑膠製品的行為做改變且願意配合。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59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9147" y="710124"/>
            <a:ext cx="6452892" cy="5470902"/>
          </a:xfrm>
          <a:prstGeom prst="rect">
            <a:avLst/>
          </a:prstGeom>
          <a:effectLst>
            <a:glow rad="381000">
              <a:schemeClr val="accent4">
                <a:satMod val="175000"/>
                <a:alpha val="40000"/>
              </a:schemeClr>
            </a:glow>
            <a:innerShdw blurRad="609600" dist="25400" dir="16200000">
              <a:schemeClr val="accent6">
                <a:lumMod val="60000"/>
                <a:lumOff val="40000"/>
                <a:alpha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285986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地球的衛星檢視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5" b="3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2001838"/>
            <a:ext cx="8837505" cy="2337909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rtlCol="0" anchor="ctr">
            <a:normAutofit/>
          </a:bodyPr>
          <a:lstStyle/>
          <a:p>
            <a:r>
              <a:rPr lang="zh-TW" altLang="en-US" sz="8000" dirty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感謝聆聽</a:t>
            </a:r>
            <a:endParaRPr lang="en-US" altLang="zh-TW" sz="8000" dirty="0">
              <a:solidFill>
                <a:schemeClr val="tx1"/>
              </a:solidFill>
              <a:effectLst/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4B4D8F8-4E82-4BDB-B682-C4008F4B2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4339747"/>
            <a:ext cx="9001462" cy="1655762"/>
          </a:xfrm>
        </p:spPr>
        <p:txBody>
          <a:bodyPr rtlCol="0">
            <a:normAutofit/>
          </a:bodyPr>
          <a:lstStyle/>
          <a:p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rtl="0"/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5165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94041D3-D1D2-4A3C-B0C4-47CAF7636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7848" cy="685800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FDF0749-CCB4-4A28-A84F-CD0784CF1316}"/>
              </a:ext>
            </a:extLst>
          </p:cNvPr>
          <p:cNvSpPr txBox="1"/>
          <p:nvPr/>
        </p:nvSpPr>
        <p:spPr>
          <a:xfrm>
            <a:off x="0" y="4180344"/>
            <a:ext cx="49931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感受</a:t>
            </a:r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我們想改變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人類對待大自然的方式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因為丟塑膠造成海洋中生物的傷害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也會害到人類自身的健康。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4515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0" y="371958"/>
            <a:ext cx="5155770" cy="3688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90" y="2402237"/>
            <a:ext cx="5207430" cy="4083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18104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94041D3-D1D2-4A3C-B0C4-47CAF7636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7848" cy="685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AF4E83F-EDFD-4A96-9EC3-AE0CD0202D60}"/>
              </a:ext>
            </a:extLst>
          </p:cNvPr>
          <p:cNvSpPr txBox="1"/>
          <p:nvPr/>
        </p:nvSpPr>
        <p:spPr>
          <a:xfrm>
            <a:off x="0" y="2123796"/>
            <a:ext cx="440355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想像</a:t>
            </a:r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為了減少學校塑膠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使用量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以下有幾個解決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辦法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在班際大隊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接力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比賽時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宣傳塑膠製品減量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觀念。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將寶特瓶的價格調漲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降低購買數量。</a:t>
            </a:r>
            <a:endParaRPr lang="en-US" altLang="zh-TW" sz="3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將回收寶特瓶再利用。</a:t>
            </a:r>
            <a:endParaRPr lang="en-US" altLang="zh-TW" sz="3200" b="1" dirty="0">
              <a:solidFill>
                <a:schemeClr val="accent5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6118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913" y="1263381"/>
            <a:ext cx="5481665" cy="4343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4046" y="1333125"/>
            <a:ext cx="5481666" cy="4204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2908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94041D3-D1D2-4A3C-B0C4-47CAF7636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7848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0" y="2370221"/>
            <a:ext cx="53781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實踐</a:t>
            </a:r>
            <a: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利用午休時間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進行討論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發表自己的意見。</a:t>
            </a:r>
            <a:endParaRPr lang="en-US" altLang="zh-TW" sz="3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準備影片與海報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透過播放使同學觀看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3200" b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進一步了解愛惜環境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的重要。</a:t>
            </a:r>
            <a:endParaRPr lang="en-US" altLang="zh-TW" sz="3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在大隊接力比賽時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提醒各位同學減塑愛地球的必要。</a:t>
            </a:r>
            <a:endParaRPr lang="en-US" altLang="zh-TW" sz="3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371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4545" y="454298"/>
            <a:ext cx="5959099" cy="591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19" y="433954"/>
            <a:ext cx="4344520" cy="5959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60541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9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3087" y="1112974"/>
            <a:ext cx="5943601" cy="4632056"/>
          </a:xfrm>
          <a:prstGeom prst="rect">
            <a:avLst/>
          </a:prstGeom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2" y="457200"/>
            <a:ext cx="6028843" cy="594360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808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ippl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09F5EF-575C-40E7-A9C5-EC1F2A554864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775A23-75CA-4614-9647-C9B2CE742CA2}">
  <ds:schemaRefs>
    <ds:schemaRef ds:uri="http://purl.org/dc/elements/1.1/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A451F4C-A3A1-4FF3-AEA5-AE3EFF175B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205</Words>
  <Application>Microsoft Office PowerPoint</Application>
  <PresentationFormat>寬螢幕</PresentationFormat>
  <Paragraphs>21</Paragraphs>
  <Slides>12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0" baseType="lpstr">
      <vt:lpstr>Microsoft JhengHei UI</vt:lpstr>
      <vt:lpstr>微軟正黑體</vt:lpstr>
      <vt:lpstr>新細明體</vt:lpstr>
      <vt:lpstr>標楷體</vt:lpstr>
      <vt:lpstr>Arial</vt:lpstr>
      <vt:lpstr>Calibri</vt:lpstr>
      <vt:lpstr>Calibri Light</vt:lpstr>
      <vt:lpstr>Office 佈景主題</vt:lpstr>
      <vt:lpstr>塑膠減量 推動零塑運動會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感謝聆聽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dfc成果報告</dc:title>
  <dc:creator/>
  <cp:lastModifiedBy/>
  <cp:revision>2</cp:revision>
  <dcterms:created xsi:type="dcterms:W3CDTF">2020-01-01T08:02:35Z</dcterms:created>
  <dcterms:modified xsi:type="dcterms:W3CDTF">2020-12-29T05:31:05Z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