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8" r:id="rId5"/>
    <p:sldId id="263" r:id="rId6"/>
    <p:sldId id="256" r:id="rId7"/>
    <p:sldId id="257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0" y="332656"/>
            <a:ext cx="912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Segoe Script" panose="020B0504020000000003" pitchFamily="34" charset="0"/>
              </a:rPr>
              <a:t>МОЯ ЛЮБИМОЯ КНИГА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telegraf.com.ua/files/2012/12/boo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7" y="2317760"/>
            <a:ext cx="8442176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1895" y="57681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Ученик 2 «А» класса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Суздальцев Ярослав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" y="0"/>
            <a:ext cx="9121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форизмы и цитаты о чтении русских авто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1" y="0"/>
            <a:ext cx="50406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423" y="0"/>
            <a:ext cx="69676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Когда люди перестают читать, они перестают мыслить.</a:t>
            </a:r>
          </a:p>
        </p:txBody>
      </p:sp>
      <p:pic>
        <p:nvPicPr>
          <p:cNvPr id="1030" name="Picture 6" descr="http://stblizko.ru/system/images/product/011/673/150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06" r="4108" b="9289"/>
          <a:stretch/>
        </p:blipFill>
        <p:spPr bwMode="auto">
          <a:xfrm rot="20569404">
            <a:off x="595469" y="3137317"/>
            <a:ext cx="3204551" cy="312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" y="-7399"/>
            <a:ext cx="9121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860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посвящена популярной на сегодняшний взгляд проблеме чтения книг в современном мире. Книги немного теряют свои позиции по отношению к технологическим средствам коммуникации. На мой взгляд, в этом нет ничего плохого. Конечно, книги, которыми пользуются люди в интернете легче найти,  я то - же прибегаю к этому, но когда читаешь книгу, перелистывая страницу за страницей, создаётся ощущение, что общаешься с живым человеком.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22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трудно представить мир, в котором нет книги.  К ней мы привыкаем с самого детства, когда мама читала нам увлекательные сказки. Книга раскрывала перед нами удивительные тайны жизни, учила нас доброте, высмеивала лень, давала советы в трудную минуту, учила понимать себя и окружающих. </a:t>
            </a:r>
          </a:p>
        </p:txBody>
      </p:sp>
      <p:pic>
        <p:nvPicPr>
          <p:cNvPr id="3074" name="Picture 2" descr="http://v.img.com.ua/nxs74/b/600x500/6/91/ac118ca8e95c9eceec9732d63ea799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2270">
            <a:off x="4769209" y="548648"/>
            <a:ext cx="3746847" cy="249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oleznee.net/wp-content/uploads/2014/12/kak-priuchit-rebyonka-chita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942">
            <a:off x="5088355" y="3632460"/>
            <a:ext cx="3382555" cy="253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0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590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Сейчас у нас есть огромный выбор книг. Классика, детективы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фэнтэзи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современная «классика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фото книг класс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i.livelib.ru/boocover/1000591659/l/1e2e/Mihail_Bulgakov__Belaya_gvardiy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500">
            <a:off x="752919" y="1037471"/>
            <a:ext cx="2952328" cy="448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-reading.club/cover/1012/1012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647">
            <a:off x="6151590" y="632389"/>
            <a:ext cx="2350919" cy="36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5.nnm.me/b/c/5/1/2/dd5c7d8a6638bd5002c3d7dc2f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641">
            <a:off x="4091256" y="3440410"/>
            <a:ext cx="3100286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0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всего этого многообразия, можно потерять по-настоящему ценные книги. А какие книги для меня являются ценными?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Те, которые вдохновляют на достойные дела, которые рождают веру в себя и в светлое будущее, которые помогают объяснить человеческие поступки, которые просто приятно читать. Ценные книги можно читать неоднократно и каждый раз находить в них что-то новое и ценное. Они не предназначены для детей или для взрослых, находятся вне времени и возраста.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Книги играют важную роль в моей жизни, потому что сильно влияют на нее. Можно сказать, что, в какой-то степени, книги являются моими старшими товарищами, наставниками. Через мои любимые книги я смотрю на мир и, как мне кажется, становлюсь лучше: добрее, мудрее, терпимее.</a:t>
            </a:r>
          </a:p>
        </p:txBody>
      </p:sp>
      <p:pic>
        <p:nvPicPr>
          <p:cNvPr id="5124" name="Picture 4" descr="http://www.radionetplus.ru/uploads/posts/2013-03/1363237271_oboi-knigi-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 bwMode="auto">
          <a:xfrm>
            <a:off x="1094741" y="3573016"/>
            <a:ext cx="6318647" cy="32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27384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s5.www.ex.ua/show/56869816/56869816.jpg?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313">
            <a:off x="4177871" y="3617084"/>
            <a:ext cx="2062862" cy="297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61" y="0"/>
            <a:ext cx="51809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Уильям 11 сентября 1862 года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Каролина. После окончания школы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Генри начал обучаться фармацевтике. Работал по специальности. После этого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бухгалтером.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жизненный этап – бегство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в тюрьме из-за обвинений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краже денег.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в заключении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несколько литературных произведений. Тогда же взял псевдоним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Оливье Генри.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всю жизнь О. Генри посвятил написанию коротких рассказов с неожиданными поворотами сюжета. Лишь в конце биографии О. Генри занялся романами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81" y="154"/>
            <a:ext cx="3924305" cy="392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turbopic.org/img/2013_01/i50ff96204e4e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861">
            <a:off x="6547017" y="3365139"/>
            <a:ext cx="2563305" cy="348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0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lphabook.ru/wp-content/uploads/2009/08/o_genri_vojd-krasnokojyh_i_rasskaz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16547"/>
          <a:stretch/>
        </p:blipFill>
        <p:spPr bwMode="auto">
          <a:xfrm>
            <a:off x="4583383" y="116632"/>
            <a:ext cx="4560615" cy="64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012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я взял  книгу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Генри  для чтения. Книга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рассказов. Больше всего мне понравился рассказ "Вождь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краснокожих»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voyavorkuta.ru/uploads/posts/2015-01/1422293472_libr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553">
            <a:off x="227619" y="2814756"/>
            <a:ext cx="4680134" cy="311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0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5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рассказ о том как маленький мальчик стал большой проблемой для двух похитителей. Сэм и Билл нуждались в деньгах. Они крадут ребёнка у известного банкира их города. А отцу пишут письмо с требованием выкупа в 2000 $. Мальчишка называет себя Вождем Краснокожих и устраивает им разные проверки, издеваясь над ними. Тогда они решают снизить сумму выкупа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$.</a:t>
            </a:r>
          </a:p>
        </p:txBody>
      </p:sp>
      <p:pic>
        <p:nvPicPr>
          <p:cNvPr id="3" name="Picture 4" descr="http://img-fotki.yandex.ru/get/5705/mihtimak.20/0_657c7_3bd9c4f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37">
            <a:off x="5013473" y="2529891"/>
            <a:ext cx="3467900" cy="395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Алексей\Desktop\презинтации 3 класс\0_657d0_c843c5c5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" y="2157562"/>
            <a:ext cx="3654365" cy="309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Алексей\Desktop\презинтации 3 класс\0_657d2_67758772_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3424"/>
            <a:ext cx="3017216" cy="255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0825" y="6356487"/>
            <a:ext cx="44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иллюстраций 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Шахгелдян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ewalls.com/images/201103/reWalls.com_2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0"/>
            <a:ext cx="912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лексей\Desktop\презинтации 3 класс\0_657d1_9e06bbe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6474"/>
            <a:ext cx="4206280" cy="68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370" y="2551837"/>
            <a:ext cx="5076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отец не только отказывается заплатить выкуп, но и предлагает Сэму и Биллу  самим заплатить ему. Устав от его проделок  они были вынуждены заплатить отцу мальчика. Мне было очень интересно читать книгу. И смеяться над проделками мальчишки.</a:t>
            </a:r>
          </a:p>
        </p:txBody>
      </p:sp>
      <p:pic>
        <p:nvPicPr>
          <p:cNvPr id="8194" name="Picture 2" descr="https://img-fotki.yandex.ru/get/5803/mihtimak.20/0_657cd_72e11ebf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"/>
            <a:ext cx="3510097" cy="255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1.labirint.ru/books/277898/scrn_big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9" t="28711" r="5690"/>
          <a:stretch/>
        </p:blipFill>
        <p:spPr bwMode="auto">
          <a:xfrm>
            <a:off x="1403648" y="4628496"/>
            <a:ext cx="2007246" cy="222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370" y="6470515"/>
            <a:ext cx="4315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иллюстраций 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Шахгелдян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16</cp:revision>
  <dcterms:created xsi:type="dcterms:W3CDTF">2015-05-18T14:42:57Z</dcterms:created>
  <dcterms:modified xsi:type="dcterms:W3CDTF">2017-04-09T19:36:56Z</dcterms:modified>
</cp:coreProperties>
</file>