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87" r:id="rId10"/>
    <p:sldId id="288" r:id="rId11"/>
    <p:sldId id="289" r:id="rId12"/>
    <p:sldId id="295" r:id="rId13"/>
    <p:sldId id="296" r:id="rId14"/>
    <p:sldId id="297" r:id="rId15"/>
    <p:sldId id="298" r:id="rId16"/>
    <p:sldId id="299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5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4.wdp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28" y="0"/>
            <a:ext cx="9176128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-43828" y="548680"/>
            <a:ext cx="918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Какие тайны скрывает болото?</a:t>
            </a:r>
            <a:endParaRPr lang="ru-RU" sz="36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://www.las-arms.ru/img/survival/nature/boloto/boloto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7"/>
          <a:stretch/>
        </p:blipFill>
        <p:spPr bwMode="auto">
          <a:xfrm>
            <a:off x="-43828" y="1772815"/>
            <a:ext cx="9187828" cy="50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5517232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РАБОТУ ВЫПОЛНИЛ УЧЕНИК 3 КЛАССА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ПОЛЯНСКИЙ РОМАН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8123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26" y="379624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Багульник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8" name="Picture 4" descr="http://binran.ru/upload/iblock/67f/67f1f3c4d14d57364b346b5c37a275c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2"/>
          <a:stretch/>
        </p:blipFill>
        <p:spPr bwMode="auto">
          <a:xfrm>
            <a:off x="4430554" y="903559"/>
            <a:ext cx="468952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83776" y="672726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Болотный мирт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50" name="Picture 6" descr="http://sadoved.com/sites/default/files/uploads/posts/big/1293712387_rosyan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40" y="3662208"/>
            <a:ext cx="4805278" cy="3274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03106" y="6375185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Росянка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91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Болотные растения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knigazdorovya.com/wp-content/uploads/2013/07/bagulni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830"/>
            <a:ext cx="4430554" cy="3322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193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Слайд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" y="4580"/>
            <a:ext cx="9137891" cy="685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344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kid-mama.ru/wp-content/uploads/2015/08/dragonfly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046" y="3737433"/>
            <a:ext cx="4485954" cy="280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ubanphoto.ru/photos/3517/69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00" y="3933056"/>
            <a:ext cx="4533745" cy="260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nsva.com/wp-content/uploads/2015/03/cheshutsya-li-ukusy-klopov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046" y="461665"/>
            <a:ext cx="4371848" cy="317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19864" y="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Гладыш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://img11.nnm.me/0/5/c/2/a/d386c1d03cd4fd2f3098037404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00" y="597600"/>
            <a:ext cx="4467976" cy="297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Насекомые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7784" y="352908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Жук-плавунец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0352" y="6541154"/>
            <a:ext cx="143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Стрекоза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0619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Водомерка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516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tihi.ru/pics/2010/08/25/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8843"/>
            <a:ext cx="4588065" cy="338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nimalsglobe.ru/wp-content/uploads/2011/10/jab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050" y="458843"/>
            <a:ext cx="4829078" cy="336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edu2.tsu.ru/res/1649/text/img/Ris27/Ris27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15" y="3824054"/>
            <a:ext cx="4854313" cy="303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animalworld.com.ua/images/2013/August/Foto/Jiv_pl/1/Jiv_pl_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42279"/>
            <a:ext cx="4608063" cy="301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Земноводные и пресмыкающиеся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61665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Лягушка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7984" y="46166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Жаба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824053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8062" y="3842279"/>
            <a:ext cx="111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Улитка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06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lub.foto.ru/gallery/images/photo/2007/06/03/864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131"/>
            <a:ext cx="3779912" cy="5669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g0.liveinternet.ru/images/attach/c/8/102/176/102176664_Pletenie_iz_gazet_AIST_iz_gazetnuyh_trubochek__1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89288"/>
            <a:ext cx="5349247" cy="356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birds-altay.ru/wp-content/uploads/2010/10/944-350x3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629" y="0"/>
            <a:ext cx="3535530" cy="3545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birds-altay.ru/wp-content/uploads/2012/05/11-350x27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/>
          <a:stretch/>
        </p:blipFill>
        <p:spPr bwMode="auto">
          <a:xfrm>
            <a:off x="3227948" y="836712"/>
            <a:ext cx="3202150" cy="2819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0527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Журавль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8367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Камышовка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00392" y="0"/>
            <a:ext cx="107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Цапля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16416" y="6381328"/>
            <a:ext cx="85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Аист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759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kartinki24.ru/uploads/gallery/main/72/kartinki24_bird_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83" y="9072"/>
            <a:ext cx="4523685" cy="3392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34575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Кулик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ttp://www.naturephoto-cz.com/photos/jbohdal/%D0%92%D0%BE%D0%B4%D1%8F%D0%BD%D0%BE%D0%B9-%D0%BF%D0%B0%D1%81%D1%82%D1%83%D1%88%D0%BE%D0%BA-8_0056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02" y="9071"/>
            <a:ext cx="4651898" cy="3706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ibalych.ru/wp-content/uploads/2014/09/101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27" y="3180043"/>
            <a:ext cx="5600949" cy="3677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6104" y="648866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8264" y="3715084"/>
            <a:ext cx="2195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Водяной пастушок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45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bcu.ru/upload/iblock/085/vzofqcuw-tftz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/>
          <a:stretch/>
        </p:blipFill>
        <p:spPr bwMode="auto">
          <a:xfrm>
            <a:off x="0" y="2413958"/>
            <a:ext cx="5247693" cy="447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tlasprirodirossii.ru/wp-content/uploads/2012/03/Bolotnyiy-lu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"/>
          <a:stretch/>
        </p:blipFill>
        <p:spPr bwMode="auto">
          <a:xfrm>
            <a:off x="4137262" y="-28991"/>
            <a:ext cx="5006738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pticyrus.info/wp-content/uploads/2012/12/bolotnyj-lu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2" b="20094"/>
          <a:stretch/>
        </p:blipFill>
        <p:spPr bwMode="auto">
          <a:xfrm>
            <a:off x="5213411" y="3495260"/>
            <a:ext cx="3971139" cy="335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club.foto.ru/gallery/images/preview/2009/11/01/14596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35"/>
            <a:ext cx="4257264" cy="302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396335"/>
            <a:ext cx="241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Болотная сова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32240" y="6396335"/>
            <a:ext cx="241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Болотный лунь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592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92" y="0"/>
            <a:ext cx="9138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Самое большое болото России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Васюганское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Оно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расположено между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крупными реками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Иртышом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Обью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Васюганское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болото образовалось примерно 10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 л. н.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 же крупнейшим болотом на планете считается 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Пантанал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центре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42" name="Picture 2" descr="http://ru3.anyfad.com/items/t1@a3b0de29-45c0-4845-890f-ca0047b5f4fc/Vasyuganskie-bolota--odni-iz-samyh-bolshih-v-mi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" y="901909"/>
            <a:ext cx="9138408" cy="595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414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iroved.com/public/media/articles/2014/11/10/83ee7f50cd4c40b9be1fd1aed358eddc-02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6" y="0"/>
            <a:ext cx="91488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806" y="6484835"/>
            <a:ext cx="4061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Пантанал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центре Южной Америки</a:t>
            </a:r>
          </a:p>
        </p:txBody>
      </p:sp>
    </p:spTree>
    <p:extLst>
      <p:ext uri="{BB962C8B-B14F-4D97-AF65-F5344CB8AC3E}">
        <p14:creationId xmlns:p14="http://schemas.microsoft.com/office/powerpoint/2010/main" val="4188595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24" y="0"/>
            <a:ext cx="9132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Болота являются хранилищами чистой воды. Вопреки распространенному мнению, вода в болотах не застоялая На сегодняшний день в болотах всего мира сохраняется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 пресной воды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пять раз больше, чем во всех реках мира.</a:t>
            </a:r>
          </a:p>
        </p:txBody>
      </p:sp>
      <p:pic>
        <p:nvPicPr>
          <p:cNvPr id="3" name="Picture 2" descr="http://hq-wallpapers.ru/wallpapers/6/hq-wallpapers_ru_nature_28903_1920x10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11" y="1124744"/>
            <a:ext cx="9194225" cy="575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435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Болото - любое место с застоявшейся водой, в которой появилась болотная или водная растительность и сформировался своеобразный "болотный" тип почв. </a:t>
            </a:r>
          </a:p>
        </p:txBody>
      </p:sp>
      <p:pic>
        <p:nvPicPr>
          <p:cNvPr id="1026" name="Picture 2" descr="http://review-planet.ru/wp-content/uploads/2013/05/1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701"/>
            <a:ext cx="9144000" cy="61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 flipH="1">
            <a:off x="6156176" y="4221088"/>
            <a:ext cx="144016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1822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036" y="0"/>
            <a:ext cx="9145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Заболоченная местность является регулятором климата.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гектар таких угодий в 10 раз эффективней забирает углекислый газ из атмосферы, чем лес такой же площади. 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рясины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предохраняют атмосферу от перегрева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охлаждают планету.</a:t>
            </a:r>
          </a:p>
        </p:txBody>
      </p:sp>
      <p:pic>
        <p:nvPicPr>
          <p:cNvPr id="12290" name="Picture 2" descr="http://static1.repo.aif.ru/1/98/76654/31bb263afc30d07898bdc988fa002e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" y="842509"/>
            <a:ext cx="9145036" cy="600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817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поверхности болота постоянно появляются небольшие пузырьки. Это выходит болотный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скапливается под илом. Образуется он в результате гниения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://kosmo-apparaty.ru/wp-content/uploads/2014/05/Metanosoderzhashhie-puzyirki-na-poverhnosti-vodoe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" y="952729"/>
            <a:ext cx="9110988" cy="590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739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Торф на заболоченных местностях — легковоспламеняющийся материал. Когда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 уходит, торфяной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 спустя некоторое время приобретает способность гореть по всей глубине залегания. Глубина может быть размером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метров. Поэтому заливать сверху пламя бесполезно — вода останавливает пожар лишь на поверхности, а в глубине торф продолжает тлеть, выжигая огромные пустоты. Потушить подземный огонь может только сама природа, когда после затяжных дождей уровень грунтовых вод поднимется, и болота вновь наполнятся влагой.</a:t>
            </a:r>
          </a:p>
        </p:txBody>
      </p:sp>
      <p:pic>
        <p:nvPicPr>
          <p:cNvPr id="15362" name="Picture 2" descr="http://spynet.ru/images/2007/10/29/california/california_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475"/>
            <a:ext cx="9144000" cy="494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784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21.by/pub/news/2011/01/12961993342394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33"/>
            <a:ext cx="9144000" cy="684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Осушение болот нарушает питание мелких рек, вытекающих из болота. В результате массового осушения болот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исчезло,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высохло много рек. </a:t>
            </a:r>
          </a:p>
        </p:txBody>
      </p:sp>
    </p:spTree>
    <p:extLst>
      <p:ext uri="{BB962C8B-B14F-4D97-AF65-F5344CB8AC3E}">
        <p14:creationId xmlns:p14="http://schemas.microsoft.com/office/powerpoint/2010/main" val="2088584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7768" y="18914"/>
            <a:ext cx="9191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XX века болота считались совершенно ненужными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стремились осушить, чтобы освободившиеся земли использовать под пашни, пастбища и сенокосы. Однако вскоре стало ясно, что осушенные болота совершенно непригодны для сельского хозяйства без длительной обработки почвы и внесения большого количества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удобрений.</a:t>
            </a:r>
          </a:p>
        </p:txBody>
      </p:sp>
      <p:pic>
        <p:nvPicPr>
          <p:cNvPr id="17412" name="Picture 4" descr="http://i052.radikal.ru/1007/ca/7784ab62440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5" y="1281881"/>
            <a:ext cx="9165703" cy="557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825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Болотная среда замедляет рост бактерий, отчего тела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утонувшие в болоте, не разрушаются. За сотни миллионов лет слои торфа сохранили различных диковинных животных и растений. Не было бы болот, люди вряд ли бы узнали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много интересных фактов о жизни людей до н.э..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http://wikiart.ru/images/album/mamont/960a2c6d477c7c7d54f8156237df2a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71669"/>
            <a:ext cx="7668344" cy="5686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414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8" y="0"/>
            <a:ext cx="91434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Болото, которое засасывает называется трясинным. Оно способно затягивать только живые объекты. Трясина образуется на основе озер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заросшими мхом и водорослями.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://i-fakt.ru/wp-content/uploads/2013/05/1306573841_nemeckie-soldaty-v-bolote-myasnogo-bor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033"/>
            <a:ext cx="9144000" cy="6133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664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6628" y="0"/>
            <a:ext cx="91506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в начале прошлого года нашла подтверждение легенда о смелом русском крестьянине Иване Сусанине, который завел польское войско в болото и тем самым спас Россию 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разорения. Археологи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обнаружили сотни человеческих останков и 40 нательных крестов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отличались от христианских.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крестиков выполнен в традиции православной церкви и, скорее всего, украшал грудь героического сельчанина.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тому же крестик не целый, а состоит из осколков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Удалось установить, что он был порублен - наверняка саблями польских солдат.</a:t>
            </a:r>
          </a:p>
        </p:txBody>
      </p:sp>
      <p:pic>
        <p:nvPicPr>
          <p:cNvPr id="20482" name="Picture 2" descr="http://www.magput.ru/pics/large/895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21641"/>
            <a:ext cx="7154141" cy="4936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250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749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Техасский город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Хьюстон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построен на болоте и медленно утопает в нем.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://little-american.com/wp-content/uploads/2012/08/houston_dd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36"/>
            <a:ext cx="9144000" cy="61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879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 название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Финляндии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переводится как "страна болот"</a:t>
            </a:r>
          </a:p>
        </p:txBody>
      </p:sp>
      <p:pic>
        <p:nvPicPr>
          <p:cNvPr id="22530" name="Picture 2" descr="http://suomik.com/images/stories/finland/1-finlyandiya_re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2844"/>
            <a:ext cx="9144000" cy="55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640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ok-t.ru/helpiksorg/baza3/85971630138.files/image01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92" y="930266"/>
            <a:ext cx="7992888" cy="5894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образования болота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312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231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"сарана", от которого происходит название города 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обозначает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болото, трясина — город построен на месте больших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 и непроходимых трясин.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http://www.mktrm.ru/assets/images/Turizm/panorama%20S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025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Интересно, что по одной из версий название Москвы происходит от старорусского слова "Мокша", означающего "болото".</a:t>
            </a:r>
          </a:p>
        </p:txBody>
      </p:sp>
      <p:pic>
        <p:nvPicPr>
          <p:cNvPr id="24578" name="Picture 2" descr="http://bestmaps.ru/files/content_images/20120908134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6" y="968149"/>
            <a:ext cx="9151145" cy="591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493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dic.academic.ru/pictures/wiki/files/76/Landscape-IMG_3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2539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Болото в Нидерландах</a:t>
            </a:r>
          </a:p>
        </p:txBody>
      </p:sp>
    </p:spTree>
    <p:extLst>
      <p:ext uri="{BB962C8B-B14F-4D97-AF65-F5344CB8AC3E}">
        <p14:creationId xmlns:p14="http://schemas.microsoft.com/office/powerpoint/2010/main" val="636024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://www.klass39.ru/wp-content/uploads/2012/12/178_2007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58402" y="-1"/>
            <a:ext cx="2185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Болото в Германии</a:t>
            </a:r>
          </a:p>
        </p:txBody>
      </p:sp>
    </p:spTree>
    <p:extLst>
      <p:ext uri="{BB962C8B-B14F-4D97-AF65-F5344CB8AC3E}">
        <p14:creationId xmlns:p14="http://schemas.microsoft.com/office/powerpoint/2010/main" val="3943998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fullhdoboi.ru/_ph/6/7000327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84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2415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Болото в Швейцарии</a:t>
            </a:r>
          </a:p>
        </p:txBody>
      </p:sp>
    </p:spTree>
    <p:extLst>
      <p:ext uri="{BB962C8B-B14F-4D97-AF65-F5344CB8AC3E}">
        <p14:creationId xmlns:p14="http://schemas.microsoft.com/office/powerpoint/2010/main" val="1507061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berezinsky.by/files/img/B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2363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Болото в Белоруссии</a:t>
            </a:r>
          </a:p>
        </p:txBody>
      </p:sp>
    </p:spTree>
    <p:extLst>
      <p:ext uri="{BB962C8B-B14F-4D97-AF65-F5344CB8AC3E}">
        <p14:creationId xmlns:p14="http://schemas.microsoft.com/office/powerpoint/2010/main" val="3156774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s015.radikal.ru/i332/1109/e9/21a3218216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0" y="-1"/>
            <a:ext cx="9179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4566" y="-2430"/>
            <a:ext cx="4446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Болото Америки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75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ree-eyes.com/wp-content/uploads/2014/09/krasivoe-vasyuganskoe-bol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Вот такие удивительные тайны скрывает болото.</a:t>
            </a:r>
            <a:endParaRPr lang="ru-RU" sz="2800" b="1" dirty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379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сфагнум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многолетний болотный мох, образующий так называемые сфагновые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болота, он удерживает в себе большое количество воды.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www.fialkin.ru/img/cont/im_6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7"/>
          <a:stretch/>
        </p:blipFill>
        <p:spPr bwMode="auto">
          <a:xfrm>
            <a:off x="0" y="548680"/>
            <a:ext cx="5238750" cy="3225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mysnails.ru/media/kunena/attachments/1764/%D0%BC%D0%BE%D1%85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29" r="9286" b="728"/>
          <a:stretch/>
        </p:blipFill>
        <p:spPr bwMode="auto">
          <a:xfrm>
            <a:off x="5216337" y="532263"/>
            <a:ext cx="3945205" cy="3242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vcom.vologda.ru/images/Sph_mate_sect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3430201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188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anevin.ru/uploads/photo/moh_na_bolote_10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45056" y="0"/>
            <a:ext cx="2602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сфагновое болото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804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57" y="0"/>
            <a:ext cx="8620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сфагнума: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впитывать в себя большое количество воды;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Лечебное, противомикробное средство;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Образует полезное ископаемое -  торф.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ikobrin.ru/images/iskopaemie/tor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4"/>
          <a:stretch/>
        </p:blipFill>
        <p:spPr bwMode="auto">
          <a:xfrm>
            <a:off x="-24733" y="1052736"/>
            <a:ext cx="9136364" cy="583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5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xn----8sbiecm6bhdx8i.xn--p1ai/sites/default/files/images/shkolnikam/torf_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40"/>
            <a:ext cx="9186586" cy="688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торфа.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39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c.pics.livejournal.com/galeneastro/32190196/1629732/1629732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48" y="27384"/>
            <a:ext cx="91780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51981" y="14901"/>
            <a:ext cx="9178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 на болоте низкие, чахлые т.к. слишком много влаги. На болоте можно встретить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ольху, берёзу, сосну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29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encrypted-tbn2.gstatic.com/images?q=tbn:ANd9GcTpEcHlP_6p8rEvbUmlMvBAuVee9S08NGWkNaZ510QnUubCf2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9176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https://upload.wikimedia.org/wikipedia/commons/thumb/6/61/Eendekroos_dicht_bijeen.JPG/265px-Eendekroos_dicht_bij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1" y="639852"/>
            <a:ext cx="383560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9047" y="1196752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Ряска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77980" y="448001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Кувшинка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6" name="Picture 6" descr="http://ladybee.ru/upload/iblock/060/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28265"/>
            <a:ext cx="3275856" cy="3529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51405" y="623731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Стреполист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8" name="Picture 8" descr="http://mir-ovosey.ru/wp-content/uploads/2014/07/rogo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3171"/>
            <a:ext cx="3991175" cy="306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575" y="3798513"/>
            <a:ext cx="175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Рогоз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0" name="Picture 10" descr="http://www.korabli.eu/users/andrey/images/unnamed-gallery-61/full/0670bestwallpapersj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55" y="0"/>
            <a:ext cx="4921131" cy="3075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flower.onego.ru/voda/enc_238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048" y="2765579"/>
            <a:ext cx="3372917" cy="2529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92794" y="4791736"/>
            <a:ext cx="166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Кувшинка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5958" y="30190"/>
            <a:ext cx="190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Камыш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6632"/>
            <a:ext cx="3851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Водные растения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6951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556</Words>
  <Application>Microsoft Office PowerPoint</Application>
  <PresentationFormat>Экран (4:3)</PresentationFormat>
  <Paragraphs>64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Алексей</cp:lastModifiedBy>
  <cp:revision>30</cp:revision>
  <dcterms:created xsi:type="dcterms:W3CDTF">2016-01-17T08:46:29Z</dcterms:created>
  <dcterms:modified xsi:type="dcterms:W3CDTF">2020-11-23T19:28:50Z</dcterms:modified>
</cp:coreProperties>
</file>