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56" r:id="rId4"/>
    <p:sldId id="258" r:id="rId5"/>
    <p:sldId id="263" r:id="rId6"/>
    <p:sldId id="264" r:id="rId7"/>
    <p:sldId id="265" r:id="rId8"/>
    <p:sldId id="261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7" r:id="rId22"/>
    <p:sldId id="278" r:id="rId23"/>
    <p:sldId id="280" r:id="rId24"/>
    <p:sldId id="286" r:id="rId25"/>
    <p:sldId id="279" r:id="rId26"/>
    <p:sldId id="281" r:id="rId27"/>
    <p:sldId id="288" r:id="rId28"/>
    <p:sldId id="282" r:id="rId29"/>
    <p:sldId id="283" r:id="rId30"/>
    <p:sldId id="284" r:id="rId31"/>
    <p:sldId id="285" r:id="rId32"/>
    <p:sldId id="289" r:id="rId33"/>
    <p:sldId id="29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0"/>
  </p:normalViewPr>
  <p:slideViewPr>
    <p:cSldViewPr>
      <p:cViewPr>
        <p:scale>
          <a:sx n="70" d="100"/>
          <a:sy n="70" d="100"/>
        </p:scale>
        <p:origin x="-135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jpeg"/><Relationship Id="rId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1.jpe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microsoft.com/office/2007/relationships/hdphoto" Target="../media/hdphoto10.wdp"/><Relationship Id="rId4" Type="http://schemas.openxmlformats.org/officeDocument/2006/relationships/image" Target="../media/image43.jpe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14.wdp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3.fotokto.ru/topics/full/6/66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86" y="3627329"/>
            <a:ext cx="4893246" cy="325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odrobnosti.ua/media/video_screenshots/2015/8/6/rossija-pretenduet-na-ogromnuju-territoriju-v-arktike-vkljuchaja-severnyj-poljus_d449c49bbe4b6052681a02dc5b481b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6857"/>
            <a:ext cx="4247912" cy="2761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earth-chronicles.ru/Publications/92/4/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58651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арктика красивые фотограф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212" y="1700808"/>
            <a:ext cx="3349519" cy="2401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basik.ru/images/arctics_photos/shor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31438"/>
            <a:ext cx="3287401" cy="2301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cdn.static1.rtr-vesti.ru/p/xw_102944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17769"/>
          <a:stretch/>
        </p:blipFill>
        <p:spPr bwMode="auto">
          <a:xfrm>
            <a:off x="2483768" y="2186585"/>
            <a:ext cx="3792631" cy="2024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dvkapital.ru/files/Image/news/6568_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7309"/>
          <a:stretch/>
        </p:blipFill>
        <p:spPr bwMode="auto">
          <a:xfrm>
            <a:off x="6276400" y="0"/>
            <a:ext cx="2750306" cy="2170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837284"/>
            <a:ext cx="3243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выполнил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Суздальцев Ярослав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584" y="420614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Суровая Арктика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1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5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6590" y="0"/>
            <a:ext cx="9160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здесь никогда не поднимается высоко над горизонтом. Солнечные лучи только скользят по поверхности и поэтому  дают совсем мало тепла. Сурова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этого края. В зимнее время температура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падает до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-60С. Ледяной снежный покров держится почти весь год.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strana.ru/media/images/uploaded/gallery_promo209793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0807"/>
            <a:ext cx="9143999" cy="507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4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97" y="408641"/>
            <a:ext cx="4322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очень разнообразный. Дуют сильные ураганные ветры, пурга может мести неделями, а затем  могут установиться солнечные дни.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2" name="Picture 10" descr="http://cdn15.img22.ria.ru/images/106892/80/1068928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21" y="4369777"/>
            <a:ext cx="4390978" cy="2488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www.ec-arctic.ru/photos/img/13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://kolanews.ru/f2/iskkra/thumbnail/article-wide?URL=news-may/56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63430"/>
            <a:ext cx="4788024" cy="3591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01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" y="0"/>
            <a:ext cx="9143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71" y="0"/>
            <a:ext cx="33408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Иногда в небе возникают удивительной красоты полярные сияния. Это явление может длиться от нескольких минут до нескольких дней.</a:t>
            </a:r>
            <a:endParaRPr lang="ru-RU" dirty="0"/>
          </a:p>
        </p:txBody>
      </p:sp>
      <p:sp>
        <p:nvSpPr>
          <p:cNvPr id="5" name="AutoShape 4" descr="Картинки по запросу арктика полярное сия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арктика полярное сия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Картинки по запросу арктика полярное сияни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-58833"/>
            <a:ext cx="3570307" cy="2115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 descr="Картинки по запросу арктика полярное сияние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145" y="-58833"/>
            <a:ext cx="2705100" cy="168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2056451"/>
            <a:ext cx="3563889" cy="2221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https://encrypted-tbn1.gstatic.com/images?q=tbn:ANd9GcTtHM0X1gmzZgPvwbLKsOt558fpAytuRm1nnLtS6dxF6OFsb26O7A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" y="1423952"/>
            <a:ext cx="3337673" cy="2221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" y="3645023"/>
            <a:ext cx="4275119" cy="3212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8" descr="http://pica4u.ru/uploads/posts/2012-01/1327964110_1-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/>
          <a:stretch/>
        </p:blipFill>
        <p:spPr bwMode="auto">
          <a:xfrm>
            <a:off x="3026535" y="1545148"/>
            <a:ext cx="2663705" cy="2053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http://national-travel.ru/images/01untitled(3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42" y="3598614"/>
            <a:ext cx="4893971" cy="3259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0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90" y="0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 в Арктике полярный день. Несколько месяцев круглые сутки светло, но не тепло.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://kolanews.ru/f2/iskkra/thumbnail/article-wide?URL=news-may/40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77" y="3238500"/>
            <a:ext cx="4825998" cy="3619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g.murmanout.ru/000/071/635/show/716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" y="1359387"/>
            <a:ext cx="4291628" cy="1939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ecocollaps.ru/wp-content/uploads/2012/05/day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585"/>
            <a:ext cx="4853887" cy="3640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36x24.ru/piclj/murmansk/010611/IMG_6166-lj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18" y="30833"/>
            <a:ext cx="4823277" cy="3207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znanijamira.ru/img/43/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1" y="4033"/>
            <a:ext cx="5940152" cy="3590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111" y="0"/>
            <a:ext cx="3563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Арктики.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695" y="229705"/>
            <a:ext cx="26997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 Арктическая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самое северное дерево или кустарник в мире, его ветки могут достигать 5 метров в длину, но они никогда не поднимаются выше, чем на 10 см от земли.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43647" y="3594699"/>
            <a:ext cx="24368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Ягель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высота может достигать 10-15 см.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увеличивается в высоту лишь на несколько миллиметров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http://i16.beon.ru/30/65/1196530/79/74822079/2b17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" y="3414194"/>
            <a:ext cx="5916755" cy="3443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7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medsite.com.ua/img/rastenie/52/52_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Карликовая берёза.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 descr="http://doklad-referat.ru/public/page_images/834/13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6"/>
            <a:ext cx="5561756" cy="36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3284984"/>
            <a:ext cx="2673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Полярный мак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 descr="http://mediazavod.ru/upload/iblock/ef9/ef9ce1c3a8dcb13965436b34d9f5b76f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93" y="0"/>
            <a:ext cx="4337607" cy="344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2320" y="3194"/>
            <a:ext cx="170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Лишайник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6" name="Picture 8" descr="http://highres.ru/lib_preview/2220_preview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782" y="3485039"/>
            <a:ext cx="3591218" cy="337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98190" y="6429810"/>
            <a:ext cx="2331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Камнеломка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40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0"/>
            <a:ext cx="8532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приспособлены к жизни в суровых местах. 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Растут в защищённых от ветра местах;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Низкорослые это защита от ветра тепло от земли;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 полярный день чтобы успеть прорасти и образовать семена.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://www.nebudbaiduzhym.com/sites/default/files/kuropachya_trava_bi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3" y="1384995"/>
            <a:ext cx="8091149" cy="529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1780" y="0"/>
            <a:ext cx="9165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Животный мир Арктики более разнообразен, но большая часть животных живёт в морях. Всех обитателе Арктики кормит море. Водоросли и рачки - первое звено в пищевой цепочки. Ими кормятся рыбы.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://animal.comyr.com/image/arthropoda/ciklo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6574"/>
            <a:ext cx="3959892" cy="284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player.myshared.ru/464982/data/images/img1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80" y="3929064"/>
            <a:ext cx="2793580" cy="29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aqualib.ru/books/item/f00/s00/z0000028/pic/0000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13076"/>
            <a:ext cx="2663066" cy="2944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www.diving.ru/img_magazin/vod/v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177" y="4247924"/>
            <a:ext cx="3810000" cy="2533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fb.ru/misc/i/gallery/35273/8451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38" y="1066574"/>
            <a:ext cx="42672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24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hanty-mansiysk.fishretail.ru/data/news/344756/image0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59618" cy="1905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7687" y="-2503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Нельма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4" descr="http://belryba.com/images/aziatskaya-koriushka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2"/>
          <a:stretch/>
        </p:blipFill>
        <p:spPr bwMode="auto">
          <a:xfrm>
            <a:off x="-50603" y="3274318"/>
            <a:ext cx="4815711" cy="1725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7687" y="3474277"/>
            <a:ext cx="212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Корюшка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6" name="Picture 6" descr="http://rybalka48.ru/wp-content/uploads/2013/12/ryapush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521"/>
            <a:ext cx="4017454" cy="1838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81" y="1631521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Ряпуша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8" name="Picture 8" descr="http://static.kulinarika.ru/media/cache/popup_image/u/image/product/467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2" b="15819"/>
          <a:stretch/>
        </p:blipFill>
        <p:spPr bwMode="auto">
          <a:xfrm>
            <a:off x="0" y="4831454"/>
            <a:ext cx="4131092" cy="2026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81" y="483145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Треска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05667" y="-3348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рыбная фауна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насчитывает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430 видов. Большая часть из них является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промысловой.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арктических реках есть рыба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даллия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она знаменита тем, что, вмерзнув в лед, способна прожить очень долгое время.</a:t>
            </a:r>
          </a:p>
        </p:txBody>
      </p:sp>
      <p:pic>
        <p:nvPicPr>
          <p:cNvPr id="20490" name="Picture 10" descr="https://encrypted-tbn3.gstatic.com/images?q=tbn:ANd9GcT3Xgzvhj0Mc-16SMQzcSH-EKf9aBG-LUJvyaD9EsOUo32sTNs1I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08" y="1843546"/>
            <a:ext cx="3461276" cy="2106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8767" y="1892062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Далия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2" name="Picture 12" descr="http://laishevofish.ru/d/24951/d/571341403_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399" y="4552089"/>
            <a:ext cx="3849931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92080" y="4631399"/>
            <a:ext cx="199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Сельдь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92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114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Рыбой кормятся.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g4.std3.ru/G/1/0E/3F/26260-73ebc5d155bf85cd7670d477cc0b506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3021244" cy="33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72421"/>
            <a:ext cx="135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Тупик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0" name="Picture 6" descr="http://proxy10.media.online.ua/uol/r3-937d0ac47b/51a69418852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8450"/>
            <a:ext cx="5080182" cy="31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www.zooclub.ru/attach/11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52" y="442051"/>
            <a:ext cx="4631941" cy="32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508455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Гагарка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4" name="Picture 10" descr="http://storage.onbird.ru/bird/photo/tonkoklyuvaya-kayra/tonkoklyuvaya-kayra%20foto%201%20(onbird.ru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92" y="3617639"/>
            <a:ext cx="487960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21244" y="442051"/>
            <a:ext cx="1652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Кайра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6" name="Picture 12" descr="https://upload.wikimedia.org/wikipedia/commons/thumb/7/77/Lomvi_ringvi_pho.jpg/265px-Lomvi_ringvi_ph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r="14142"/>
          <a:stretch/>
        </p:blipFill>
        <p:spPr bwMode="auto">
          <a:xfrm>
            <a:off x="2986093" y="442051"/>
            <a:ext cx="1818762" cy="33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21244" y="404664"/>
            <a:ext cx="1124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Кайра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bugaga.ru/uploads/posts/2013-02/thumbs/1360343851_priroda-polyusov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30" y="0"/>
            <a:ext cx="9133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часть Северного Ледовитого океана с островами и прилегающими побережьями материков.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7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k-451-2.narod.ru/photo5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4" y="548680"/>
            <a:ext cx="9168685" cy="609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Птичий базар.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669" y="404664"/>
            <a:ext cx="35672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Грозой всех птиц и мелких грызунов является свирепый птичий хищник 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полярная сова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Эта крупная птица с белым опереньем и огромными жёлтыми глазами, способна напасть даже на детёныша песца.</a:t>
            </a:r>
          </a:p>
        </p:txBody>
      </p:sp>
      <p:pic>
        <p:nvPicPr>
          <p:cNvPr id="31746" name="Picture 2" descr="http://ru5.anyfad.com/items/t1@e3208699-f65c-4bcb-8b70-a7bb0bfb0d0c/POLYaRNAYa-S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15041"/>
            <a:ext cx="5436096" cy="690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basik.ru/images/snowy_owl/5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8"/>
          <a:stretch/>
        </p:blipFill>
        <p:spPr bwMode="auto">
          <a:xfrm>
            <a:off x="0" y="3733875"/>
            <a:ext cx="4285397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63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Рыбой кормятся и тюлени. Это прекрасные пловцы. Под кожей у них толстый слой жира который защищает их от холода.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http://aquascope.ru/wp-content/uploads/2011/09/%D0%91%D0%B5%D0%BB%D0%BE%D0%B1%D1%80%D1%8E%D1%85%D0%B8%D0%B9-%D1%82%D1%8E%D0%BB%D0%B5%D0%BD%D1%8C-Monachus-monachu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76" y="908720"/>
            <a:ext cx="8369048" cy="560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6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619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Детёныши тюленей бельки.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://udivitelno.com/images/8/Detenysh-tulen/%D0%B4%D0%B5%D1%82%D0%B5%D0%BD%D1%8B%D1%88%20%D1%82%D1%8E%D0%BB%D0%B5%D0%BD%D1%8F%20%D0%B1%D0%B5%D0%BB%D0%B5%D0%BA%20%D1%84%D0%BE%D1%82%D0%BE%20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3010"/>
            <a:ext cx="9144000" cy="64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самый близкий сородич тюленей, но больший по размеру. Вес животного может достигать 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длина тела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метров. Морж имеет мощные бивни, которыми он ворошит морское дно, поедая моллюсков. Если животное чувствует угрозу для своей жизни, то защищаясь, он пускает в ход свои грозные клыки. Но он может и сам напасть на других животных. Ведь это настоящий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хищник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22" name="Picture 2" descr="http://www.russian-travels.ru/foto2/animals/text/img/1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27" y="1655814"/>
            <a:ext cx="8528945" cy="479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51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3523" y="-11294"/>
            <a:ext cx="3365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берегах Арктики властвует белый медведь. Он может сутками бродить искать пищу. На белого медведя никто не нападает, он самый крупный зверь Арктики.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http://www.porjati.ru/uploads/posts/2011-11/thumbs/1321898104_polar-bears-small-thumb-425x5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3" y="2571750"/>
            <a:ext cx="35909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snim.net/wp-content/uploads/2015/11/%D0%B1%D0%B5%D0%BB%D1%8B%D0%B9-%D0%BC%D0%B5%D0%B4%D0%B2%D0%B5%D0%B4%D1%8C-%D0%BD%D0%B0-%D0%BB%D1%8C%D0%B4%D1%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429" y="0"/>
            <a:ext cx="579157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www.anisimov-photo.com/pictures/89/pic2_0508201209323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 b="3824"/>
          <a:stretch/>
        </p:blipFill>
        <p:spPr bwMode="auto">
          <a:xfrm>
            <a:off x="3707904" y="3861049"/>
            <a:ext cx="5210616" cy="30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91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-12308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Огромный белый медведь имеет великолепный нюх  и могут очень быстро бегать по льду, преследуя жертву. Он так силён, что может убить человека одним ударом лапы.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http://www.fresher.ru/wp-content/images/912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9" y="1412776"/>
            <a:ext cx="7898059" cy="513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90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Постоянный спутник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 медведя шустрый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песец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кормится остатками от пиршества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770" name="Picture 2" descr="http://shubki.info/uploads/posts/2013-04/1366126301_pesec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4" y="754787"/>
            <a:ext cx="9166884" cy="610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57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72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и другие обитатели ледяной зоны.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 китообразных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8179" y="764704"/>
            <a:ext cx="8927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у самцов нарвала есть длинный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бивень. Он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достигать в длину до 3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 и весить такой рог может до 10 кг.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считая бивня, длина нарвала составляет 5,5 м. Нарвалы обитают в Северном Ледовитом океане и питаются рыбой, кальмарами и крабами. </a:t>
            </a:r>
          </a:p>
        </p:txBody>
      </p:sp>
      <p:pic>
        <p:nvPicPr>
          <p:cNvPr id="27650" name="Picture 2" descr="http://factologia.net/uploads/posts/2014-07/1405987390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47236"/>
            <a:ext cx="9144000" cy="43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6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Гренландский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клыка природа выделила этому животному большой ус и громадный язык, которым он достает мелких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рачков.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внушительные размеры, киты абсолютно безобидны и миролюбивы.</a:t>
            </a:r>
          </a:p>
        </p:txBody>
      </p:sp>
      <p:pic>
        <p:nvPicPr>
          <p:cNvPr id="28674" name="Picture 2" descr="http://newfact.ru/uploads/posts/2013-01/1359082271_bowhead2bwha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0"/>
          <a:stretch/>
        </p:blipFill>
        <p:spPr bwMode="auto">
          <a:xfrm>
            <a:off x="-24314" y="1255649"/>
            <a:ext cx="9168313" cy="560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6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olit.ru/media/photolib/2014/10/29/thumbs/11_1414585061.png.600x450_q8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86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66769" y="0"/>
            <a:ext cx="36772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елуха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полярный дельфин. Это огромное млекопитающее, весом две тонны и длиной до 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метров, кормится исключительно рыбой. Сам же дельфин может стать жертвой сильного и хищного животного северных широт – касатки. Этот морской хищник бесстрашно набрасывается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моржей и тюленей.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9698" name="Picture 2" descr="http://programmes.putin.kremlin.ru/media/2010/4/19/29763/photolenta_big_phot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37" y="0"/>
            <a:ext cx="5491206" cy="36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cont.ws/uploads/posts/1174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71" y="3545632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fishki.net/picsw/032011/09/bonus/beluha/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" y="3780775"/>
            <a:ext cx="4650779" cy="31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2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 олень.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Красивое и быстрое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животное. Благодаря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теплой шубке и постоянному наличию питания, олень чувствует себя превосходно даже в таком холодном регионе. Место его обитания бесконечная тундра, которая кормит его ягелем или оленьим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мохом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review-planet.ru/wp-content/uploads/2013/05/8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6" name="Picture 4" descr="http://review-planet.ru/wp-content/uploads/2013/05/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"/>
          <a:stretch/>
        </p:blipFill>
        <p:spPr bwMode="auto">
          <a:xfrm>
            <a:off x="899592" y="1323439"/>
            <a:ext cx="7740352" cy="555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3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3675"/>
            <a:ext cx="9111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ледяной зоне так же обитают.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13 животных Аркти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2" t="44359"/>
          <a:stretch/>
        </p:blipFill>
        <p:spPr bwMode="auto">
          <a:xfrm>
            <a:off x="1095838" y="463785"/>
            <a:ext cx="3516535" cy="211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9570" y="2180102"/>
            <a:ext cx="114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Росомаха</a:t>
            </a:r>
            <a:endParaRPr lang="ru-RU" dirty="0"/>
          </a:p>
        </p:txBody>
      </p:sp>
      <p:pic>
        <p:nvPicPr>
          <p:cNvPr id="34820" name="Picture 4" descr="http://www.rgo.ru/sites/default/files/styles/full_view/public/media/2014/04/371925_rys_koshki_zima_sneg_sherst_oskal_pyatna_1680x1050_www.gdefon.ru_.jpg?itok=rj5sqa-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" y="2549434"/>
            <a:ext cx="3509514" cy="219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1" y="4397010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Рысь</a:t>
            </a:r>
            <a:endParaRPr lang="ru-RU" dirty="0"/>
          </a:p>
        </p:txBody>
      </p:sp>
      <p:pic>
        <p:nvPicPr>
          <p:cNvPr id="34822" name="Picture 6" descr="http://animalbox.ru/wp-content/uploads/2011/09/Lepus-timidu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2"/>
          <a:stretch/>
        </p:blipFill>
        <p:spPr bwMode="auto">
          <a:xfrm>
            <a:off x="26779" y="4804794"/>
            <a:ext cx="3509514" cy="202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5322" y="6523475"/>
            <a:ext cx="13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Заяц-беляк</a:t>
            </a:r>
            <a:endParaRPr lang="ru-RU" dirty="0"/>
          </a:p>
        </p:txBody>
      </p:sp>
      <p:pic>
        <p:nvPicPr>
          <p:cNvPr id="34824" name="Picture 8" descr="http://www.animalsglobe.ru/wp-content/uploads/2011/09/%D0%BB%D0%B8%D1%81%D0%B8%D1%86%D0%B0-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755" y="614171"/>
            <a:ext cx="4032150" cy="268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91872" y="2926219"/>
            <a:ext cx="1640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Рыжая лисица</a:t>
            </a:r>
            <a:endParaRPr lang="ru-RU" dirty="0"/>
          </a:p>
        </p:txBody>
      </p:sp>
      <p:pic>
        <p:nvPicPr>
          <p:cNvPr id="34826" name="Picture 10" descr="https://upload.wikimedia.org/wikipedia/commons/thumb/e/ef/Tunturisopuli_Lemmus_Lemmus.jpg/275px-Tunturisopuli_Lemmus_Lemmu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21" y="3665681"/>
            <a:ext cx="3123612" cy="22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906844" y="5574576"/>
            <a:ext cx="1111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Лемминг</a:t>
            </a:r>
          </a:p>
        </p:txBody>
      </p:sp>
      <p:pic>
        <p:nvPicPr>
          <p:cNvPr id="34828" name="Picture 12" descr="https://upload.wikimedia.org/wikipedia/commons/thumb/a/a2/Penguins_Edinburgh_Zoo_2004_SMC.jpg/275px-Penguins_Edinburgh_Zoo_2004_SM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93" y="3798357"/>
            <a:ext cx="2460239" cy="305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486692" y="6464031"/>
            <a:ext cx="2376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Королевский пингвин</a:t>
            </a:r>
          </a:p>
        </p:txBody>
      </p:sp>
    </p:spTree>
    <p:extLst>
      <p:ext uri="{BB962C8B-B14F-4D97-AF65-F5344CB8AC3E}">
        <p14:creationId xmlns:p14="http://schemas.microsoft.com/office/powerpoint/2010/main" val="210488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757"/>
            <a:ext cx="916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животные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рктики внесены в красную книгу.  На территории создаются заповедники. Главная их цель сохранение вымирающих видов животных. Заповедник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Врангеля.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http://national-travel.ru/images/st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6643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www.zapoved.net/catalog/img_originals/36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64879"/>
            <a:ext cx="5158036" cy="307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://www.ohotniki.ru/upload/ohotniki/article_images/06/99/2f/495_182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19" y="620688"/>
            <a:ext cx="4392381" cy="327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ttp://img-fotki.yandex.ru/get/6302/127863950.7e/0_89e20_cfa722ad_or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079" y="4071020"/>
            <a:ext cx="4056070" cy="270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6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5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posmotrimir.ru/images/zemlya-0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5" y="476672"/>
            <a:ext cx="9122336" cy="596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182" y="-25333"/>
            <a:ext cx="9152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на Арктику из космоса.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"/>
            <a:ext cx="9195297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88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Знаменитые первооткрыватели и путешественники России.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Файл:Kruzenshtern I 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7" y="764364"/>
            <a:ext cx="216399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07841" y="548680"/>
            <a:ext cx="184263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Фёдорович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Крузенштерн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кругосветный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мореплаватель командир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экспедиции и капитан «Надежды»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Файл:Yuriy Lisyansky portrait by Vladimir Borovikovsk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7" y="4079188"/>
            <a:ext cx="2119757" cy="260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0726" y="4079188"/>
            <a:ext cx="18496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Фёдорович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Лисянский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кругосветный мореплаватель, капитан «Невы»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 descr="Файл:Otto von Kotzebue - Forschungsreisend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70676"/>
            <a:ext cx="22038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22701" y="863274"/>
            <a:ext cx="27323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Отто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Евстафьевич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Коцебу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русской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кругосветки.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5576" y="1590413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8200" name="Picture 8" descr="Файл:Василий Головнин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65992"/>
            <a:ext cx="2208243" cy="260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428115" y="4065992"/>
            <a:ext cx="27671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Михайлович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Головнин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 кругосветных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5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Файл:Stepan Makar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" y="836712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8129" y="836712"/>
            <a:ext cx="47880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 Осипович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основоположник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океанографии, командир двух кругосветных океанографических экспедиций, строитель первого полярного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ледокола.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Знаменитые первооткрыватели и путешественники России.</a:t>
            </a:r>
          </a:p>
        </p:txBody>
      </p:sp>
      <p:pic>
        <p:nvPicPr>
          <p:cNvPr id="9222" name="Picture 6" descr="https://upload.wikimedia.org/wikipedia/ru/f/f5/Yermak_18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29" y="2612651"/>
            <a:ext cx="5455870" cy="42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96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5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Ледокол «Ермак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" y="2276872"/>
            <a:ext cx="5292080" cy="3772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Ледокол «Ермак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Ермак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ледокол русского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советского флотов. Первый в мире ледокол арктического класса. Назван в честь русского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Сибири—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Ермака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Тимофеевича.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upload.wikimedia.org/wikipedia/ru/thumb/8/8a/Yermak_port.jpg/800px-Yermak_po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598" y="946788"/>
            <a:ext cx="4038402" cy="591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1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5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s5.stc.all.kpcdn.net/share/i/12/4353136/inx675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1" y="-20759"/>
            <a:ext cx="8535358" cy="56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80526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17 августа 1977 года БОРТ АТОМНОГО ЛЕДОКОЛА «АРКТИКА» впервые преодолел мощный ледовый покров и поднялся к самой вершине земного шара. Это был самый мощный корабль в мире.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i027.radikal.ru/1101/e3/8cdcb2499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5"/>
            <a:ext cx="9144001" cy="6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2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Арктики началось после того, как был открыт Северный морской путь, который позволил переплывать из Атлантического океана в Тихий. Пройти этот путь грузовым кораблям помогают  ледоколы.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www.rosatomflot.ru/img/all/24_ATOMFLOT_Yamal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10598"/>
          <a:stretch/>
        </p:blipFill>
        <p:spPr bwMode="auto">
          <a:xfrm>
            <a:off x="0" y="3167775"/>
            <a:ext cx="4430332" cy="369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pp.vk.me/c620618/v620618607/1133f/hwnacHps8W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95" y="3398431"/>
            <a:ext cx="4508405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severpost.ru/docs/upload/14412846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28" y="1022368"/>
            <a:ext cx="4298782" cy="2858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img12.nnm.me/2/c/9/8/1/a3642175432b2c464b0c37f0ed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663"/>
            <a:ext cx="3513928" cy="2316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4846" y="6488668"/>
            <a:ext cx="380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Современные ледоколы.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3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725</Words>
  <Application>Microsoft Office PowerPoint</Application>
  <PresentationFormat>Экран (4:3)</PresentationFormat>
  <Paragraphs>71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Алексей</cp:lastModifiedBy>
  <cp:revision>40</cp:revision>
  <dcterms:created xsi:type="dcterms:W3CDTF">2015-12-14T17:37:01Z</dcterms:created>
  <dcterms:modified xsi:type="dcterms:W3CDTF">2020-11-23T19:02:53Z</dcterms:modified>
</cp:coreProperties>
</file>