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6" r:id="rId4"/>
    <p:sldId id="257" r:id="rId5"/>
    <p:sldId id="258" r:id="rId6"/>
    <p:sldId id="264" r:id="rId7"/>
    <p:sldId id="261" r:id="rId8"/>
    <p:sldId id="259" r:id="rId9"/>
    <p:sldId id="267" r:id="rId10"/>
    <p:sldId id="260" r:id="rId11"/>
    <p:sldId id="262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microsoft.com/office/2007/relationships/hdphoto" Target="../media/hdphoto5.wdp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12" Type="http://schemas.openxmlformats.org/officeDocument/2006/relationships/image" Target="../media/image7.jpeg"/><Relationship Id="rId17" Type="http://schemas.microsoft.com/office/2007/relationships/hdphoto" Target="../media/hdphoto7.wdp"/><Relationship Id="rId2" Type="http://schemas.openxmlformats.org/officeDocument/2006/relationships/image" Target="../media/image1.jpeg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microsoft.com/office/2007/relationships/hdphoto" Target="../media/hdphoto4.wdp"/><Relationship Id="rId5" Type="http://schemas.openxmlformats.org/officeDocument/2006/relationships/image" Target="../media/image3.jpeg"/><Relationship Id="rId15" Type="http://schemas.microsoft.com/office/2007/relationships/hdphoto" Target="../media/hdphoto6.wdp"/><Relationship Id="rId10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29.jpeg"/><Relationship Id="rId4" Type="http://schemas.microsoft.com/office/2007/relationships/hdphoto" Target="../media/hdphoto2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microsoft.com/office/2007/relationships/hdphoto" Target="../media/hdphoto9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8.wdp"/><Relationship Id="rId4" Type="http://schemas.openxmlformats.org/officeDocument/2006/relationships/image" Target="../media/image11.jpeg"/><Relationship Id="rId9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18.jpeg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1.jpeg"/><Relationship Id="rId10" Type="http://schemas.microsoft.com/office/2007/relationships/hdphoto" Target="../media/hdphoto20.wdp"/><Relationship Id="rId4" Type="http://schemas.microsoft.com/office/2007/relationships/hdphoto" Target="../media/hdphoto17.wdp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look.com.ua/large/201209/19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228"/>
            <a:ext cx="9143999" cy="68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2405" y="-1159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Mistral" panose="03090702030407020403" pitchFamily="66" charset="0"/>
              </a:rPr>
              <a:t>Любовь к книге рождается в семье!</a:t>
            </a:r>
            <a:endParaRPr lang="ru-RU" sz="6000" dirty="0">
              <a:latin typeface="Mistral" panose="03090702030407020403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64" y="967616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latin typeface="Mistral" panose="03090702030407020403" pitchFamily="66" charset="0"/>
              </a:rPr>
              <a:t>Тема: «Моя читающая семья.»</a:t>
            </a:r>
          </a:p>
          <a:p>
            <a:pPr algn="ctr"/>
            <a:endParaRPr lang="ru-RU" sz="6600" dirty="0" smtClean="0">
              <a:latin typeface="Mistral" panose="03090702030407020403" pitchFamily="66" charset="0"/>
            </a:endParaRPr>
          </a:p>
          <a:p>
            <a:pPr algn="ctr"/>
            <a:endParaRPr lang="ru-RU" dirty="0"/>
          </a:p>
        </p:txBody>
      </p:sp>
      <p:pic>
        <p:nvPicPr>
          <p:cNvPr id="2050" name="Picture 2" descr="C:\Users\Алексей\Pictures\13.05.2016\DSC007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78" t="20093" r="10460"/>
          <a:stretch/>
        </p:blipFill>
        <p:spPr bwMode="auto">
          <a:xfrm rot="3744804">
            <a:off x="57048" y="2657186"/>
            <a:ext cx="3392421" cy="236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garmonia-zhizni.ru/wp-content/uploads/2014/05/7407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069" y="1937676"/>
            <a:ext cx="3707861" cy="164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ексей\Pictures\13.05.2016\DSC007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/>
          <a:stretch/>
        </p:blipFill>
        <p:spPr bwMode="auto">
          <a:xfrm rot="16200000">
            <a:off x="2681975" y="4244638"/>
            <a:ext cx="3234919" cy="190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Алексей\Pictures\13.05.2016\DSC0150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58"/>
          <a:stretch/>
        </p:blipFill>
        <p:spPr bwMode="auto">
          <a:xfrm rot="5736640">
            <a:off x="5281000" y="2886674"/>
            <a:ext cx="4399358" cy="277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лексей\Pictures\13.05.2016\DSC0148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2" r="28866"/>
          <a:stretch/>
        </p:blipFill>
        <p:spPr bwMode="auto">
          <a:xfrm rot="434513">
            <a:off x="4748565" y="4494103"/>
            <a:ext cx="2273324" cy="24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Алексей\Pictures\13.05.2016\DSC01506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51"/>
          <a:stretch/>
        </p:blipFill>
        <p:spPr bwMode="auto">
          <a:xfrm rot="16200000">
            <a:off x="-418751" y="4633590"/>
            <a:ext cx="2675132" cy="18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Алексей\Pictures\13.05.2016\DSC01509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840"/>
          <a:stretch/>
        </p:blipFill>
        <p:spPr bwMode="auto">
          <a:xfrm rot="16200000">
            <a:off x="1544688" y="5181177"/>
            <a:ext cx="2027219" cy="137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Алексей\Pictures\13.05.2016\DSC01493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18" y="5497357"/>
            <a:ext cx="2338082" cy="13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64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ook.com.ua/large/201209/19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228"/>
            <a:ext cx="9143999" cy="68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16632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 увлекается чтением  художественной литературы.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литература дает человеку возможность представить фантастические стороны жизни. Дарит наслаждение в познании невозможного, знакомит читателя с путешествиями во времени, с встречами с необыкновенными существами и явлениями. 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как и бабушке нравиться такие книги. Последнюю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книгу, которую,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взял для чтения это «Двадцать тысяч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водой» автор Жюль Верн.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Алексей\Pictures\13.05.2016\DSC014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00" y="1902231"/>
            <a:ext cx="7888199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30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ook.com.ua/large/201209/19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228"/>
            <a:ext cx="9143999" cy="68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Любое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литературы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дает человеку, что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будь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важное и поучительное, а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художественная литература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передает читателям представление о невозможном, и дарит человечеству мечту об осуществлении самых заветных тайн вселенной. Но как бы не странно это звучало но читая романы о путешествиях во времени, они нам вселяют надежду о том, что когда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 будь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сделает шаг в прошлое и это возможно и правда. Некоторые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фантастические романы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написанные в прошлых веках стали правдой в настоящее время. Например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книгу,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которую я начал читать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известный роман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"Двадцать тысяч лье под водой"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Жюль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1868 году, рассказывает читателям о подводном аппарате, в котором жили люди и покидали его под водой в специальных костюмах оборудованных баллонами сжатого воздуха. Книга очень увлекательная, наполненная множеством приключений. В ней безумно много любви к морю, которая в итоге передается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через сто лет данные аппараты использовались во времена второй мировой войны войсками фашисткой Германии, а в 1943 году французами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Жак-Ив Кусто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Эмиль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Ганьян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был изобретен и испытан первый в мире акваланг позволяющий дышать человеку под водой. Судя по фантастическому роману 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Жюль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превратился из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фантастики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научный рассказ, первые читатели даже не представляли, что их внуки будут покорять глубины океана на данных вымышленных аппаратах. После покорения космоса и с нынешним темпом развития науки может, и покорения времени осталось уже не за горами. 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Алексей\Pictures\13.05.2016\DSC014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59" t="57975" r="50000"/>
          <a:stretch/>
        </p:blipFill>
        <p:spPr bwMode="auto">
          <a:xfrm>
            <a:off x="6252311" y="5301208"/>
            <a:ext cx="2413055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Алексей\Pictures\13.05.2016\DSC0147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3" t="31134" r="25000"/>
          <a:stretch/>
        </p:blipFill>
        <p:spPr bwMode="auto">
          <a:xfrm>
            <a:off x="539552" y="5291804"/>
            <a:ext cx="1224136" cy="15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24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ook.com.ua/large/201209/19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228"/>
            <a:ext cx="9143999" cy="68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624" y="1916832"/>
            <a:ext cx="44916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Совсем не давно в школе нам представилась возможность попытаться сочинить сою сказку. Я с удовольствием приступил к выполнению задания. Мне настолько понравилось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придумывать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сказки, что возможно  она не последняя.  Хотелось бы вам её прочитать и услышать ваши отзывы о сказке.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Алексей\Pictures\Сканы\Скан_20160511 (10)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669" y="203920"/>
            <a:ext cx="4678288" cy="643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7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ook.com.ua/large/201209/19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228"/>
            <a:ext cx="9143999" cy="68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43" y="0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книги нужны человеку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Книги дают нам много знаний. С помощью книг мы окунаемся в другой мир — мир фантазий, интриг, знаний, смеха, добра или зла. Порой книги открывают нам то, что мы не знаем, о чем даже не подозреваем: тайны океана или космоса, строение растений или мельчайшей клетки. Книги развивают нашу речь. С их помощью мы учимся читать и писать. Все должны читать книги, чтобы больше знать, накапливать опыт, оттачивать мастерство в той или иной профессии.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придают нам силы и вдохновение. Они увлекают и развлекают. Они заставляют нас смеяться и плакать. Они приносят утешение и указывают выход из трудного положения. В этом всем и многом другом и есть чудесная сила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книги.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img0.liveinternet.ru/images/attach/c/10/109/798/109798190_1307636623_100001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70" y="5028223"/>
            <a:ext cx="2846306" cy="1914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лексей\Pictures\13.05.2016\DSC015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66530" y="3672534"/>
            <a:ext cx="3929362" cy="22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лексей\Pictures\13.05.2016\DSC014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53" y="2812989"/>
            <a:ext cx="4092960" cy="230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лексей\Pictures\13.05.2016\DSC015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50026" y="3670519"/>
            <a:ext cx="3920135" cy="22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5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ook.com.ua/large/201209/19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228"/>
            <a:ext cx="9143999" cy="68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семье особое отношение к книгам. Каждый член моей большой и дружной семьи увлекается разными литературными жанрами, но мы сходимся в одном и это главное – проведенное время с книгой  прекрасное,  увлекательное и полезное заняти</a:t>
            </a:r>
            <a:r>
              <a:rPr lang="ru-RU" b="1" dirty="0" smtClean="0"/>
              <a:t>е.  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54741"/>
            <a:ext cx="8856984" cy="498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9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ook.com.ua/large/201209/19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228"/>
            <a:ext cx="9143999" cy="68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1916832"/>
            <a:ext cx="55081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Папа по долгу службы больше предпочитает читать юридическую литературу, его настольная книга это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Уголовный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кодекс Российской Федерации. Он знает большое количество законов,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других нормативно правовых актов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Ещё папа предпочитает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Историю Государства и права.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Алексей\Pictures\13.05.2016\DSC015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14185" y="1631704"/>
            <a:ext cx="6372200" cy="358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96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ook.com.ua/large/201209/19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228"/>
            <a:ext cx="9143999" cy="68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-10228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увлекается чтением книг о педагогической психологии, развитию детей в дошкольном и школьном возрасте, психологию детей подросткового возраста, диагностики детей разных возрастов. Также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ама любит читать журналы с рецептами: как ангину лечить, что и как в огороде посадить.</a:t>
            </a:r>
          </a:p>
        </p:txBody>
      </p:sp>
      <p:pic>
        <p:nvPicPr>
          <p:cNvPr id="2050" name="Picture 2" descr="C:\Users\Алексей\Pictures\13.05.2016\DSC0149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786"/>
          <a:stretch/>
        </p:blipFill>
        <p:spPr bwMode="auto">
          <a:xfrm>
            <a:off x="1835696" y="1203482"/>
            <a:ext cx="6038417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95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ook.com.ua/large/201209/19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228"/>
            <a:ext cx="9143999" cy="68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маленький братишка ещё не умеет читать, но он очень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читают ему. У него даже есть свои любимые книжки: стихи Агния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книжки про животных.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Алексей\Pictures\13.05.2016\DSC01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43972" y="2184896"/>
            <a:ext cx="5852142" cy="32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лексей\Pictures\13.05.2016\DSC015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3524" y="2733565"/>
            <a:ext cx="5050360" cy="284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9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ook.com.ua/large/201209/19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228"/>
            <a:ext cx="9143999" cy="68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772816"/>
            <a:ext cx="52493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читает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техническую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литературу, как правильно отремонтировать, как ухаживать за автомобилем, так как он работает водителем и знать это ему важно.  И он так всё изучил, что у него всегда в этом порядок и он никогда не обращается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автосервисы,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знает «как помочь своему автомобилю». Дедушка делает всё сам!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Алексей\Pictures\13.05.2016\DSC014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15901" y="1580931"/>
            <a:ext cx="6552727" cy="368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24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look.com.ua/large/201209/19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228"/>
            <a:ext cx="9143999" cy="68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соседству с нашим домом есть библиотека. Мы ходим туда круглый год. Они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людей, которые ценят в литературе возможность расширить свой кругозор; для которых книга, созвучная душе,- это удовольствие от прочтения и ответы на волнующие вопросы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Библиотеки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нужны, прежде всего, для того, чтобы получать новые знания. Не каждый человек по финансовым соображениям может позволить себе покупать необходимые книги, тем более что в последнее время они стоят достаточно дорого.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всю историю человечества еще не придумано более совершенного способа хранения данных, чем библиотека, поэтому, пока людям нужны знания, эти хранилища будут существовать.</a:t>
            </a:r>
          </a:p>
        </p:txBody>
      </p:sp>
      <p:pic>
        <p:nvPicPr>
          <p:cNvPr id="6146" name="Picture 2" descr="C:\Users\Алексей\Pictures\13.05.2016\DSC014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12" y="3802732"/>
            <a:ext cx="5431588" cy="305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лексей\Pictures\13.05.2016\DSC014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6" y="2460036"/>
            <a:ext cx="4538915" cy="2553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лексей\Pictures\13.05.2016\DSC014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84" y="2388662"/>
            <a:ext cx="3680794" cy="2070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Алексей\Pictures\13.05.2016\DSC0147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3872"/>
            <a:ext cx="371241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look.com.ua/large/201209/193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228"/>
            <a:ext cx="9143999" cy="68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120156"/>
            <a:ext cx="28775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часто компанию мне составляет моя бабушка. Книг дома много, но мы их уже все перечитали.</a:t>
            </a:r>
          </a:p>
        </p:txBody>
      </p:sp>
      <p:pic>
        <p:nvPicPr>
          <p:cNvPr id="7170" name="Picture 2" descr="C:\Users\Алексей\Pictures\13.05.2016\DSC014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92" y="0"/>
            <a:ext cx="6086908" cy="342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лексей\Pictures\13.05.2016\DSC014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5171"/>
            <a:ext cx="6071659" cy="341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лексей\Pictures\13.05.2016\DSC014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612" y="3755497"/>
            <a:ext cx="5039388" cy="2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545</Words>
  <Application>Microsoft Office PowerPoint</Application>
  <PresentationFormat>Экран (4:3)</PresentationFormat>
  <Paragraphs>17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Алексей</cp:lastModifiedBy>
  <cp:revision>24</cp:revision>
  <dcterms:created xsi:type="dcterms:W3CDTF">2016-05-12T15:15:16Z</dcterms:created>
  <dcterms:modified xsi:type="dcterms:W3CDTF">2016-05-17T11:42:09Z</dcterms:modified>
</cp:coreProperties>
</file>