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3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3D9FF-AEA0-408F-BE89-F47616427455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3D6-7A1A-4DE2-A015-3EEE9D0FE9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3D9FF-AEA0-408F-BE89-F47616427455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3D6-7A1A-4DE2-A015-3EEE9D0FE9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3D9FF-AEA0-408F-BE89-F47616427455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3D6-7A1A-4DE2-A015-3EEE9D0FE94E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3D9FF-AEA0-408F-BE89-F47616427455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3D6-7A1A-4DE2-A015-3EEE9D0FE94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3D9FF-AEA0-408F-BE89-F47616427455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3D6-7A1A-4DE2-A015-3EEE9D0FE9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3D9FF-AEA0-408F-BE89-F47616427455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3D6-7A1A-4DE2-A015-3EEE9D0FE94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3D9FF-AEA0-408F-BE89-F47616427455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3D6-7A1A-4DE2-A015-3EEE9D0FE9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3D9FF-AEA0-408F-BE89-F47616427455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3D6-7A1A-4DE2-A015-3EEE9D0FE9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3D9FF-AEA0-408F-BE89-F47616427455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3D6-7A1A-4DE2-A015-3EEE9D0FE9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3D9FF-AEA0-408F-BE89-F47616427455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3D6-7A1A-4DE2-A015-3EEE9D0FE94E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3D9FF-AEA0-408F-BE89-F47616427455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3D6-7A1A-4DE2-A015-3EEE9D0FE94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C23D9FF-AEA0-408F-BE89-F47616427455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CBB93D6-7A1A-4DE2-A015-3EEE9D0FE94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7030A0"/>
                </a:solidFill>
              </a:rPr>
              <a:t>Прочти-это интересно!</a:t>
            </a:r>
            <a:endParaRPr lang="ru-RU" sz="54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user\Desktop\буктрейллер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3" y="1844825"/>
            <a:ext cx="3096344" cy="425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13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буктрейллер\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0"/>
            <a:ext cx="4437323" cy="610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72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буктрейллер\в конец 1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0"/>
            <a:ext cx="4437323" cy="610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41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24846"/>
          </a:xfrm>
        </p:spPr>
        <p:txBody>
          <a:bodyPr/>
          <a:lstStyle/>
          <a:p>
            <a:r>
              <a:rPr lang="ru-RU" dirty="0" smtClean="0"/>
              <a:t>Читай дальше, и изобретай!</a:t>
            </a:r>
            <a:endParaRPr lang="ru-RU" dirty="0"/>
          </a:p>
        </p:txBody>
      </p:sp>
      <p:pic>
        <p:nvPicPr>
          <p:cNvPr id="12290" name="Picture 2" descr="C:\Users\user\Desktop\буктрейллер\чит. робот с пылесосом 17 КОНЕЦ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3" y="1263174"/>
            <a:ext cx="3568585" cy="475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65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ГЛАВНЫЕ  ДЕЙСТВУЮЩИЕ  ЛИЦА: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4">
                    <a:lumMod val="75000"/>
                  </a:schemeClr>
                </a:solidFill>
              </a:rPr>
            </a:b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user\Desktop\буктрейллер\Ансельм 5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5955"/>
            <a:ext cx="2664296" cy="366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буктрейллер\ПЕЛИКАН 6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91789"/>
            <a:ext cx="2800886" cy="385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буктрейллер\УЛИТКА 7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725" y="1208890"/>
            <a:ext cx="2716071" cy="373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80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буктрейллер\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769" y="1124744"/>
            <a:ext cx="3672408" cy="469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66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буктрейллер\9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893" y="0"/>
            <a:ext cx="4437323" cy="610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94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буктрейллер\1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"/>
            <a:ext cx="4430225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67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буктрейллер\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0"/>
            <a:ext cx="4293307" cy="590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57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буктрейллер\1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0"/>
            <a:ext cx="4437323" cy="610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3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буктрейллер\1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0"/>
            <a:ext cx="4509331" cy="620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84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буктрейллер\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0"/>
            <a:ext cx="4509331" cy="620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47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41</TotalTime>
  <Words>13</Words>
  <Application>Microsoft Office PowerPoint</Application>
  <PresentationFormat>Экран (4:3)</PresentationFormat>
  <Paragraphs>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Прочти-это интересно!</vt:lpstr>
      <vt:lpstr>ГЛАВНЫЕ  ДЕЙСТВУЮЩИЕ  ЛИЦА: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Читай дальше, и изобретай!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Прочти-это интересно!</dc:title>
  <dc:creator>user</dc:creator>
  <cp:lastModifiedBy>user</cp:lastModifiedBy>
  <cp:revision>15</cp:revision>
  <dcterms:created xsi:type="dcterms:W3CDTF">2021-04-06T07:46:09Z</dcterms:created>
  <dcterms:modified xsi:type="dcterms:W3CDTF">2021-04-06T09:23:32Z</dcterms:modified>
</cp:coreProperties>
</file>