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C4F0-581E-431F-B310-E703A5C190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9632E4-E256-4968-8B7F-8912240536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301C7E-2794-48C2-B23C-9F402F2A907C}"/>
              </a:ext>
            </a:extLst>
          </p:cNvPr>
          <p:cNvSpPr>
            <a:spLocks noGrp="1"/>
          </p:cNvSpPr>
          <p:nvPr>
            <p:ph type="dt" sz="half" idx="10"/>
          </p:nvPr>
        </p:nvSpPr>
        <p:spPr/>
        <p:txBody>
          <a:bodyPr/>
          <a:lstStyle/>
          <a:p>
            <a:fld id="{292F8C97-4957-4842-9825-3E5150702C8E}" type="datetimeFigureOut">
              <a:rPr lang="en-US" smtClean="0"/>
              <a:t>11/1/2020</a:t>
            </a:fld>
            <a:endParaRPr lang="en-US"/>
          </a:p>
        </p:txBody>
      </p:sp>
      <p:sp>
        <p:nvSpPr>
          <p:cNvPr id="5" name="Footer Placeholder 4">
            <a:extLst>
              <a:ext uri="{FF2B5EF4-FFF2-40B4-BE49-F238E27FC236}">
                <a16:creationId xmlns:a16="http://schemas.microsoft.com/office/drawing/2014/main" id="{2DFDE31F-B002-4D1D-952A-2584F92C9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DBC67-BC95-4706-AFDC-9015855C9263}"/>
              </a:ext>
            </a:extLst>
          </p:cNvPr>
          <p:cNvSpPr>
            <a:spLocks noGrp="1"/>
          </p:cNvSpPr>
          <p:nvPr>
            <p:ph type="sldNum" sz="quarter" idx="12"/>
          </p:nvPr>
        </p:nvSpPr>
        <p:spPr/>
        <p:txBody>
          <a:bodyPr/>
          <a:lstStyle/>
          <a:p>
            <a:fld id="{246A3EC2-CBD3-4C15-ACFC-9CC49F6A907E}" type="slidenum">
              <a:rPr lang="en-US" smtClean="0"/>
              <a:t>‹#›</a:t>
            </a:fld>
            <a:endParaRPr lang="en-US"/>
          </a:p>
        </p:txBody>
      </p:sp>
    </p:spTree>
    <p:extLst>
      <p:ext uri="{BB962C8B-B14F-4D97-AF65-F5344CB8AC3E}">
        <p14:creationId xmlns:p14="http://schemas.microsoft.com/office/powerpoint/2010/main" val="394720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B7877-4DE2-4493-B18F-38286BB0AF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459CFC-2C58-45B6-B36B-E84687B96F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13DEE-4086-482C-84D6-BEE1898AAA3F}"/>
              </a:ext>
            </a:extLst>
          </p:cNvPr>
          <p:cNvSpPr>
            <a:spLocks noGrp="1"/>
          </p:cNvSpPr>
          <p:nvPr>
            <p:ph type="dt" sz="half" idx="10"/>
          </p:nvPr>
        </p:nvSpPr>
        <p:spPr/>
        <p:txBody>
          <a:bodyPr/>
          <a:lstStyle/>
          <a:p>
            <a:fld id="{292F8C97-4957-4842-9825-3E5150702C8E}" type="datetimeFigureOut">
              <a:rPr lang="en-US" smtClean="0"/>
              <a:t>11/1/2020</a:t>
            </a:fld>
            <a:endParaRPr lang="en-US"/>
          </a:p>
        </p:txBody>
      </p:sp>
      <p:sp>
        <p:nvSpPr>
          <p:cNvPr id="5" name="Footer Placeholder 4">
            <a:extLst>
              <a:ext uri="{FF2B5EF4-FFF2-40B4-BE49-F238E27FC236}">
                <a16:creationId xmlns:a16="http://schemas.microsoft.com/office/drawing/2014/main" id="{75E683CD-4544-4B9A-9953-73F292DF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AA579-8C7B-4F7F-AD59-2CEF082F51B0}"/>
              </a:ext>
            </a:extLst>
          </p:cNvPr>
          <p:cNvSpPr>
            <a:spLocks noGrp="1"/>
          </p:cNvSpPr>
          <p:nvPr>
            <p:ph type="sldNum" sz="quarter" idx="12"/>
          </p:nvPr>
        </p:nvSpPr>
        <p:spPr/>
        <p:txBody>
          <a:bodyPr/>
          <a:lstStyle/>
          <a:p>
            <a:fld id="{246A3EC2-CBD3-4C15-ACFC-9CC49F6A907E}" type="slidenum">
              <a:rPr lang="en-US" smtClean="0"/>
              <a:t>‹#›</a:t>
            </a:fld>
            <a:endParaRPr lang="en-US"/>
          </a:p>
        </p:txBody>
      </p:sp>
    </p:spTree>
    <p:extLst>
      <p:ext uri="{BB962C8B-B14F-4D97-AF65-F5344CB8AC3E}">
        <p14:creationId xmlns:p14="http://schemas.microsoft.com/office/powerpoint/2010/main" val="231923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BA6D4B-17D3-4296-8881-FA134D4380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89E51-04CD-4F8E-8B45-4BF1885D65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0C659-3AEB-4A44-99A7-8B80D39B2530}"/>
              </a:ext>
            </a:extLst>
          </p:cNvPr>
          <p:cNvSpPr>
            <a:spLocks noGrp="1"/>
          </p:cNvSpPr>
          <p:nvPr>
            <p:ph type="dt" sz="half" idx="10"/>
          </p:nvPr>
        </p:nvSpPr>
        <p:spPr/>
        <p:txBody>
          <a:bodyPr/>
          <a:lstStyle/>
          <a:p>
            <a:fld id="{292F8C97-4957-4842-9825-3E5150702C8E}" type="datetimeFigureOut">
              <a:rPr lang="en-US" smtClean="0"/>
              <a:t>11/1/2020</a:t>
            </a:fld>
            <a:endParaRPr lang="en-US"/>
          </a:p>
        </p:txBody>
      </p:sp>
      <p:sp>
        <p:nvSpPr>
          <p:cNvPr id="5" name="Footer Placeholder 4">
            <a:extLst>
              <a:ext uri="{FF2B5EF4-FFF2-40B4-BE49-F238E27FC236}">
                <a16:creationId xmlns:a16="http://schemas.microsoft.com/office/drawing/2014/main" id="{B294A895-2DFE-44BE-9A3C-BDC7BBC08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7CF18-FC93-430D-85F2-6355ADB30771}"/>
              </a:ext>
            </a:extLst>
          </p:cNvPr>
          <p:cNvSpPr>
            <a:spLocks noGrp="1"/>
          </p:cNvSpPr>
          <p:nvPr>
            <p:ph type="sldNum" sz="quarter" idx="12"/>
          </p:nvPr>
        </p:nvSpPr>
        <p:spPr/>
        <p:txBody>
          <a:bodyPr/>
          <a:lstStyle/>
          <a:p>
            <a:fld id="{246A3EC2-CBD3-4C15-ACFC-9CC49F6A907E}" type="slidenum">
              <a:rPr lang="en-US" smtClean="0"/>
              <a:t>‹#›</a:t>
            </a:fld>
            <a:endParaRPr lang="en-US"/>
          </a:p>
        </p:txBody>
      </p:sp>
    </p:spTree>
    <p:extLst>
      <p:ext uri="{BB962C8B-B14F-4D97-AF65-F5344CB8AC3E}">
        <p14:creationId xmlns:p14="http://schemas.microsoft.com/office/powerpoint/2010/main" val="105604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598AE-EC20-47AF-94CE-7E7655288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9733F5-3210-4D63-A4B7-8A5251C105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FD70C-B3B3-4E15-8D0D-B1EE5B5F7373}"/>
              </a:ext>
            </a:extLst>
          </p:cNvPr>
          <p:cNvSpPr>
            <a:spLocks noGrp="1"/>
          </p:cNvSpPr>
          <p:nvPr>
            <p:ph type="dt" sz="half" idx="10"/>
          </p:nvPr>
        </p:nvSpPr>
        <p:spPr/>
        <p:txBody>
          <a:bodyPr/>
          <a:lstStyle/>
          <a:p>
            <a:fld id="{292F8C97-4957-4842-9825-3E5150702C8E}" type="datetimeFigureOut">
              <a:rPr lang="en-US" smtClean="0"/>
              <a:t>11/1/2020</a:t>
            </a:fld>
            <a:endParaRPr lang="en-US"/>
          </a:p>
        </p:txBody>
      </p:sp>
      <p:sp>
        <p:nvSpPr>
          <p:cNvPr id="5" name="Footer Placeholder 4">
            <a:extLst>
              <a:ext uri="{FF2B5EF4-FFF2-40B4-BE49-F238E27FC236}">
                <a16:creationId xmlns:a16="http://schemas.microsoft.com/office/drawing/2014/main" id="{BA80A851-00EC-4A6A-A9B7-B9DF3326AD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28273-C1A4-4E7F-892A-989D159CAEC7}"/>
              </a:ext>
            </a:extLst>
          </p:cNvPr>
          <p:cNvSpPr>
            <a:spLocks noGrp="1"/>
          </p:cNvSpPr>
          <p:nvPr>
            <p:ph type="sldNum" sz="quarter" idx="12"/>
          </p:nvPr>
        </p:nvSpPr>
        <p:spPr/>
        <p:txBody>
          <a:bodyPr/>
          <a:lstStyle/>
          <a:p>
            <a:fld id="{246A3EC2-CBD3-4C15-ACFC-9CC49F6A907E}" type="slidenum">
              <a:rPr lang="en-US" smtClean="0"/>
              <a:t>‹#›</a:t>
            </a:fld>
            <a:endParaRPr lang="en-US"/>
          </a:p>
        </p:txBody>
      </p:sp>
    </p:spTree>
    <p:extLst>
      <p:ext uri="{BB962C8B-B14F-4D97-AF65-F5344CB8AC3E}">
        <p14:creationId xmlns:p14="http://schemas.microsoft.com/office/powerpoint/2010/main" val="200197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48FE5-64C1-478A-8028-2DE97CEC5F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3E041-9856-4831-861C-303EC3E5B8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7EAF64-8FB3-4323-97AA-0FE4C70B9109}"/>
              </a:ext>
            </a:extLst>
          </p:cNvPr>
          <p:cNvSpPr>
            <a:spLocks noGrp="1"/>
          </p:cNvSpPr>
          <p:nvPr>
            <p:ph type="dt" sz="half" idx="10"/>
          </p:nvPr>
        </p:nvSpPr>
        <p:spPr/>
        <p:txBody>
          <a:bodyPr/>
          <a:lstStyle/>
          <a:p>
            <a:fld id="{292F8C97-4957-4842-9825-3E5150702C8E}" type="datetimeFigureOut">
              <a:rPr lang="en-US" smtClean="0"/>
              <a:t>11/1/2020</a:t>
            </a:fld>
            <a:endParaRPr lang="en-US"/>
          </a:p>
        </p:txBody>
      </p:sp>
      <p:sp>
        <p:nvSpPr>
          <p:cNvPr id="5" name="Footer Placeholder 4">
            <a:extLst>
              <a:ext uri="{FF2B5EF4-FFF2-40B4-BE49-F238E27FC236}">
                <a16:creationId xmlns:a16="http://schemas.microsoft.com/office/drawing/2014/main" id="{F288C73E-EBCD-43A9-B081-C2C7DA4E0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C7743-B005-418D-B354-179B1847FC0D}"/>
              </a:ext>
            </a:extLst>
          </p:cNvPr>
          <p:cNvSpPr>
            <a:spLocks noGrp="1"/>
          </p:cNvSpPr>
          <p:nvPr>
            <p:ph type="sldNum" sz="quarter" idx="12"/>
          </p:nvPr>
        </p:nvSpPr>
        <p:spPr/>
        <p:txBody>
          <a:bodyPr/>
          <a:lstStyle/>
          <a:p>
            <a:fld id="{246A3EC2-CBD3-4C15-ACFC-9CC49F6A907E}" type="slidenum">
              <a:rPr lang="en-US" smtClean="0"/>
              <a:t>‹#›</a:t>
            </a:fld>
            <a:endParaRPr lang="en-US"/>
          </a:p>
        </p:txBody>
      </p:sp>
    </p:spTree>
    <p:extLst>
      <p:ext uri="{BB962C8B-B14F-4D97-AF65-F5344CB8AC3E}">
        <p14:creationId xmlns:p14="http://schemas.microsoft.com/office/powerpoint/2010/main" val="115845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05A7-A9E4-443E-B007-A078A401C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4AD6F6-B548-4FFD-90B6-9D52F2D872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672600-A035-4A79-9A9F-A21F76F461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87B456-D96D-4ADA-98FD-C9896AF84D0F}"/>
              </a:ext>
            </a:extLst>
          </p:cNvPr>
          <p:cNvSpPr>
            <a:spLocks noGrp="1"/>
          </p:cNvSpPr>
          <p:nvPr>
            <p:ph type="dt" sz="half" idx="10"/>
          </p:nvPr>
        </p:nvSpPr>
        <p:spPr/>
        <p:txBody>
          <a:bodyPr/>
          <a:lstStyle/>
          <a:p>
            <a:fld id="{292F8C97-4957-4842-9825-3E5150702C8E}" type="datetimeFigureOut">
              <a:rPr lang="en-US" smtClean="0"/>
              <a:t>11/1/2020</a:t>
            </a:fld>
            <a:endParaRPr lang="en-US"/>
          </a:p>
        </p:txBody>
      </p:sp>
      <p:sp>
        <p:nvSpPr>
          <p:cNvPr id="6" name="Footer Placeholder 5">
            <a:extLst>
              <a:ext uri="{FF2B5EF4-FFF2-40B4-BE49-F238E27FC236}">
                <a16:creationId xmlns:a16="http://schemas.microsoft.com/office/drawing/2014/main" id="{F25017E7-6ECE-4426-BF63-ADA5ADBC6D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AAFA2-189B-4837-A47A-4A458383AF99}"/>
              </a:ext>
            </a:extLst>
          </p:cNvPr>
          <p:cNvSpPr>
            <a:spLocks noGrp="1"/>
          </p:cNvSpPr>
          <p:nvPr>
            <p:ph type="sldNum" sz="quarter" idx="12"/>
          </p:nvPr>
        </p:nvSpPr>
        <p:spPr/>
        <p:txBody>
          <a:bodyPr/>
          <a:lstStyle/>
          <a:p>
            <a:fld id="{246A3EC2-CBD3-4C15-ACFC-9CC49F6A907E}" type="slidenum">
              <a:rPr lang="en-US" smtClean="0"/>
              <a:t>‹#›</a:t>
            </a:fld>
            <a:endParaRPr lang="en-US"/>
          </a:p>
        </p:txBody>
      </p:sp>
    </p:spTree>
    <p:extLst>
      <p:ext uri="{BB962C8B-B14F-4D97-AF65-F5344CB8AC3E}">
        <p14:creationId xmlns:p14="http://schemas.microsoft.com/office/powerpoint/2010/main" val="33719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9048-E924-4A69-9860-C542D24F54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F177D0-C6A0-4B91-BF79-9A1ABAFF01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429F06-81CE-46C4-A6A6-CD924E8FCD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68E333-F20A-459A-89BC-2983601A90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C3292-EB9A-4A29-9224-2FDCC2E749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1E44E2-DADB-4E20-96DF-8B9250D420AF}"/>
              </a:ext>
            </a:extLst>
          </p:cNvPr>
          <p:cNvSpPr>
            <a:spLocks noGrp="1"/>
          </p:cNvSpPr>
          <p:nvPr>
            <p:ph type="dt" sz="half" idx="10"/>
          </p:nvPr>
        </p:nvSpPr>
        <p:spPr/>
        <p:txBody>
          <a:bodyPr/>
          <a:lstStyle/>
          <a:p>
            <a:fld id="{292F8C97-4957-4842-9825-3E5150702C8E}" type="datetimeFigureOut">
              <a:rPr lang="en-US" smtClean="0"/>
              <a:t>11/1/2020</a:t>
            </a:fld>
            <a:endParaRPr lang="en-US"/>
          </a:p>
        </p:txBody>
      </p:sp>
      <p:sp>
        <p:nvSpPr>
          <p:cNvPr id="8" name="Footer Placeholder 7">
            <a:extLst>
              <a:ext uri="{FF2B5EF4-FFF2-40B4-BE49-F238E27FC236}">
                <a16:creationId xmlns:a16="http://schemas.microsoft.com/office/drawing/2014/main" id="{64B7494C-AB49-4A9C-988E-71BF062671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1352D5-22E9-4153-B8D5-F14EF98889FE}"/>
              </a:ext>
            </a:extLst>
          </p:cNvPr>
          <p:cNvSpPr>
            <a:spLocks noGrp="1"/>
          </p:cNvSpPr>
          <p:nvPr>
            <p:ph type="sldNum" sz="quarter" idx="12"/>
          </p:nvPr>
        </p:nvSpPr>
        <p:spPr/>
        <p:txBody>
          <a:bodyPr/>
          <a:lstStyle/>
          <a:p>
            <a:fld id="{246A3EC2-CBD3-4C15-ACFC-9CC49F6A907E}" type="slidenum">
              <a:rPr lang="en-US" smtClean="0"/>
              <a:t>‹#›</a:t>
            </a:fld>
            <a:endParaRPr lang="en-US"/>
          </a:p>
        </p:txBody>
      </p:sp>
    </p:spTree>
    <p:extLst>
      <p:ext uri="{BB962C8B-B14F-4D97-AF65-F5344CB8AC3E}">
        <p14:creationId xmlns:p14="http://schemas.microsoft.com/office/powerpoint/2010/main" val="1197040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1D54-083B-45A3-B065-DF1A2EC80C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BEE47A-947F-48C4-B646-DC58714DAFEF}"/>
              </a:ext>
            </a:extLst>
          </p:cNvPr>
          <p:cNvSpPr>
            <a:spLocks noGrp="1"/>
          </p:cNvSpPr>
          <p:nvPr>
            <p:ph type="dt" sz="half" idx="10"/>
          </p:nvPr>
        </p:nvSpPr>
        <p:spPr/>
        <p:txBody>
          <a:bodyPr/>
          <a:lstStyle/>
          <a:p>
            <a:fld id="{292F8C97-4957-4842-9825-3E5150702C8E}" type="datetimeFigureOut">
              <a:rPr lang="en-US" smtClean="0"/>
              <a:t>11/1/2020</a:t>
            </a:fld>
            <a:endParaRPr lang="en-US"/>
          </a:p>
        </p:txBody>
      </p:sp>
      <p:sp>
        <p:nvSpPr>
          <p:cNvPr id="4" name="Footer Placeholder 3">
            <a:extLst>
              <a:ext uri="{FF2B5EF4-FFF2-40B4-BE49-F238E27FC236}">
                <a16:creationId xmlns:a16="http://schemas.microsoft.com/office/drawing/2014/main" id="{8FCFE043-C6E6-48D3-A4AE-7FD1CA657F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F4EA00-12A4-4FE4-9112-8F6F2325415D}"/>
              </a:ext>
            </a:extLst>
          </p:cNvPr>
          <p:cNvSpPr>
            <a:spLocks noGrp="1"/>
          </p:cNvSpPr>
          <p:nvPr>
            <p:ph type="sldNum" sz="quarter" idx="12"/>
          </p:nvPr>
        </p:nvSpPr>
        <p:spPr/>
        <p:txBody>
          <a:bodyPr/>
          <a:lstStyle/>
          <a:p>
            <a:fld id="{246A3EC2-CBD3-4C15-ACFC-9CC49F6A907E}" type="slidenum">
              <a:rPr lang="en-US" smtClean="0"/>
              <a:t>‹#›</a:t>
            </a:fld>
            <a:endParaRPr lang="en-US"/>
          </a:p>
        </p:txBody>
      </p:sp>
    </p:spTree>
    <p:extLst>
      <p:ext uri="{BB962C8B-B14F-4D97-AF65-F5344CB8AC3E}">
        <p14:creationId xmlns:p14="http://schemas.microsoft.com/office/powerpoint/2010/main" val="76816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813549-E5FE-4B6F-8A85-53EF0825007A}"/>
              </a:ext>
            </a:extLst>
          </p:cNvPr>
          <p:cNvSpPr>
            <a:spLocks noGrp="1"/>
          </p:cNvSpPr>
          <p:nvPr>
            <p:ph type="dt" sz="half" idx="10"/>
          </p:nvPr>
        </p:nvSpPr>
        <p:spPr/>
        <p:txBody>
          <a:bodyPr/>
          <a:lstStyle/>
          <a:p>
            <a:fld id="{292F8C97-4957-4842-9825-3E5150702C8E}" type="datetimeFigureOut">
              <a:rPr lang="en-US" smtClean="0"/>
              <a:t>11/1/2020</a:t>
            </a:fld>
            <a:endParaRPr lang="en-US"/>
          </a:p>
        </p:txBody>
      </p:sp>
      <p:sp>
        <p:nvSpPr>
          <p:cNvPr id="3" name="Footer Placeholder 2">
            <a:extLst>
              <a:ext uri="{FF2B5EF4-FFF2-40B4-BE49-F238E27FC236}">
                <a16:creationId xmlns:a16="http://schemas.microsoft.com/office/drawing/2014/main" id="{0A63FD3D-1AD0-4ED7-B50F-6F135027F2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F349DF-BC4E-4223-9748-710547256E98}"/>
              </a:ext>
            </a:extLst>
          </p:cNvPr>
          <p:cNvSpPr>
            <a:spLocks noGrp="1"/>
          </p:cNvSpPr>
          <p:nvPr>
            <p:ph type="sldNum" sz="quarter" idx="12"/>
          </p:nvPr>
        </p:nvSpPr>
        <p:spPr/>
        <p:txBody>
          <a:bodyPr/>
          <a:lstStyle/>
          <a:p>
            <a:fld id="{246A3EC2-CBD3-4C15-ACFC-9CC49F6A907E}" type="slidenum">
              <a:rPr lang="en-US" smtClean="0"/>
              <a:t>‹#›</a:t>
            </a:fld>
            <a:endParaRPr lang="en-US"/>
          </a:p>
        </p:txBody>
      </p:sp>
    </p:spTree>
    <p:extLst>
      <p:ext uri="{BB962C8B-B14F-4D97-AF65-F5344CB8AC3E}">
        <p14:creationId xmlns:p14="http://schemas.microsoft.com/office/powerpoint/2010/main" val="89229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75A8-23DA-42C1-95B7-3D988D201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656F2-DCF9-457D-99C8-5FE8B0E0F4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F37600-A475-4888-A245-A78556169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A6E7D0-FF3C-48FF-B76F-43D99A67AD47}"/>
              </a:ext>
            </a:extLst>
          </p:cNvPr>
          <p:cNvSpPr>
            <a:spLocks noGrp="1"/>
          </p:cNvSpPr>
          <p:nvPr>
            <p:ph type="dt" sz="half" idx="10"/>
          </p:nvPr>
        </p:nvSpPr>
        <p:spPr/>
        <p:txBody>
          <a:bodyPr/>
          <a:lstStyle/>
          <a:p>
            <a:fld id="{292F8C97-4957-4842-9825-3E5150702C8E}" type="datetimeFigureOut">
              <a:rPr lang="en-US" smtClean="0"/>
              <a:t>11/1/2020</a:t>
            </a:fld>
            <a:endParaRPr lang="en-US"/>
          </a:p>
        </p:txBody>
      </p:sp>
      <p:sp>
        <p:nvSpPr>
          <p:cNvPr id="6" name="Footer Placeholder 5">
            <a:extLst>
              <a:ext uri="{FF2B5EF4-FFF2-40B4-BE49-F238E27FC236}">
                <a16:creationId xmlns:a16="http://schemas.microsoft.com/office/drawing/2014/main" id="{CB0EF843-9A35-417E-A37A-AC51949F0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82E50-BD58-4E9E-AD62-A2B8B5D2857C}"/>
              </a:ext>
            </a:extLst>
          </p:cNvPr>
          <p:cNvSpPr>
            <a:spLocks noGrp="1"/>
          </p:cNvSpPr>
          <p:nvPr>
            <p:ph type="sldNum" sz="quarter" idx="12"/>
          </p:nvPr>
        </p:nvSpPr>
        <p:spPr/>
        <p:txBody>
          <a:bodyPr/>
          <a:lstStyle/>
          <a:p>
            <a:fld id="{246A3EC2-CBD3-4C15-ACFC-9CC49F6A907E}" type="slidenum">
              <a:rPr lang="en-US" smtClean="0"/>
              <a:t>‹#›</a:t>
            </a:fld>
            <a:endParaRPr lang="en-US"/>
          </a:p>
        </p:txBody>
      </p:sp>
    </p:spTree>
    <p:extLst>
      <p:ext uri="{BB962C8B-B14F-4D97-AF65-F5344CB8AC3E}">
        <p14:creationId xmlns:p14="http://schemas.microsoft.com/office/powerpoint/2010/main" val="177273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CEC1B-FD74-41ED-A873-40E35806C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D7DC36-5CD2-4E03-9B75-2F916CAA29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1C88DA-F22E-41BE-A7E2-C7D4DAAED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ECB307-81E1-46DB-93E2-B8B8E5CA13BD}"/>
              </a:ext>
            </a:extLst>
          </p:cNvPr>
          <p:cNvSpPr>
            <a:spLocks noGrp="1"/>
          </p:cNvSpPr>
          <p:nvPr>
            <p:ph type="dt" sz="half" idx="10"/>
          </p:nvPr>
        </p:nvSpPr>
        <p:spPr/>
        <p:txBody>
          <a:bodyPr/>
          <a:lstStyle/>
          <a:p>
            <a:fld id="{292F8C97-4957-4842-9825-3E5150702C8E}" type="datetimeFigureOut">
              <a:rPr lang="en-US" smtClean="0"/>
              <a:t>11/1/2020</a:t>
            </a:fld>
            <a:endParaRPr lang="en-US"/>
          </a:p>
        </p:txBody>
      </p:sp>
      <p:sp>
        <p:nvSpPr>
          <p:cNvPr id="6" name="Footer Placeholder 5">
            <a:extLst>
              <a:ext uri="{FF2B5EF4-FFF2-40B4-BE49-F238E27FC236}">
                <a16:creationId xmlns:a16="http://schemas.microsoft.com/office/drawing/2014/main" id="{5DFE1EAF-DB31-4FE3-87EB-C47CCA8A5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2401A-D747-406B-9ACA-23FB2354BD4B}"/>
              </a:ext>
            </a:extLst>
          </p:cNvPr>
          <p:cNvSpPr>
            <a:spLocks noGrp="1"/>
          </p:cNvSpPr>
          <p:nvPr>
            <p:ph type="sldNum" sz="quarter" idx="12"/>
          </p:nvPr>
        </p:nvSpPr>
        <p:spPr/>
        <p:txBody>
          <a:bodyPr/>
          <a:lstStyle/>
          <a:p>
            <a:fld id="{246A3EC2-CBD3-4C15-ACFC-9CC49F6A907E}" type="slidenum">
              <a:rPr lang="en-US" smtClean="0"/>
              <a:t>‹#›</a:t>
            </a:fld>
            <a:endParaRPr lang="en-US"/>
          </a:p>
        </p:txBody>
      </p:sp>
    </p:spTree>
    <p:extLst>
      <p:ext uri="{BB962C8B-B14F-4D97-AF65-F5344CB8AC3E}">
        <p14:creationId xmlns:p14="http://schemas.microsoft.com/office/powerpoint/2010/main" val="426457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80B916-0C7F-4678-8AA1-4BB4DDA050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ABBEE7-29AD-48CF-968C-D85096BE03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5629E-DF93-414B-AD5B-84CED081AA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F8C97-4957-4842-9825-3E5150702C8E}" type="datetimeFigureOut">
              <a:rPr lang="en-US" smtClean="0"/>
              <a:t>11/1/2020</a:t>
            </a:fld>
            <a:endParaRPr lang="en-US"/>
          </a:p>
        </p:txBody>
      </p:sp>
      <p:sp>
        <p:nvSpPr>
          <p:cNvPr id="5" name="Footer Placeholder 4">
            <a:extLst>
              <a:ext uri="{FF2B5EF4-FFF2-40B4-BE49-F238E27FC236}">
                <a16:creationId xmlns:a16="http://schemas.microsoft.com/office/drawing/2014/main" id="{1E29A220-229D-4ADB-BEA7-2482D3C71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2D6A54-8A50-46D9-8848-E4C0CB1325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A3EC2-CBD3-4C15-ACFC-9CC49F6A907E}" type="slidenum">
              <a:rPr lang="en-US" smtClean="0"/>
              <a:t>‹#›</a:t>
            </a:fld>
            <a:endParaRPr lang="en-US"/>
          </a:p>
        </p:txBody>
      </p:sp>
    </p:spTree>
    <p:extLst>
      <p:ext uri="{BB962C8B-B14F-4D97-AF65-F5344CB8AC3E}">
        <p14:creationId xmlns:p14="http://schemas.microsoft.com/office/powerpoint/2010/main" val="2321577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eable.com/presentations/" TargetMode="External"/><Relationship Id="rId2" Type="http://schemas.openxmlformats.org/officeDocument/2006/relationships/hyperlink" Target="https://animoto.com/project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anchor.fm/dashboard/episod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aturalreaders.com/onli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ndmeister.com/1670506445" TargetMode="External"/><Relationship Id="rId2" Type="http://schemas.openxmlformats.org/officeDocument/2006/relationships/hyperlink" Target="https://gitmind.com/app/m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asel.ly/create?id=https://s3.amazonaws.com/easel.ly/all_easels/6037618/1604134817&amp;key=pri" TargetMode="External"/><Relationship Id="rId2" Type="http://schemas.openxmlformats.org/officeDocument/2006/relationships/hyperlink" Target="https://www.canva.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visme.c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ogethertube.com/" TargetMode="External"/><Relationship Id="rId2" Type="http://schemas.openxmlformats.org/officeDocument/2006/relationships/hyperlink" Target="https://mentimeter.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wwapp.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ventbrit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akelet.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84E0-B989-4732-A894-24D38AFDE97E}"/>
              </a:ext>
            </a:extLst>
          </p:cNvPr>
          <p:cNvSpPr>
            <a:spLocks noGrp="1"/>
          </p:cNvSpPr>
          <p:nvPr>
            <p:ph type="title"/>
          </p:nvPr>
        </p:nvSpPr>
        <p:spPr/>
        <p:txBody>
          <a:bodyPr/>
          <a:lstStyle/>
          <a:p>
            <a:r>
              <a:rPr lang="en-US" b="1" dirty="0">
                <a:solidFill>
                  <a:schemeClr val="accent1"/>
                </a:solidFill>
                <a:latin typeface="Arial" panose="020B0604020202020204" pitchFamily="34" charset="0"/>
                <a:cs typeface="Arial" panose="020B0604020202020204" pitchFamily="34" charset="0"/>
              </a:rPr>
              <a:t>Evaluation of online tools</a:t>
            </a:r>
          </a:p>
        </p:txBody>
      </p:sp>
      <p:sp>
        <p:nvSpPr>
          <p:cNvPr id="3" name="Content Placeholder 2">
            <a:extLst>
              <a:ext uri="{FF2B5EF4-FFF2-40B4-BE49-F238E27FC236}">
                <a16:creationId xmlns:a16="http://schemas.microsoft.com/office/drawing/2014/main" id="{1934ACEC-7EC5-4FA7-B01C-F03C0E4F126F}"/>
              </a:ext>
            </a:extLst>
          </p:cNvPr>
          <p:cNvSpPr>
            <a:spLocks noGrp="1"/>
          </p:cNvSpPr>
          <p:nvPr>
            <p:ph idx="1"/>
          </p:nvPr>
        </p:nvSpPr>
        <p:spPr/>
        <p:txBody>
          <a:bodyPr>
            <a:normAutofit lnSpcReduction="10000"/>
          </a:bodyPr>
          <a:lstStyle/>
          <a:p>
            <a:pPr marL="0" indent="0">
              <a:buNone/>
            </a:pPr>
            <a:r>
              <a:rPr lang="en-US" sz="40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Making videos</a:t>
            </a:r>
          </a:p>
          <a:p>
            <a:pPr marL="0" indent="0">
              <a:buNone/>
            </a:pPr>
            <a:endParaRPr lang="en-US"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14350" indent="-514350">
              <a:buAutoNum type="arabicPeriod"/>
            </a:pPr>
            <a:r>
              <a:rPr lang="en-US" sz="3200" u="none" strike="noStrike" dirty="0">
                <a:solidFill>
                  <a:srgbClr val="337AB7"/>
                </a:solidFill>
                <a:effectLst/>
                <a:latin typeface="Arial" panose="020B0604020202020204" pitchFamily="34" charset="0"/>
                <a:ea typeface="Calibri" panose="020F0502020204030204" pitchFamily="34" charset="0"/>
                <a:cs typeface="Arial" panose="020B0604020202020204" pitchFamily="34" charset="0"/>
                <a:hlinkClick r:id="rId2"/>
              </a:rPr>
              <a:t>https://animoto.com/projects</a:t>
            </a:r>
            <a:b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++Animoto</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is a tool which helps to produce videos that blend photos, video clips, text and music. </a:t>
            </a:r>
          </a:p>
          <a:p>
            <a:pPr marL="514350" indent="-514350">
              <a:buAutoNum type="arabicPeriod"/>
            </a:pP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my view, it is much better than </a:t>
            </a:r>
            <a:r>
              <a:rPr lang="en-US" sz="3200" u="none" strike="noStrike" dirty="0">
                <a:solidFill>
                  <a:srgbClr val="337AB7"/>
                </a:solidFill>
                <a:effectLst/>
                <a:latin typeface="Arial" panose="020B0604020202020204" pitchFamily="34" charset="0"/>
                <a:ea typeface="Calibri" panose="020F0502020204030204" pitchFamily="34" charset="0"/>
                <a:cs typeface="Arial" panose="020B0604020202020204" pitchFamily="34" charset="0"/>
                <a:hlinkClick r:id="rId3"/>
              </a:rPr>
              <a:t>https://biteable.com/presentations/</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terms of ready-made templates. However, both these video makers need practice before using confidently in public.</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70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CDEE-2698-4F0A-B7A2-D5B3BA282866}"/>
              </a:ext>
            </a:extLst>
          </p:cNvPr>
          <p:cNvSpPr>
            <a:spLocks noGrp="1"/>
          </p:cNvSpPr>
          <p:nvPr>
            <p:ph type="title"/>
          </p:nvPr>
        </p:nvSpPr>
        <p:spPr/>
        <p:txBody>
          <a:bodyPr/>
          <a:lstStyle/>
          <a:p>
            <a:r>
              <a:rPr lang="en-US" dirty="0">
                <a:solidFill>
                  <a:srgbClr val="7030A0"/>
                </a:solidFill>
              </a:rPr>
              <a:t>Podcast app</a:t>
            </a:r>
          </a:p>
        </p:txBody>
      </p:sp>
      <p:sp>
        <p:nvSpPr>
          <p:cNvPr id="3" name="Content Placeholder 2">
            <a:extLst>
              <a:ext uri="{FF2B5EF4-FFF2-40B4-BE49-F238E27FC236}">
                <a16:creationId xmlns:a16="http://schemas.microsoft.com/office/drawing/2014/main" id="{377DBD52-766C-4687-9C71-E285BAAA79C5}"/>
              </a:ext>
            </a:extLst>
          </p:cNvPr>
          <p:cNvSpPr>
            <a:spLocks noGrp="1"/>
          </p:cNvSpPr>
          <p:nvPr>
            <p:ph idx="1"/>
          </p:nvPr>
        </p:nvSpPr>
        <p:spPr/>
        <p:txBody>
          <a:bodyPr/>
          <a:lstStyle/>
          <a:p>
            <a:pPr marL="0" marR="0" indent="0">
              <a:spcBef>
                <a:spcPts val="0"/>
              </a:spcBef>
              <a:spcAft>
                <a:spcPts val="750"/>
              </a:spcAft>
              <a:buNone/>
            </a:pPr>
            <a:r>
              <a:rPr lang="en-US" sz="3600" dirty="0">
                <a:solidFill>
                  <a:srgbClr val="000000"/>
                </a:solidFill>
                <a:effectLst/>
                <a:latin typeface="Roboto" panose="02000000000000000000" pitchFamily="2" charset="0"/>
                <a:ea typeface="Times New Roman" panose="02020603050405020304" pitchFamily="18" charset="0"/>
              </a:rPr>
              <a:t> 11. </a:t>
            </a:r>
            <a:r>
              <a:rPr lang="en-US" sz="3600" u="none" strike="noStrike" dirty="0">
                <a:solidFill>
                  <a:srgbClr val="337AB7"/>
                </a:solidFill>
                <a:effectLst/>
                <a:latin typeface="Roboto" panose="02000000000000000000" pitchFamily="2" charset="0"/>
                <a:ea typeface="Times New Roman" panose="02020603050405020304" pitchFamily="18" charset="0"/>
                <a:hlinkClick r:id="rId2"/>
              </a:rPr>
              <a:t>https://anchor.fm/dashboard/episodes</a:t>
            </a:r>
            <a:endParaRPr lang="en-US" sz="3600" dirty="0">
              <a:effectLst/>
              <a:latin typeface="Times New Roman" panose="02020603050405020304" pitchFamily="18" charset="0"/>
              <a:ea typeface="Times New Roman" panose="02020603050405020304" pitchFamily="18" charset="0"/>
            </a:endParaRPr>
          </a:p>
          <a:p>
            <a:pPr marL="0" marR="0" indent="0" algn="l">
              <a:spcBef>
                <a:spcPts val="0"/>
              </a:spcBef>
              <a:spcAft>
                <a:spcPts val="750"/>
              </a:spcAft>
              <a:buNone/>
            </a:pPr>
            <a:r>
              <a:rPr lang="en-US" sz="3600" dirty="0">
                <a:solidFill>
                  <a:srgbClr val="000000"/>
                </a:solidFill>
                <a:effectLst/>
                <a:latin typeface="Roboto" panose="02000000000000000000" pitchFamily="2" charset="0"/>
                <a:ea typeface="Times New Roman" panose="02020603050405020304" pitchFamily="18" charset="0"/>
              </a:rPr>
              <a:t>+++It is a powerful tool to create podcasts. It has some issues in design, but in general it is easy to use.</a:t>
            </a:r>
            <a:endParaRPr lang="en-US" sz="36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033458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7097-4C58-4226-BDD6-8903F8D2446C}"/>
              </a:ext>
            </a:extLst>
          </p:cNvPr>
          <p:cNvSpPr>
            <a:spLocks noGrp="1"/>
          </p:cNvSpPr>
          <p:nvPr>
            <p:ph type="title"/>
          </p:nvPr>
        </p:nvSpPr>
        <p:spPr/>
        <p:txBody>
          <a:bodyPr/>
          <a:lstStyle/>
          <a:p>
            <a:r>
              <a:rPr lang="en-US" dirty="0">
                <a:solidFill>
                  <a:srgbClr val="7030A0"/>
                </a:solidFill>
              </a:rPr>
              <a:t>Text-to-speech</a:t>
            </a:r>
          </a:p>
        </p:txBody>
      </p:sp>
      <p:sp>
        <p:nvSpPr>
          <p:cNvPr id="3" name="Content Placeholder 2">
            <a:extLst>
              <a:ext uri="{FF2B5EF4-FFF2-40B4-BE49-F238E27FC236}">
                <a16:creationId xmlns:a16="http://schemas.microsoft.com/office/drawing/2014/main" id="{F2C8F7EF-B9DB-482D-ACD4-458A1BFC1EE1}"/>
              </a:ext>
            </a:extLst>
          </p:cNvPr>
          <p:cNvSpPr>
            <a:spLocks noGrp="1"/>
          </p:cNvSpPr>
          <p:nvPr>
            <p:ph idx="1"/>
          </p:nvPr>
        </p:nvSpPr>
        <p:spPr/>
        <p:txBody>
          <a:bodyPr/>
          <a:lstStyle/>
          <a:p>
            <a:pPr marL="0" indent="0">
              <a:buNone/>
            </a:pPr>
            <a:r>
              <a:rPr lang="en-US" sz="3200" dirty="0">
                <a:solidFill>
                  <a:srgbClr val="000000"/>
                </a:solidFill>
                <a:effectLst/>
                <a:latin typeface="Roboto" panose="02000000000000000000" pitchFamily="2" charset="0"/>
                <a:ea typeface="Times New Roman" panose="02020603050405020304" pitchFamily="18" charset="0"/>
              </a:rPr>
              <a:t>12. </a:t>
            </a:r>
            <a:r>
              <a:rPr lang="en-US" sz="3200" u="none" strike="noStrike" dirty="0">
                <a:solidFill>
                  <a:srgbClr val="337AB7"/>
                </a:solidFill>
                <a:effectLst/>
                <a:latin typeface="Roboto" panose="02000000000000000000" pitchFamily="2" charset="0"/>
                <a:ea typeface="Times New Roman" panose="02020603050405020304" pitchFamily="18" charset="0"/>
                <a:hlinkClick r:id="rId2"/>
              </a:rPr>
              <a:t>https://www.naturalreaders.com/online/</a:t>
            </a:r>
            <a:r>
              <a:rPr lang="en-US" sz="3200" dirty="0">
                <a:solidFill>
                  <a:srgbClr val="000000"/>
                </a:solidFill>
                <a:effectLst/>
                <a:latin typeface="Roboto" panose="02000000000000000000" pitchFamily="2" charset="0"/>
                <a:ea typeface="Times New Roman" panose="02020603050405020304" pitchFamily="18" charset="0"/>
              </a:rPr>
              <a:t>  </a:t>
            </a:r>
            <a:br>
              <a:rPr lang="en-US" sz="3200" dirty="0">
                <a:solidFill>
                  <a:srgbClr val="000000"/>
                </a:solidFill>
                <a:effectLst/>
                <a:latin typeface="Roboto" panose="02000000000000000000" pitchFamily="2" charset="0"/>
                <a:ea typeface="Times New Roman" panose="02020603050405020304" pitchFamily="18" charset="0"/>
              </a:rPr>
            </a:br>
            <a:r>
              <a:rPr lang="en-US" sz="3200" dirty="0">
                <a:solidFill>
                  <a:srgbClr val="000000"/>
                </a:solidFill>
                <a:effectLst/>
                <a:latin typeface="Roboto" panose="02000000000000000000" pitchFamily="2" charset="0"/>
                <a:ea typeface="Times New Roman" panose="02020603050405020304" pitchFamily="18" charset="0"/>
              </a:rPr>
              <a:t>is a professional text to speech </a:t>
            </a:r>
            <a:r>
              <a:rPr lang="en-US" sz="3200" dirty="0" err="1">
                <a:solidFill>
                  <a:srgbClr val="000000"/>
                </a:solidFill>
                <a:effectLst/>
                <a:latin typeface="Roboto" panose="02000000000000000000" pitchFamily="2" charset="0"/>
                <a:ea typeface="Times New Roman" panose="02020603050405020304" pitchFamily="18" charset="0"/>
              </a:rPr>
              <a:t>programme</a:t>
            </a:r>
            <a:r>
              <a:rPr lang="en-US" sz="3200" dirty="0">
                <a:solidFill>
                  <a:srgbClr val="000000"/>
                </a:solidFill>
                <a:effectLst/>
                <a:latin typeface="Roboto" panose="02000000000000000000" pitchFamily="2" charset="0"/>
                <a:ea typeface="Times New Roman" panose="02020603050405020304" pitchFamily="18" charset="0"/>
              </a:rPr>
              <a:t> which converts any written text into spoken words. Only limited features are available for free, but it can be a great tool for language teachers or people with poor </a:t>
            </a:r>
            <a:r>
              <a:rPr lang="en-US" sz="3200" dirty="0" err="1">
                <a:solidFill>
                  <a:srgbClr val="000000"/>
                </a:solidFill>
                <a:effectLst/>
                <a:latin typeface="Roboto" panose="02000000000000000000" pitchFamily="2" charset="0"/>
                <a:ea typeface="Times New Roman" panose="02020603050405020304" pitchFamily="18" charset="0"/>
              </a:rPr>
              <a:t>eysight</a:t>
            </a:r>
            <a:r>
              <a:rPr lang="en-US" sz="3200" dirty="0">
                <a:solidFill>
                  <a:srgbClr val="000000"/>
                </a:solidFill>
                <a:effectLst/>
                <a:latin typeface="Roboto" panose="02000000000000000000" pitchFamily="2"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00055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2F12-6118-4D74-81C4-DCD9AD451E0B}"/>
              </a:ext>
            </a:extLst>
          </p:cNvPr>
          <p:cNvSpPr>
            <a:spLocks noGrp="1"/>
          </p:cNvSpPr>
          <p:nvPr>
            <p:ph type="title"/>
          </p:nvPr>
        </p:nvSpPr>
        <p:spPr/>
        <p:txBody>
          <a:bodyPr/>
          <a:lstStyle/>
          <a:p>
            <a:r>
              <a:rPr lang="en-US" dirty="0">
                <a:solidFill>
                  <a:srgbClr val="7030A0"/>
                </a:solidFill>
              </a:rPr>
              <a:t>Concept maps software</a:t>
            </a:r>
          </a:p>
        </p:txBody>
      </p:sp>
      <p:sp>
        <p:nvSpPr>
          <p:cNvPr id="3" name="Content Placeholder 2">
            <a:extLst>
              <a:ext uri="{FF2B5EF4-FFF2-40B4-BE49-F238E27FC236}">
                <a16:creationId xmlns:a16="http://schemas.microsoft.com/office/drawing/2014/main" id="{1D378737-0E40-4959-ACC7-43EB225783B4}"/>
              </a:ext>
            </a:extLst>
          </p:cNvPr>
          <p:cNvSpPr>
            <a:spLocks noGrp="1"/>
          </p:cNvSpPr>
          <p:nvPr>
            <p:ph idx="1"/>
          </p:nvPr>
        </p:nvSpPr>
        <p:spPr/>
        <p:txBody>
          <a:bodyPr>
            <a:normAutofit/>
          </a:bodyPr>
          <a:lstStyle/>
          <a:p>
            <a:pPr marL="0" marR="0" indent="0">
              <a:spcBef>
                <a:spcPts val="0"/>
              </a:spcBef>
              <a:spcAft>
                <a:spcPts val="750"/>
              </a:spcAft>
              <a:buNone/>
            </a:pPr>
            <a:br>
              <a:rPr lang="en-US" sz="3200" dirty="0">
                <a:solidFill>
                  <a:srgbClr val="000000"/>
                </a:solidFill>
                <a:effectLst/>
                <a:latin typeface="Roboto" panose="02000000000000000000" pitchFamily="2" charset="0"/>
                <a:ea typeface="Times New Roman" panose="02020603050405020304" pitchFamily="18" charset="0"/>
              </a:rPr>
            </a:br>
            <a:r>
              <a:rPr lang="en-US" sz="3200" dirty="0">
                <a:solidFill>
                  <a:srgbClr val="000000"/>
                </a:solidFill>
                <a:effectLst/>
                <a:latin typeface="Roboto" panose="02000000000000000000" pitchFamily="2" charset="0"/>
                <a:ea typeface="Times New Roman" panose="02020603050405020304" pitchFamily="18" charset="0"/>
              </a:rPr>
              <a:t>13.  </a:t>
            </a:r>
            <a:r>
              <a:rPr lang="en-US" sz="3200" u="none" strike="noStrike" dirty="0">
                <a:solidFill>
                  <a:srgbClr val="337AB7"/>
                </a:solidFill>
                <a:effectLst/>
                <a:latin typeface="Roboto" panose="02000000000000000000" pitchFamily="2" charset="0"/>
                <a:ea typeface="Times New Roman" panose="02020603050405020304" pitchFamily="18" charset="0"/>
                <a:hlinkClick r:id="rId2"/>
              </a:rPr>
              <a:t>https://gitmind.com/app/my</a:t>
            </a:r>
            <a:br>
              <a:rPr lang="en-US" sz="3200" dirty="0">
                <a:solidFill>
                  <a:srgbClr val="000000"/>
                </a:solidFill>
                <a:effectLst/>
                <a:latin typeface="Roboto" panose="02000000000000000000" pitchFamily="2" charset="0"/>
                <a:ea typeface="Times New Roman" panose="02020603050405020304" pitchFamily="18" charset="0"/>
              </a:rPr>
            </a:br>
            <a:r>
              <a:rPr lang="en-US" sz="3200" dirty="0">
                <a:solidFill>
                  <a:srgbClr val="000000"/>
                </a:solidFill>
                <a:effectLst/>
                <a:latin typeface="Roboto" panose="02000000000000000000" pitchFamily="2" charset="0"/>
                <a:ea typeface="Times New Roman" panose="02020603050405020304" pitchFamily="18" charset="0"/>
              </a:rPr>
              <a:t>+++It is an excellent free tool on creating concept maps.</a:t>
            </a:r>
            <a:br>
              <a:rPr lang="en-US" sz="3200" dirty="0">
                <a:solidFill>
                  <a:srgbClr val="000000"/>
                </a:solidFill>
                <a:effectLst/>
                <a:latin typeface="Roboto" panose="02000000000000000000" pitchFamily="2" charset="0"/>
                <a:ea typeface="Times New Roman" panose="02020603050405020304" pitchFamily="18" charset="0"/>
              </a:rPr>
            </a:br>
            <a:r>
              <a:rPr lang="en-US" sz="3200" dirty="0">
                <a:solidFill>
                  <a:srgbClr val="000000"/>
                </a:solidFill>
                <a:effectLst/>
                <a:latin typeface="Roboto" panose="02000000000000000000" pitchFamily="2" charset="0"/>
                <a:ea typeface="Times New Roman" panose="02020603050405020304" pitchFamily="18" charset="0"/>
              </a:rPr>
              <a:t>-It requests some training and patient from the user, like any other similar tool.</a:t>
            </a:r>
          </a:p>
          <a:p>
            <a:pPr marL="0" marR="0" indent="0">
              <a:spcBef>
                <a:spcPts val="0"/>
              </a:spcBef>
              <a:spcAft>
                <a:spcPts val="750"/>
              </a:spcAft>
              <a:buNone/>
            </a:pPr>
            <a:r>
              <a:rPr lang="en-US" sz="3200" dirty="0">
                <a:latin typeface="Times New Roman" panose="02020603050405020304" pitchFamily="18" charset="0"/>
                <a:ea typeface="Times New Roman" panose="02020603050405020304" pitchFamily="18" charset="0"/>
              </a:rPr>
              <a:t>14. </a:t>
            </a:r>
            <a:r>
              <a:rPr lang="en-US" sz="3200" u="none" strike="noStrike" dirty="0">
                <a:solidFill>
                  <a:srgbClr val="337AB7"/>
                </a:solidFill>
                <a:effectLst/>
                <a:latin typeface="Times New Roman" panose="02020603050405020304" pitchFamily="18" charset="0"/>
                <a:ea typeface="Times New Roman" panose="02020603050405020304" pitchFamily="18" charset="0"/>
                <a:hlinkClick r:id="rId3"/>
              </a:rPr>
              <a:t> </a:t>
            </a:r>
            <a:r>
              <a:rPr lang="en-US" sz="3200" u="none" strike="noStrike" dirty="0">
                <a:solidFill>
                  <a:srgbClr val="337AB7"/>
                </a:solidFill>
                <a:effectLst/>
                <a:latin typeface="Roboto" panose="02000000000000000000" pitchFamily="2" charset="0"/>
                <a:ea typeface="Times New Roman" panose="02020603050405020304" pitchFamily="18" charset="0"/>
                <a:hlinkClick r:id="rId3"/>
              </a:rPr>
              <a:t>https://www.mindmeister.com/1670506445#</a:t>
            </a:r>
            <a:br>
              <a:rPr lang="en-US" sz="3200" dirty="0">
                <a:solidFill>
                  <a:srgbClr val="000000"/>
                </a:solidFill>
                <a:effectLst/>
                <a:latin typeface="Roboto" panose="02000000000000000000" pitchFamily="2" charset="0"/>
                <a:ea typeface="Times New Roman" panose="02020603050405020304" pitchFamily="18" charset="0"/>
              </a:rPr>
            </a:br>
            <a:r>
              <a:rPr lang="en-US" sz="3200" dirty="0">
                <a:solidFill>
                  <a:srgbClr val="000000"/>
                </a:solidFill>
                <a:effectLst/>
                <a:latin typeface="Roboto" panose="02000000000000000000" pitchFamily="2" charset="0"/>
                <a:ea typeface="Times New Roman" panose="02020603050405020304" pitchFamily="18" charset="0"/>
              </a:rPr>
              <a:t>Similar to </a:t>
            </a:r>
            <a:r>
              <a:rPr lang="en-US" sz="3200" dirty="0" err="1">
                <a:solidFill>
                  <a:srgbClr val="000000"/>
                </a:solidFill>
                <a:effectLst/>
                <a:latin typeface="Roboto" panose="02000000000000000000" pitchFamily="2" charset="0"/>
                <a:ea typeface="Times New Roman" panose="02020603050405020304" pitchFamily="18" charset="0"/>
              </a:rPr>
              <a:t>getmind</a:t>
            </a:r>
            <a:r>
              <a:rPr lang="en-US" sz="3200" dirty="0">
                <a:solidFill>
                  <a:srgbClr val="000000"/>
                </a:solidFill>
                <a:effectLst/>
                <a:latin typeface="Roboto" panose="02000000000000000000" pitchFamily="2" charset="0"/>
                <a:ea typeface="Times New Roman" panose="02020603050405020304" pitchFamily="18" charset="0"/>
              </a:rPr>
              <a:t>, but more advanced options require payment.</a:t>
            </a:r>
            <a:endParaRPr lang="en-US" sz="3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29488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D1211-5F0A-4AF3-9C73-B9A9E65FC928}"/>
              </a:ext>
            </a:extLst>
          </p:cNvPr>
          <p:cNvSpPr>
            <a:spLocks noGrp="1"/>
          </p:cNvSpPr>
          <p:nvPr>
            <p:ph type="title"/>
          </p:nvPr>
        </p:nvSpPr>
        <p:spPr/>
        <p:txBody>
          <a:bodyPr>
            <a:normAutofit fontScale="90000"/>
          </a:bodyPr>
          <a:lstStyle/>
          <a:p>
            <a:r>
              <a:rPr lang="en-US" sz="6000" b="1" dirty="0">
                <a:solidFill>
                  <a:srgbClr val="7030A0"/>
                </a:solidFill>
              </a:rPr>
              <a:t>Infographics and presentations</a:t>
            </a:r>
            <a:br>
              <a:rPr lang="en-US" dirty="0"/>
            </a:br>
            <a:endParaRPr lang="en-US" dirty="0"/>
          </a:p>
        </p:txBody>
      </p:sp>
      <p:sp>
        <p:nvSpPr>
          <p:cNvPr id="3" name="Content Placeholder 2">
            <a:extLst>
              <a:ext uri="{FF2B5EF4-FFF2-40B4-BE49-F238E27FC236}">
                <a16:creationId xmlns:a16="http://schemas.microsoft.com/office/drawing/2014/main" id="{556144C2-D421-4909-813E-3F05AE263004}"/>
              </a:ext>
            </a:extLst>
          </p:cNvPr>
          <p:cNvSpPr>
            <a:spLocks noGrp="1"/>
          </p:cNvSpPr>
          <p:nvPr>
            <p:ph idx="1"/>
          </p:nvPr>
        </p:nvSpPr>
        <p:spPr>
          <a:xfrm>
            <a:off x="838200" y="1330960"/>
            <a:ext cx="10515600" cy="4846003"/>
          </a:xfrm>
        </p:spPr>
        <p:txBody>
          <a:bodyPr/>
          <a:lstStyle/>
          <a:p>
            <a:pPr marL="0" marR="0" indent="0">
              <a:spcBef>
                <a:spcPts val="0"/>
              </a:spcBef>
              <a:spcAft>
                <a:spcPts val="750"/>
              </a:spcAft>
              <a:buNone/>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u="none" strike="noStrike" dirty="0">
                <a:solidFill>
                  <a:srgbClr val="337AB7"/>
                </a:solidFill>
                <a:effectLst/>
                <a:latin typeface="Arial" panose="020B0604020202020204" pitchFamily="34" charset="0"/>
                <a:ea typeface="Times New Roman" panose="02020603050405020304" pitchFamily="18" charset="0"/>
                <a:cs typeface="Arial" panose="020B0604020202020204" pitchFamily="34" charset="0"/>
                <a:hlinkClick r:id="rId2"/>
              </a:rPr>
              <a:t>www.canva.com</a:t>
            </a:r>
            <a:b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+++Canva is a  design software which helps to create quality and visually appealing graphic designs. It has a collection of free templates. It is an innovative tool which allows to create a range of documents, such as poster, infographics, scheme, etc.</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spcBef>
                <a:spcPts val="0"/>
              </a:spcBef>
              <a:spcAft>
                <a:spcPts val="750"/>
              </a:spcAft>
              <a:buNone/>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-Free version has some limitations, like in all other apps. It requires time, patience, and skills to create your own design even if one already has found a template. Some free templates do not match the purpose of the presentation, and in this case one needs to spend more time on designing the poster.</a:t>
            </a:r>
          </a:p>
          <a:p>
            <a:pPr marL="0" marR="0" indent="0" algn="l">
              <a:spcBef>
                <a:spcPts val="0"/>
              </a:spcBef>
              <a:spcAft>
                <a:spcPts val="75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spcBef>
                <a:spcPts val="0"/>
              </a:spcBef>
              <a:spcAft>
                <a:spcPts val="750"/>
              </a:spcAft>
              <a:buNone/>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sz="2000" u="none" strike="noStrike" dirty="0">
                <a:solidFill>
                  <a:srgbClr val="337AB7"/>
                </a:solidFill>
                <a:effectLst/>
                <a:latin typeface="Arial" panose="020B0604020202020204" pitchFamily="34" charset="0"/>
                <a:ea typeface="Times New Roman" panose="02020603050405020304" pitchFamily="18" charset="0"/>
                <a:cs typeface="Arial" panose="020B0604020202020204" pitchFamily="34" charset="0"/>
                <a:hlinkClick r:id="rId3"/>
              </a:rPr>
              <a:t>https://www.easel.ly/create?id=https://s3.amazonaws.com/easel.ly/all_easels/6037618/1604134817&amp;key=pri</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spcBef>
                <a:spcPts val="0"/>
              </a:spcBef>
              <a:spcAft>
                <a:spcPts val="750"/>
              </a:spcAft>
              <a:buNone/>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tool is similar to Canva in a way that it also creates infographics, but Canva has more options of instruments and icons.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261206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9896-0A54-4AB5-A412-590D62813BD2}"/>
              </a:ext>
            </a:extLst>
          </p:cNvPr>
          <p:cNvSpPr>
            <a:spLocks noGrp="1"/>
          </p:cNvSpPr>
          <p:nvPr>
            <p:ph type="title"/>
          </p:nvPr>
        </p:nvSpPr>
        <p:spPr/>
        <p:txBody>
          <a:bodyPr/>
          <a:lstStyle/>
          <a:p>
            <a:r>
              <a:rPr lang="en-US" b="1" dirty="0">
                <a:solidFill>
                  <a:srgbClr val="7030A0"/>
                </a:solidFill>
              </a:rPr>
              <a:t>Infographics and presentations</a:t>
            </a:r>
          </a:p>
        </p:txBody>
      </p:sp>
      <p:sp>
        <p:nvSpPr>
          <p:cNvPr id="3" name="Content Placeholder 2">
            <a:extLst>
              <a:ext uri="{FF2B5EF4-FFF2-40B4-BE49-F238E27FC236}">
                <a16:creationId xmlns:a16="http://schemas.microsoft.com/office/drawing/2014/main" id="{CA418914-B2EF-423C-8004-863BC8162908}"/>
              </a:ext>
            </a:extLst>
          </p:cNvPr>
          <p:cNvSpPr>
            <a:spLocks noGrp="1"/>
          </p:cNvSpPr>
          <p:nvPr>
            <p:ph idx="1"/>
          </p:nvPr>
        </p:nvSpPr>
        <p:spPr/>
        <p:txBody>
          <a:bodyPr/>
          <a:lstStyle/>
          <a:p>
            <a:pPr marL="0" indent="0">
              <a:buNone/>
            </a:pP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5</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3600" u="sng" dirty="0">
                <a:solidFill>
                  <a:srgbClr val="337AB7"/>
                </a:solidFill>
                <a:effectLst/>
                <a:latin typeface="Arial" panose="020B0604020202020204" pitchFamily="34" charset="0"/>
                <a:ea typeface="Times New Roman" panose="02020603050405020304" pitchFamily="18" charset="0"/>
                <a:cs typeface="Arial" panose="020B0604020202020204" pitchFamily="34" charset="0"/>
                <a:hlinkClick r:id="rId2"/>
              </a:rPr>
              <a:t>https://www.visme.co/</a:t>
            </a:r>
            <a:b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purpose of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Visme</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is to allow novices to create beautiful designs, such as  a presentation, an infographic or a social media cover photo.  It also requires time and practice to understand how things work.</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254358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0370-DEF3-4B96-BE06-D0FDA3DFC4CF}"/>
              </a:ext>
            </a:extLst>
          </p:cNvPr>
          <p:cNvSpPr>
            <a:spLocks noGrp="1"/>
          </p:cNvSpPr>
          <p:nvPr>
            <p:ph type="title"/>
          </p:nvPr>
        </p:nvSpPr>
        <p:spPr/>
        <p:txBody>
          <a:bodyPr/>
          <a:lstStyle/>
          <a:p>
            <a:r>
              <a:rPr lang="en-US" dirty="0">
                <a:solidFill>
                  <a:srgbClr val="7030A0"/>
                </a:solidFill>
              </a:rPr>
              <a:t>Collaboration</a:t>
            </a:r>
          </a:p>
        </p:txBody>
      </p:sp>
      <p:sp>
        <p:nvSpPr>
          <p:cNvPr id="3" name="Content Placeholder 2">
            <a:extLst>
              <a:ext uri="{FF2B5EF4-FFF2-40B4-BE49-F238E27FC236}">
                <a16:creationId xmlns:a16="http://schemas.microsoft.com/office/drawing/2014/main" id="{5AE409F9-CBCA-4214-83BF-2E4B003421FA}"/>
              </a:ext>
            </a:extLst>
          </p:cNvPr>
          <p:cNvSpPr>
            <a:spLocks noGrp="1"/>
          </p:cNvSpPr>
          <p:nvPr>
            <p:ph idx="1"/>
          </p:nvPr>
        </p:nvSpPr>
        <p:spPr/>
        <p:txBody>
          <a:bodyPr/>
          <a:lstStyle/>
          <a:p>
            <a:pPr marL="0" marR="0" indent="0">
              <a:spcBef>
                <a:spcPts val="0"/>
              </a:spcBef>
              <a:spcAft>
                <a:spcPts val="750"/>
              </a:spcAft>
              <a:buNone/>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6</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www. </a:t>
            </a:r>
            <a:r>
              <a:rPr lang="en-US" sz="2400" u="none" strike="noStrike" dirty="0">
                <a:solidFill>
                  <a:srgbClr val="337AB7"/>
                </a:solidFill>
                <a:effectLst/>
                <a:latin typeface="Arial" panose="020B0604020202020204" pitchFamily="34" charset="0"/>
                <a:ea typeface="Times New Roman" panose="02020603050405020304" pitchFamily="18" charset="0"/>
                <a:cs typeface="Arial" panose="020B0604020202020204" pitchFamily="34" charset="0"/>
                <a:hlinkClick r:id="rId2"/>
              </a:rPr>
              <a:t>mentimeter.com</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spcBef>
                <a:spcPts val="0"/>
              </a:spcBef>
              <a:spcAft>
                <a:spcPts val="750"/>
              </a:spcAft>
              <a:buNone/>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is an interactive presentation software allowing in fun and entertaining manner to gather ideas people from all over the world. It is main advantage is involving people, giving an opportunity to everyone to participate</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spcBef>
                <a:spcPts val="0"/>
              </a:spcBef>
              <a:spcAft>
                <a:spcPts val="750"/>
              </a:spcAft>
              <a:buNone/>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disadvantages are that people need to have high-speed internet to use this app and advanced options require subscription.</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r>
              <a:rPr lang="en-US" sz="2400" u="none" strike="noStrike" dirty="0">
                <a:solidFill>
                  <a:srgbClr val="337AB7"/>
                </a:solidFill>
                <a:effectLst/>
                <a:latin typeface="Arial" panose="020B0604020202020204" pitchFamily="34" charset="0"/>
                <a:ea typeface="Times New Roman" panose="02020603050405020304" pitchFamily="18" charset="0"/>
                <a:cs typeface="Arial" panose="020B0604020202020204" pitchFamily="34" charset="0"/>
                <a:hlinkClick r:id="rId3"/>
              </a:rPr>
              <a:t>https://togethertube.com/</a:t>
            </a:r>
            <a:b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400" u="none" strike="noStrike" dirty="0" err="1">
                <a:solidFill>
                  <a:srgbClr val="337AB7"/>
                </a:solidFill>
                <a:effectLst/>
                <a:latin typeface="Arial" panose="020B0604020202020204" pitchFamily="34" charset="0"/>
                <a:ea typeface="Times New Roman" panose="02020603050405020304" pitchFamily="18" charset="0"/>
                <a:cs typeface="Arial" panose="020B0604020202020204" pitchFamily="34" charset="0"/>
                <a:hlinkClick r:id="rId3"/>
              </a:rPr>
              <a:t>TogetherTube</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allows watching online video clips simultaneously with other people, and the chat option enables discussion of the content. It can be used for online teaching or film clubs.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3217592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23F2-3925-468A-80E5-4F02AC53DCD5}"/>
              </a:ext>
            </a:extLst>
          </p:cNvPr>
          <p:cNvSpPr>
            <a:spLocks noGrp="1"/>
          </p:cNvSpPr>
          <p:nvPr>
            <p:ph type="title"/>
          </p:nvPr>
        </p:nvSpPr>
        <p:spPr/>
        <p:txBody>
          <a:bodyPr/>
          <a:lstStyle/>
          <a:p>
            <a:r>
              <a:rPr lang="en-US" dirty="0">
                <a:solidFill>
                  <a:srgbClr val="7030A0"/>
                </a:solidFill>
              </a:rPr>
              <a:t>Collaboration</a:t>
            </a:r>
            <a:endParaRPr lang="en-US" dirty="0"/>
          </a:p>
        </p:txBody>
      </p:sp>
      <p:sp>
        <p:nvSpPr>
          <p:cNvPr id="3" name="Content Placeholder 2">
            <a:extLst>
              <a:ext uri="{FF2B5EF4-FFF2-40B4-BE49-F238E27FC236}">
                <a16:creationId xmlns:a16="http://schemas.microsoft.com/office/drawing/2014/main" id="{55998D08-CED4-4F40-9C74-048F31436F20}"/>
              </a:ext>
            </a:extLst>
          </p:cNvPr>
          <p:cNvSpPr>
            <a:spLocks noGrp="1"/>
          </p:cNvSpPr>
          <p:nvPr>
            <p:ph idx="1"/>
          </p:nvPr>
        </p:nvSpPr>
        <p:spPr/>
        <p:txBody>
          <a:bodyPr>
            <a:noAutofit/>
          </a:bodyPr>
          <a:lstStyle/>
          <a:p>
            <a:pPr marL="0" marR="0" indent="0">
              <a:spcBef>
                <a:spcPts val="0"/>
              </a:spcBef>
              <a:spcAft>
                <a:spcPts val="750"/>
              </a:spcAft>
              <a:buNone/>
            </a:pPr>
            <a:r>
              <a:rPr lang="en-US" sz="2400" u="none" strike="noStrike" dirty="0">
                <a:solidFill>
                  <a:srgbClr val="337AB7"/>
                </a:solidFill>
                <a:effectLst/>
                <a:latin typeface="Arial" panose="020B0604020202020204" pitchFamily="34" charset="0"/>
                <a:ea typeface="Times New Roman" panose="02020603050405020304" pitchFamily="18" charset="0"/>
                <a:cs typeface="Arial" panose="020B0604020202020204" pitchFamily="34" charset="0"/>
                <a:hlinkClick r:id="rId2"/>
              </a:rPr>
              <a:t>8. https://awwapp.com/</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 is a great tool for online collaboration. For example, when we celebrated Erasmus Day, </a:t>
            </a:r>
            <a:r>
              <a:rPr lang="en-US"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Kathren</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used it so that participants all over the world could share their ideas and drawings on one </a:t>
            </a:r>
            <a:r>
              <a:rPr lang="en-US"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page.It</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gives the opportunity to work together on one page by adding texts, drawings, and images.</a:t>
            </a:r>
            <a:b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only minus I see is that it is not free. Also, one needs to </a:t>
            </a:r>
            <a:r>
              <a:rPr lang="en-US"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practise</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how to use all icons. For example, I inserted the same image twice and then I struggled with how to find a tool to delete it. It is better to </a:t>
            </a:r>
            <a:r>
              <a:rPr lang="en-US"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practise</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advance before an important meeting starts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36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2651-A265-43D3-9069-490A07CD8292}"/>
              </a:ext>
            </a:extLst>
          </p:cNvPr>
          <p:cNvSpPr>
            <a:spLocks noGrp="1"/>
          </p:cNvSpPr>
          <p:nvPr>
            <p:ph type="title"/>
          </p:nvPr>
        </p:nvSpPr>
        <p:spPr/>
        <p:txBody>
          <a:bodyPr/>
          <a:lstStyle/>
          <a:p>
            <a:r>
              <a:rPr lang="en-US" sz="4400" u="none" strike="noStrike" dirty="0">
                <a:solidFill>
                  <a:srgbClr val="337AB7"/>
                </a:solidFill>
                <a:effectLst/>
                <a:latin typeface="Roboto" panose="02000000000000000000" pitchFamily="2" charset="0"/>
                <a:ea typeface="Times New Roman" panose="02020603050405020304" pitchFamily="18" charset="0"/>
              </a:rPr>
              <a:t>The example of </a:t>
            </a:r>
            <a:r>
              <a:rPr lang="en-US" sz="4400" u="none" strike="noStrike" dirty="0" err="1">
                <a:solidFill>
                  <a:srgbClr val="337AB7"/>
                </a:solidFill>
                <a:effectLst/>
                <a:latin typeface="Roboto" panose="02000000000000000000" pitchFamily="2" charset="0"/>
                <a:ea typeface="Times New Roman" panose="02020603050405020304" pitchFamily="18" charset="0"/>
              </a:rPr>
              <a:t>mentimeter</a:t>
            </a:r>
            <a:br>
              <a:rPr lang="en-US" sz="4400" dirty="0">
                <a:effectLst/>
                <a:latin typeface="Times New Roman" panose="02020603050405020304" pitchFamily="18" charset="0"/>
                <a:ea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071A68BD-36B7-465A-A061-D4100952192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5360" y="1026160"/>
            <a:ext cx="8714175" cy="5699760"/>
          </a:xfrm>
          <a:prstGeom prst="rect">
            <a:avLst/>
          </a:prstGeom>
          <a:noFill/>
          <a:ln>
            <a:noFill/>
          </a:ln>
        </p:spPr>
      </p:pic>
    </p:spTree>
    <p:extLst>
      <p:ext uri="{BB962C8B-B14F-4D97-AF65-F5344CB8AC3E}">
        <p14:creationId xmlns:p14="http://schemas.microsoft.com/office/powerpoint/2010/main" val="412810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0FFC-1988-4248-9FC3-CE6F53F630CF}"/>
              </a:ext>
            </a:extLst>
          </p:cNvPr>
          <p:cNvSpPr>
            <a:spLocks noGrp="1"/>
          </p:cNvSpPr>
          <p:nvPr>
            <p:ph type="title"/>
          </p:nvPr>
        </p:nvSpPr>
        <p:spPr/>
        <p:txBody>
          <a:bodyPr/>
          <a:lstStyle/>
          <a:p>
            <a:r>
              <a:rPr lang="en-US" dirty="0">
                <a:solidFill>
                  <a:srgbClr val="7030A0"/>
                </a:solidFill>
              </a:rPr>
              <a:t>Learning resource</a:t>
            </a:r>
          </a:p>
        </p:txBody>
      </p:sp>
      <p:sp>
        <p:nvSpPr>
          <p:cNvPr id="3" name="Content Placeholder 2">
            <a:extLst>
              <a:ext uri="{FF2B5EF4-FFF2-40B4-BE49-F238E27FC236}">
                <a16:creationId xmlns:a16="http://schemas.microsoft.com/office/drawing/2014/main" id="{E8DC1F9A-5F5F-4B0D-9241-121E4C2AFA62}"/>
              </a:ext>
            </a:extLst>
          </p:cNvPr>
          <p:cNvSpPr>
            <a:spLocks noGrp="1"/>
          </p:cNvSpPr>
          <p:nvPr>
            <p:ph idx="1"/>
          </p:nvPr>
        </p:nvSpPr>
        <p:spPr/>
        <p:txBody>
          <a:bodyPr/>
          <a:lstStyle/>
          <a:p>
            <a:pPr marL="0" marR="0" indent="0">
              <a:spcBef>
                <a:spcPts val="0"/>
              </a:spcBef>
              <a:spcAft>
                <a:spcPts val="750"/>
              </a:spcAft>
              <a:buNone/>
            </a:pPr>
            <a:r>
              <a:rPr lang="en-US" dirty="0">
                <a:solidFill>
                  <a:srgbClr val="000000"/>
                </a:solidFill>
                <a:latin typeface="Roboto" panose="02000000000000000000" pitchFamily="2" charset="0"/>
                <a:ea typeface="Times New Roman" panose="02020603050405020304" pitchFamily="18" charset="0"/>
              </a:rPr>
              <a:t>9</a:t>
            </a:r>
            <a:r>
              <a:rPr lang="en-US" dirty="0">
                <a:solidFill>
                  <a:srgbClr val="000000"/>
                </a:solidFill>
                <a:effectLst/>
                <a:latin typeface="Roboto" panose="02000000000000000000" pitchFamily="2" charset="0"/>
                <a:ea typeface="Times New Roman" panose="02020603050405020304" pitchFamily="18" charset="0"/>
              </a:rPr>
              <a:t> +++++</a:t>
            </a:r>
            <a:r>
              <a:rPr lang="en-US" u="none" strike="noStrike" dirty="0">
                <a:solidFill>
                  <a:srgbClr val="337AB7"/>
                </a:solidFill>
                <a:effectLst/>
                <a:latin typeface="Roboto" panose="02000000000000000000" pitchFamily="2" charset="0"/>
                <a:ea typeface="Times New Roman" panose="02020603050405020304" pitchFamily="18" charset="0"/>
                <a:hlinkClick r:id="rId2"/>
              </a:rPr>
              <a:t>https://www.eventbrite.com/</a:t>
            </a:r>
            <a:endParaRPr lang="en-US" dirty="0">
              <a:effectLst/>
              <a:latin typeface="Times New Roman" panose="02020603050405020304" pitchFamily="18" charset="0"/>
              <a:ea typeface="Times New Roman" panose="02020603050405020304" pitchFamily="18" charset="0"/>
            </a:endParaRPr>
          </a:p>
          <a:p>
            <a:pPr marL="0" marR="0" indent="0" algn="l">
              <a:spcBef>
                <a:spcPts val="0"/>
              </a:spcBef>
              <a:spcAft>
                <a:spcPts val="750"/>
              </a:spcAft>
              <a:buNone/>
            </a:pPr>
            <a:r>
              <a:rPr lang="en-US" sz="3200" dirty="0">
                <a:solidFill>
                  <a:srgbClr val="000000"/>
                </a:solidFill>
                <a:effectLst/>
                <a:latin typeface="Roboto" panose="02000000000000000000" pitchFamily="2" charset="0"/>
                <a:ea typeface="Times New Roman" panose="02020603050405020304" pitchFamily="18" charset="0"/>
              </a:rPr>
              <a:t>This site contains tickets to a variety of live and online events, which are extremely useful for any learner, and educator. Any topics from how to make a blog, language courses, conferences, seminars are offered on this platform. It has more advantages than disadvantages. The things that a learner must know before is that events are held at different time zones and some events request payment although free events are abundant. </a:t>
            </a:r>
            <a:endParaRPr lang="en-US" sz="3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07864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3BD1-6224-411E-A6C0-6D072496CC24}"/>
              </a:ext>
            </a:extLst>
          </p:cNvPr>
          <p:cNvSpPr>
            <a:spLocks noGrp="1"/>
          </p:cNvSpPr>
          <p:nvPr>
            <p:ph type="title"/>
          </p:nvPr>
        </p:nvSpPr>
        <p:spPr>
          <a:xfrm>
            <a:off x="949960" y="131445"/>
            <a:ext cx="10515600" cy="1325563"/>
          </a:xfrm>
        </p:spPr>
        <p:txBody>
          <a:bodyPr/>
          <a:lstStyle/>
          <a:p>
            <a:r>
              <a:rPr lang="en-US" dirty="0"/>
              <a:t>Example of a seminar in </a:t>
            </a:r>
            <a:r>
              <a:rPr lang="en-US" dirty="0" err="1"/>
              <a:t>eventbrite</a:t>
            </a:r>
            <a:endParaRPr lang="en-US" dirty="0"/>
          </a:p>
        </p:txBody>
      </p:sp>
      <p:pic>
        <p:nvPicPr>
          <p:cNvPr id="5" name="Content Placeholder 4">
            <a:extLst>
              <a:ext uri="{FF2B5EF4-FFF2-40B4-BE49-F238E27FC236}">
                <a16:creationId xmlns:a16="http://schemas.microsoft.com/office/drawing/2014/main" id="{9C295766-39DF-42BA-818D-5539DBAE67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960" y="1107441"/>
            <a:ext cx="9746527" cy="5750559"/>
          </a:xfrm>
        </p:spPr>
      </p:pic>
    </p:spTree>
    <p:extLst>
      <p:ext uri="{BB962C8B-B14F-4D97-AF65-F5344CB8AC3E}">
        <p14:creationId xmlns:p14="http://schemas.microsoft.com/office/powerpoint/2010/main" val="271974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8530-A545-4304-B494-804EFD7408DC}"/>
              </a:ext>
            </a:extLst>
          </p:cNvPr>
          <p:cNvSpPr>
            <a:spLocks noGrp="1"/>
          </p:cNvSpPr>
          <p:nvPr>
            <p:ph type="title"/>
          </p:nvPr>
        </p:nvSpPr>
        <p:spPr/>
        <p:txBody>
          <a:bodyPr/>
          <a:lstStyle/>
          <a:p>
            <a:r>
              <a:rPr lang="en-US" dirty="0">
                <a:solidFill>
                  <a:srgbClr val="7030A0"/>
                </a:solidFill>
              </a:rPr>
              <a:t>A blog platform</a:t>
            </a:r>
          </a:p>
        </p:txBody>
      </p:sp>
      <p:sp>
        <p:nvSpPr>
          <p:cNvPr id="3" name="Content Placeholder 2">
            <a:extLst>
              <a:ext uri="{FF2B5EF4-FFF2-40B4-BE49-F238E27FC236}">
                <a16:creationId xmlns:a16="http://schemas.microsoft.com/office/drawing/2014/main" id="{4EDE3D62-ED5B-496F-8BCF-22D9217CC362}"/>
              </a:ext>
            </a:extLst>
          </p:cNvPr>
          <p:cNvSpPr>
            <a:spLocks noGrp="1"/>
          </p:cNvSpPr>
          <p:nvPr>
            <p:ph idx="1"/>
          </p:nvPr>
        </p:nvSpPr>
        <p:spPr/>
        <p:txBody>
          <a:bodyPr/>
          <a:lstStyle/>
          <a:p>
            <a:pPr marL="0" marR="0" indent="0">
              <a:spcBef>
                <a:spcPts val="0"/>
              </a:spcBef>
              <a:spcAft>
                <a:spcPts val="750"/>
              </a:spcAft>
              <a:buNone/>
            </a:pPr>
            <a:r>
              <a:rPr lang="en-US" sz="3600" dirty="0">
                <a:solidFill>
                  <a:srgbClr val="000000"/>
                </a:solidFill>
                <a:effectLst/>
                <a:latin typeface="Roboto" panose="02000000000000000000" pitchFamily="2" charset="0"/>
                <a:ea typeface="Times New Roman" panose="02020603050405020304" pitchFamily="18" charset="0"/>
              </a:rPr>
              <a:t>10.</a:t>
            </a:r>
            <a:r>
              <a:rPr lang="en-US" sz="3600" u="sng" dirty="0">
                <a:solidFill>
                  <a:srgbClr val="337AB7"/>
                </a:solidFill>
                <a:effectLst/>
                <a:latin typeface="Roboto" panose="02000000000000000000" pitchFamily="2" charset="0"/>
                <a:ea typeface="Times New Roman" panose="02020603050405020304" pitchFamily="18" charset="0"/>
                <a:hlinkClick r:id="rId2"/>
              </a:rPr>
              <a:t>https://wakelet.com/</a:t>
            </a:r>
            <a:endParaRPr lang="en-US" sz="3600" dirty="0">
              <a:effectLst/>
              <a:latin typeface="Times New Roman" panose="02020603050405020304" pitchFamily="18" charset="0"/>
              <a:ea typeface="Times New Roman" panose="02020603050405020304" pitchFamily="18" charset="0"/>
            </a:endParaRPr>
          </a:p>
          <a:p>
            <a:pPr marL="0" marR="0" indent="0" algn="l">
              <a:spcBef>
                <a:spcPts val="0"/>
              </a:spcBef>
              <a:spcAft>
                <a:spcPts val="750"/>
              </a:spcAft>
              <a:buNone/>
            </a:pPr>
            <a:r>
              <a:rPr lang="en-US" sz="3600" dirty="0">
                <a:solidFill>
                  <a:srgbClr val="000000"/>
                </a:solidFill>
                <a:effectLst/>
                <a:latin typeface="Roboto" panose="02000000000000000000" pitchFamily="2" charset="0"/>
                <a:ea typeface="Times New Roman" panose="02020603050405020304" pitchFamily="18" charset="0"/>
              </a:rPr>
              <a:t>++It is an alternative to </a:t>
            </a:r>
            <a:r>
              <a:rPr lang="en-US" sz="3600" dirty="0" err="1">
                <a:solidFill>
                  <a:srgbClr val="000000"/>
                </a:solidFill>
                <a:effectLst/>
                <a:latin typeface="Roboto" panose="02000000000000000000" pitchFamily="2" charset="0"/>
                <a:ea typeface="Times New Roman" panose="02020603050405020304" pitchFamily="18" charset="0"/>
              </a:rPr>
              <a:t>padlet</a:t>
            </a:r>
            <a:r>
              <a:rPr lang="en-US" sz="3600" dirty="0">
                <a:solidFill>
                  <a:srgbClr val="000000"/>
                </a:solidFill>
                <a:effectLst/>
                <a:latin typeface="Roboto" panose="02000000000000000000" pitchFamily="2" charset="0"/>
                <a:ea typeface="Times New Roman" panose="02020603050405020304" pitchFamily="18" charset="0"/>
              </a:rPr>
              <a:t>, like a platform to create and share information. </a:t>
            </a:r>
            <a:r>
              <a:rPr lang="en-US" sz="3600" dirty="0" err="1">
                <a:solidFill>
                  <a:srgbClr val="000000"/>
                </a:solidFill>
                <a:effectLst/>
                <a:latin typeface="Roboto" panose="02000000000000000000" pitchFamily="2" charset="0"/>
                <a:ea typeface="Times New Roman" panose="02020603050405020304" pitchFamily="18" charset="0"/>
              </a:rPr>
              <a:t>Wakelet</a:t>
            </a:r>
            <a:r>
              <a:rPr lang="en-US" sz="3600" dirty="0">
                <a:solidFill>
                  <a:srgbClr val="000000"/>
                </a:solidFill>
                <a:effectLst/>
                <a:latin typeface="Roboto" panose="02000000000000000000" pitchFamily="2" charset="0"/>
                <a:ea typeface="Times New Roman" panose="02020603050405020304" pitchFamily="18" charset="0"/>
              </a:rPr>
              <a:t> allows educators to collect, organize and share multimedia resources with students, coworkers, and </a:t>
            </a:r>
            <a:r>
              <a:rPr lang="en-US" sz="3600" i="1" dirty="0">
                <a:solidFill>
                  <a:srgbClr val="000000"/>
                </a:solidFill>
                <a:effectLst/>
                <a:latin typeface="Roboto" panose="02000000000000000000" pitchFamily="2" charset="0"/>
                <a:ea typeface="Times New Roman" panose="02020603050405020304" pitchFamily="18" charset="0"/>
              </a:rPr>
              <a:t>learning</a:t>
            </a:r>
            <a:r>
              <a:rPr lang="en-US" sz="3600" dirty="0">
                <a:solidFill>
                  <a:srgbClr val="000000"/>
                </a:solidFill>
                <a:effectLst/>
                <a:latin typeface="Roboto" panose="02000000000000000000" pitchFamily="2" charset="0"/>
                <a:ea typeface="Times New Roman" panose="02020603050405020304" pitchFamily="18" charset="0"/>
              </a:rPr>
              <a:t> communities.  </a:t>
            </a:r>
            <a:endParaRPr lang="en-US" sz="36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712996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861</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Roboto</vt:lpstr>
      <vt:lpstr>Times New Roman</vt:lpstr>
      <vt:lpstr>Office Theme</vt:lpstr>
      <vt:lpstr>Evaluation of online tools</vt:lpstr>
      <vt:lpstr>Infographics and presentations </vt:lpstr>
      <vt:lpstr>Infographics and presentations</vt:lpstr>
      <vt:lpstr>Collaboration</vt:lpstr>
      <vt:lpstr>Collaboration</vt:lpstr>
      <vt:lpstr>The example of mentimeter </vt:lpstr>
      <vt:lpstr>Learning resource</vt:lpstr>
      <vt:lpstr>Example of a seminar in eventbrite</vt:lpstr>
      <vt:lpstr>A blog platform</vt:lpstr>
      <vt:lpstr>Podcast app</vt:lpstr>
      <vt:lpstr>Text-to-speech</vt:lpstr>
      <vt:lpstr>Concept maps software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online tools</dc:title>
  <dc:creator>Viktoriya Ivanenko (student)</dc:creator>
  <cp:lastModifiedBy>Viktoriya Ivanenko (student)</cp:lastModifiedBy>
  <cp:revision>3</cp:revision>
  <dcterms:created xsi:type="dcterms:W3CDTF">2020-11-01T16:59:49Z</dcterms:created>
  <dcterms:modified xsi:type="dcterms:W3CDTF">2020-11-01T17:26:35Z</dcterms:modified>
</cp:coreProperties>
</file>