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58" r:id="rId5"/>
    <p:sldId id="259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34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0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1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4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6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0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5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1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85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19BBD-5AA4-4DAF-B5CC-C0B676E1D41A}" type="datetimeFigureOut">
              <a:rPr lang="ru-RU" smtClean="0"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63A49-1ED1-4445-B940-C6BD43FC9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3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Россия на карте мира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2250"/>
            <a:ext cx="6392567" cy="4794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37" y="365125"/>
            <a:ext cx="5791551" cy="57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5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контурной карте: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36822" cy="435133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Государственная граница</a:t>
            </a:r>
          </a:p>
          <a:p>
            <a:r>
              <a:rPr lang="ru-RU" dirty="0" smtClean="0"/>
              <a:t>Пограничные государства</a:t>
            </a:r>
          </a:p>
          <a:p>
            <a:r>
              <a:rPr lang="ru-RU" dirty="0" smtClean="0"/>
              <a:t>Крайние точки</a:t>
            </a:r>
          </a:p>
          <a:p>
            <a:r>
              <a:rPr lang="ru-RU" dirty="0" smtClean="0"/>
              <a:t>Природные рубежи России (О. </a:t>
            </a:r>
            <a:r>
              <a:rPr lang="ru-RU" dirty="0" err="1" smtClean="0"/>
              <a:t>Ратманова</a:t>
            </a:r>
            <a:r>
              <a:rPr lang="ru-RU" dirty="0" smtClean="0"/>
              <a:t>, Кавказ, Прикаспийская низменность, Алтай, проливы -  Берингов, </a:t>
            </a:r>
            <a:r>
              <a:rPr lang="ru-RU" dirty="0" err="1" smtClean="0"/>
              <a:t>Кунаширский</a:t>
            </a:r>
            <a:r>
              <a:rPr lang="ru-RU" dirty="0" smtClean="0"/>
              <a:t>, Лаперуза</a:t>
            </a:r>
          </a:p>
          <a:p>
            <a:r>
              <a:rPr lang="ru-RU" dirty="0" smtClean="0"/>
              <a:t>Подписать моря, омывающие территорию России, подчеркнуть внутренние моря.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22" y="1825625"/>
            <a:ext cx="6009547" cy="3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Запишите в тетради положительные и отрицательные черты географического положения России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19" y="2687552"/>
            <a:ext cx="5902326" cy="3843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73" y="2840776"/>
            <a:ext cx="5287573" cy="30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99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14" t="12577" r="3266" b="19433"/>
          <a:stretch/>
        </p:blipFill>
        <p:spPr>
          <a:xfrm>
            <a:off x="1253067" y="1027288"/>
            <a:ext cx="9595556" cy="46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Какова площадь России?</a:t>
            </a:r>
          </a:p>
          <a:p>
            <a:r>
              <a:rPr lang="ru-RU" dirty="0" smtClean="0"/>
              <a:t>Крайняя северная материковая точка? </a:t>
            </a:r>
          </a:p>
          <a:p>
            <a:r>
              <a:rPr lang="ru-RU" dirty="0" smtClean="0"/>
              <a:t>С какими государствами имеет самую протяженную границу?</a:t>
            </a:r>
          </a:p>
          <a:p>
            <a:r>
              <a:rPr lang="ru-RU" dirty="0" smtClean="0"/>
              <a:t>С какими государствами только морские границы?</a:t>
            </a:r>
          </a:p>
          <a:p>
            <a:r>
              <a:rPr lang="ru-RU" dirty="0" smtClean="0"/>
              <a:t>С какими непризнанными государствами </a:t>
            </a:r>
            <a:r>
              <a:rPr lang="ru-RU" dirty="0"/>
              <a:t>г</a:t>
            </a:r>
            <a:r>
              <a:rPr lang="ru-RU" dirty="0" smtClean="0"/>
              <a:t>раничит Россия?</a:t>
            </a:r>
          </a:p>
          <a:p>
            <a:r>
              <a:rPr lang="ru-RU" dirty="0" smtClean="0"/>
              <a:t>Сколько морей омывает </a:t>
            </a:r>
            <a:r>
              <a:rPr lang="ru-RU" dirty="0"/>
              <a:t>Р</a:t>
            </a:r>
            <a:r>
              <a:rPr lang="ru-RU" dirty="0" smtClean="0"/>
              <a:t>оссию</a:t>
            </a:r>
            <a:r>
              <a:rPr lang="ru-RU" dirty="0" smtClean="0"/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52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П. 1</a:t>
            </a:r>
          </a:p>
          <a:p>
            <a:r>
              <a:rPr lang="ru-RU" dirty="0" smtClean="0"/>
              <a:t>Оформить в тетради сообщение «В нашей стране есть самое, самое….»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54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0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3" y="0"/>
            <a:ext cx="8816623" cy="67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760"/>
            <a:ext cx="10296608" cy="68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5" y="167513"/>
            <a:ext cx="8794045" cy="65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9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-9032"/>
            <a:ext cx="10114845" cy="68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07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3" y="0"/>
            <a:ext cx="10592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3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6689"/>
            <a:ext cx="12192000" cy="58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29419"/>
            <a:ext cx="5287786" cy="5352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51400" cy="4351338"/>
          </a:xfrm>
        </p:spPr>
        <p:txBody>
          <a:bodyPr/>
          <a:lstStyle/>
          <a:p>
            <a:r>
              <a:rPr lang="ru-RU" dirty="0" smtClean="0"/>
              <a:t>Какая область России граничит с Польшей и Литвой?</a:t>
            </a:r>
          </a:p>
          <a:p>
            <a:r>
              <a:rPr lang="ru-RU" dirty="0" smtClean="0"/>
              <a:t>Что значит «морская граница»?</a:t>
            </a:r>
          </a:p>
          <a:p>
            <a:r>
              <a:rPr lang="ru-RU" dirty="0" smtClean="0"/>
              <a:t>С какими странами Россия граничит только по морю?</a:t>
            </a:r>
          </a:p>
          <a:p>
            <a:r>
              <a:rPr lang="ru-RU" dirty="0" smtClean="0"/>
              <a:t>Что такое «Российский сектор Арктики»?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317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142</Words>
  <Application>Microsoft Office PowerPoint</Application>
  <PresentationFormat>Широкоэкранный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Россия на карте мира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контурной карте: </vt:lpstr>
      <vt:lpstr>Презентация PowerPoint</vt:lpstr>
      <vt:lpstr>Презентация PowerPoint</vt:lpstr>
      <vt:lpstr>Вопросы </vt:lpstr>
      <vt:lpstr>Дз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</cp:revision>
  <dcterms:created xsi:type="dcterms:W3CDTF">2021-09-05T17:11:56Z</dcterms:created>
  <dcterms:modified xsi:type="dcterms:W3CDTF">2021-09-12T16:54:15Z</dcterms:modified>
</cp:coreProperties>
</file>