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6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7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4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9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7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4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3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3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8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8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A2BB-9A4A-479D-89ED-AE664A54739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C3A2-692E-42EA-B04F-E19FA6D52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5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58" y="113253"/>
            <a:ext cx="4592774" cy="64761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72447" y="1132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SchoolBookSanPin"/>
              </a:rPr>
              <a:t>Составьте схему «Внутриотраслевые связи </a:t>
            </a:r>
            <a:r>
              <a:rPr lang="ru-RU" dirty="0" err="1">
                <a:latin typeface="SchoolBookSanPin"/>
              </a:rPr>
              <a:t>ав</a:t>
            </a:r>
            <a:r>
              <a:rPr lang="ru-RU" dirty="0">
                <a:latin typeface="SchoolBookSanPin"/>
              </a:rPr>
              <a:t>-</a:t>
            </a:r>
          </a:p>
          <a:p>
            <a:r>
              <a:rPr lang="ru-RU" dirty="0" err="1">
                <a:latin typeface="SchoolBookSanPin"/>
              </a:rPr>
              <a:t>томобилестроения</a:t>
            </a:r>
            <a:r>
              <a:rPr lang="ru-RU" dirty="0">
                <a:latin typeface="SchoolBookSanPin"/>
              </a:rPr>
              <a:t>» (рис. 5).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58888" y="759584"/>
            <a:ext cx="2042556" cy="11048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58888" y="830633"/>
            <a:ext cx="20064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Приборостроительные заводы (изготовление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спидометров,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датчиков и т. д.)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21682" y="759584"/>
            <a:ext cx="2094509" cy="12829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411194" y="673649"/>
            <a:ext cx="2262250" cy="11749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42510" y="2185064"/>
            <a:ext cx="2012867" cy="16031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26087" y="2304099"/>
            <a:ext cx="1990104" cy="1341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571511" y="2149434"/>
            <a:ext cx="2196935" cy="15088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91989" y="3976882"/>
            <a:ext cx="1992087" cy="16981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68641" y="3812854"/>
            <a:ext cx="2246413" cy="2802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97143" y="4037611"/>
            <a:ext cx="1757548" cy="1662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60326" y="789376"/>
            <a:ext cx="221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Электротехнические заводы (изготовление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рооборудования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15054" y="858315"/>
            <a:ext cx="1911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тормозной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57704" y="2408951"/>
            <a:ext cx="20613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(предметная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519062" y="2543849"/>
            <a:ext cx="2308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Станкостроительные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91794" y="2475233"/>
            <a:ext cx="1436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Моторные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940642" y="4131907"/>
            <a:ext cx="2359225" cy="147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Метизные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(изготовление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болтов, гаек,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заклепок)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524507" y="3752604"/>
            <a:ext cx="20470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(изготовление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узлов и дета-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лей: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шарикопод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шипников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бензо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насосов,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карбюра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торов, карданов,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коленвалов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шасси и т. д.)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91989" y="4263242"/>
            <a:ext cx="2105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Инструменталь-ные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заводы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6590805" y="1864426"/>
            <a:ext cx="814450" cy="439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214259" y="2039174"/>
            <a:ext cx="51213" cy="31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1" idx="3"/>
            <a:endCxn id="12" idx="1"/>
          </p:cNvCxnSpPr>
          <p:nvPr/>
        </p:nvCxnSpPr>
        <p:spPr>
          <a:xfrm flipV="1">
            <a:off x="7155377" y="2974912"/>
            <a:ext cx="170710" cy="11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2" idx="3"/>
          </p:cNvCxnSpPr>
          <p:nvPr/>
        </p:nvCxnSpPr>
        <p:spPr>
          <a:xfrm flipH="1">
            <a:off x="9316191" y="2974912"/>
            <a:ext cx="255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9227127" y="1864426"/>
            <a:ext cx="985652" cy="54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495802" y="3632820"/>
            <a:ext cx="1068284" cy="326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 flipV="1">
            <a:off x="9185811" y="3642013"/>
            <a:ext cx="754831" cy="442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8321139" y="3669302"/>
            <a:ext cx="0" cy="126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938150" y="6413312"/>
            <a:ext cx="5994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SchoolBookSanPin"/>
              </a:rPr>
              <a:t>Обозначьте на контурной карте автозаводы </a:t>
            </a:r>
            <a:r>
              <a:rPr lang="ru-RU" dirty="0" smtClean="0">
                <a:latin typeface="SchoolBookSanPin"/>
              </a:rPr>
              <a:t>России</a:t>
            </a:r>
            <a:r>
              <a:rPr lang="ru-RU" dirty="0">
                <a:latin typeface="SchoolBookSanPin"/>
              </a:rPr>
              <a:t>.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3527" y="-25247"/>
            <a:ext cx="5132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60413" y="8460"/>
            <a:ext cx="554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5592" y="6008913"/>
            <a:ext cx="4252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3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97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SchoolBookSanPin</vt:lpstr>
      <vt:lpstr>Times New Roman</vt:lpstr>
      <vt:lpstr>Office Theme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2020-10-18T18:37:12Z</dcterms:created>
  <dcterms:modified xsi:type="dcterms:W3CDTF">2020-10-18T19:07:55Z</dcterms:modified>
</cp:coreProperties>
</file>