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0080625" cy="7559675"/>
  <p:notesSz cx="7559675" cy="10691813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BAC026-00FD-46FE-B85C-2326764661B2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5826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D7BDC2A-7FB2-4118-A7D8-F556BAB0A0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3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414D61-E875-42F0-B479-607604C952F6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1CC60F-87E0-4CD4-8816-B57BA1DD3617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5B70F0-2FC0-4AD6-B690-0E3A0D74CECD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8534A9-9D15-41AD-A1CE-A7233D344BC1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86F15A-FBC3-45E7-8DA5-DB069FB26216}" type="slidenum"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3BFD66-3820-4890-96E5-2083040D7F21}" type="slidenum"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2C3704-9115-4503-9A25-42E42D2514CE}" type="slidenum">
              <a:t>15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B23AD5-71F2-4337-BA70-972E9677DB4D}" type="slidenum">
              <a:t>16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2A8F8-F33B-467C-B040-AAEC961EF64D}" type="slidenum">
              <a:t>17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5BC9B3-AC6C-4D87-87F5-0201A92FA59D}" type="slidenum">
              <a:t>18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B2EE54-88F4-49FE-9289-E4FFF5358BB1}" type="slidenum">
              <a:t>19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3100C4-BD84-4C43-8E8C-D0035E807F2E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0C918D-618C-48C2-A095-46B752652D0C}" type="slidenum">
              <a:t>20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2476D0-B9CE-41F9-88A8-7FA2168C743B}" type="slidenum">
              <a:t>21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DE5770-97F5-4E11-855C-6366BAA1469E}" type="slidenum">
              <a:t>22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C82C81-0937-4618-9720-D44E6081EF46}" type="slidenum">
              <a:t>23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9E2A7D-F944-41D7-9194-EEA7449020B8}" type="slidenum">
              <a:t>24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C425FE-D14E-40FA-BDF4-FB01A3036094}" type="slidenum">
              <a:t>25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B2D2F4-4304-4401-896A-4B959B8D854C}" type="slidenum">
              <a:t>26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D8DC7-5D89-45E9-870C-3EE123EFC6B8}" type="slidenum">
              <a:t>27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AB450A-A4AF-43FB-B750-BCF56776D5E5}" type="slidenum">
              <a:t>28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62288C-286D-4D41-B92D-C119D995AFF2}" type="slidenum">
              <a:t>29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E85A6B-E547-4AFE-9D84-AF89D4FC3015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54B06F-A437-4C8D-8510-483751DF2385}" type="slidenum">
              <a:t>30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B6EB13-A0D5-44CA-9832-F07C094CD7AD}" type="slidenum">
              <a:t>31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1BAD03-5283-4FA5-A63A-FC4A1B256768}" type="slidenum">
              <a:t>32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6B16FD-BB45-44DD-BC3E-F0A2E092C54F}" type="slidenum">
              <a:t>33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E66466-974B-4ED3-8DDB-9617251CE807}" type="slidenum">
              <a:t>34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37FAF3-FC0E-4052-9982-B728701A6E9B}" type="slidenum">
              <a:t>35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843E62-B31C-4A15-9C21-7DD49D2FAE30}" type="slidenum">
              <a:t>36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C1ACE1-E9A3-4C5A-B441-A515AFC281AE}" type="slidenum">
              <a:t>37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7EC96-847C-4CFA-9708-EC298767DF96}" type="slidenum">
              <a:t>38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D4CF70-C398-4C01-9370-F83E2CD9B489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78" y="801691"/>
            <a:ext cx="5370508" cy="4027483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2A7D63-EC16-4C36-AF69-3F2C28EE30A2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0E011-AD48-46D5-9F92-D978E6642F12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EB01F8-1CC9-4D90-B6A9-7AD9CC719ADA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E94F24-BE4E-4F3B-A17B-4AAF4F9687CA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89BF81-FBAE-4720-B41D-57C432225D8B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9997" y="801718"/>
            <a:ext cx="5039999" cy="4028041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997" cy="48121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31481-2C14-4B43-811B-84A185B58D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4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C2FC4-E8E9-4B59-99B0-545298DF5F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4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A2F36A-47ED-4C6C-A90B-5DFAC1E5C3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EFCC1-EF1A-464D-B5E9-C5C37D44EB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9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63EDAF-07AE-4B46-A350-0875B18950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7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53FAF-5FB4-4C68-9782-3519070B00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32B2C-0ECC-4EEB-A6B8-E9A30D01A6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2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F45965-1D7D-422A-863C-1A2329669B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3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9EB94C-68EB-4868-95B5-A1E6A070A1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7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78D20E-8CE6-4B50-AC17-E6D6D93E6B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6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13E17-8F99-430B-BD5F-A3AC24262B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0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083703-AD43-4ECC-BD0B-5F88FC150AB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  <p:txStyles>
    <p:titleStyle>
      <a:lvl1pPr marL="0" marR="0" lvl="0" indent="0" algn="ctr" defTabSz="914400" rtl="0" fontAlgn="auto" hangingPunct="0">
        <a:lnSpc>
          <a:spcPct val="100000"/>
        </a:lnSpc>
        <a:spcBef>
          <a:spcPct val="0"/>
        </a:spcBef>
        <a:spcAft>
          <a:spcPct val="0"/>
        </a:spcAft>
        <a:buNone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ct val="0"/>
        </a:spcBef>
        <a:spcAft>
          <a:spcPts val="1415"/>
        </a:spcAft>
        <a:buNone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60.jpeg" /><Relationship Id="rId6" Type="http://schemas.openxmlformats.org/officeDocument/2006/relationships/image" Target="../media/image6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62.jpeg" /><Relationship Id="rId6" Type="http://schemas.openxmlformats.org/officeDocument/2006/relationships/image" Target="../media/image6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4.jpeg" /><Relationship Id="rId4" Type="http://schemas.openxmlformats.org/officeDocument/2006/relationships/slide" Target="slide2.xml" TargetMode="Internal" /><Relationship Id="rId5" Type="http://schemas.openxmlformats.org/officeDocument/2006/relationships/image" Target="../media/image65.jpeg" /><Relationship Id="rId6" Type="http://schemas.openxmlformats.org/officeDocument/2006/relationships/image" Target="../media/image6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67.jpeg" /><Relationship Id="rId6" Type="http://schemas.openxmlformats.org/officeDocument/2006/relationships/image" Target="../media/image6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69.jpeg" /><Relationship Id="rId6" Type="http://schemas.openxmlformats.org/officeDocument/2006/relationships/image" Target="../media/image7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71.jpeg" /><Relationship Id="rId6" Type="http://schemas.openxmlformats.org/officeDocument/2006/relationships/image" Target="../media/image7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73.jpeg" /><Relationship Id="rId6" Type="http://schemas.openxmlformats.org/officeDocument/2006/relationships/image" Target="../media/image74.jpeg" /><Relationship Id="rId7" Type="http://schemas.openxmlformats.org/officeDocument/2006/relationships/image" Target="../media/image7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76.jpeg" /><Relationship Id="rId6" Type="http://schemas.openxmlformats.org/officeDocument/2006/relationships/slide" Target="slide1.xml" TargetMode="Internal" /><Relationship Id="rId7" Type="http://schemas.openxmlformats.org/officeDocument/2006/relationships/image" Target="../media/image7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78.jpeg" /><Relationship Id="rId6" Type="http://schemas.openxmlformats.org/officeDocument/2006/relationships/image" Target="../media/image7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.jpeg" /><Relationship Id="rId5" Type="http://schemas.openxmlformats.org/officeDocument/2006/relationships/image" Target="../media/image80.jpeg" /><Relationship Id="rId6" Type="http://schemas.openxmlformats.org/officeDocument/2006/relationships/image" Target="../media/image8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82.jpeg" /><Relationship Id="rId5" Type="http://schemas.openxmlformats.org/officeDocument/2006/relationships/image" Target="../media/image83.jpeg" /><Relationship Id="rId6" Type="http://schemas.openxmlformats.org/officeDocument/2006/relationships/image" Target="../media/image8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85.jpeg" /><Relationship Id="rId6" Type="http://schemas.openxmlformats.org/officeDocument/2006/relationships/image" Target="../media/image86.jpeg" /><Relationship Id="rId7" Type="http://schemas.openxmlformats.org/officeDocument/2006/relationships/image" Target="../media/image8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88.jpeg" /><Relationship Id="rId6" Type="http://schemas.openxmlformats.org/officeDocument/2006/relationships/image" Target="../media/image8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90.jpeg" /><Relationship Id="rId6" Type="http://schemas.openxmlformats.org/officeDocument/2006/relationships/image" Target="../media/image9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92.jpeg" /><Relationship Id="rId6" Type="http://schemas.openxmlformats.org/officeDocument/2006/relationships/image" Target="../media/image9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94.jpeg" /><Relationship Id="rId6" Type="http://schemas.openxmlformats.org/officeDocument/2006/relationships/image" Target="../media/image9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96.jpeg" /><Relationship Id="rId6" Type="http://schemas.openxmlformats.org/officeDocument/2006/relationships/image" Target="../media/image9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0.jpeg" /><Relationship Id="rId5" Type="http://schemas.openxmlformats.org/officeDocument/2006/relationships/image" Target="../media/image98.jpeg" /><Relationship Id="rId6" Type="http://schemas.openxmlformats.org/officeDocument/2006/relationships/image" Target="../media/image9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00.jpeg" /><Relationship Id="rId6" Type="http://schemas.openxmlformats.org/officeDocument/2006/relationships/image" Target="../media/image10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02.jpeg" /><Relationship Id="rId6" Type="http://schemas.openxmlformats.org/officeDocument/2006/relationships/image" Target="../media/image10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slide" Target="slide28.xml" TargetMode="Internal" /><Relationship Id="rId11" Type="http://schemas.openxmlformats.org/officeDocument/2006/relationships/image" Target="../media/image13.jpeg" /><Relationship Id="rId12" Type="http://schemas.openxmlformats.org/officeDocument/2006/relationships/slide" Target="slide13.xml" TargetMode="Internal" /><Relationship Id="rId13" Type="http://schemas.openxmlformats.org/officeDocument/2006/relationships/image" Target="../media/image14.jpeg" /><Relationship Id="rId14" Type="http://schemas.openxmlformats.org/officeDocument/2006/relationships/slide" Target="slide21.xml" TargetMode="Internal" /><Relationship Id="rId15" Type="http://schemas.openxmlformats.org/officeDocument/2006/relationships/image" Target="../media/image15.jpeg" /><Relationship Id="rId16" Type="http://schemas.openxmlformats.org/officeDocument/2006/relationships/slide" Target="slide4.xml" TargetMode="Internal" /><Relationship Id="rId17" Type="http://schemas.openxmlformats.org/officeDocument/2006/relationships/image" Target="../media/image16.jpeg" /><Relationship Id="rId18" Type="http://schemas.openxmlformats.org/officeDocument/2006/relationships/slide" Target="slide27.xml" TargetMode="Internal" /><Relationship Id="rId19" Type="http://schemas.openxmlformats.org/officeDocument/2006/relationships/image" Target="../media/image17.jpeg" /><Relationship Id="rId2" Type="http://schemas.openxmlformats.org/officeDocument/2006/relationships/notesSlide" Target="../notesSlides/notesSlide3.xml" /><Relationship Id="rId20" Type="http://schemas.openxmlformats.org/officeDocument/2006/relationships/slide" Target="slide3.xml" TargetMode="Internal" /><Relationship Id="rId21" Type="http://schemas.openxmlformats.org/officeDocument/2006/relationships/image" Target="../media/image18.jpeg" /><Relationship Id="rId22" Type="http://schemas.openxmlformats.org/officeDocument/2006/relationships/slide" Target="slide20.xml" TargetMode="Internal" /><Relationship Id="rId23" Type="http://schemas.openxmlformats.org/officeDocument/2006/relationships/image" Target="../media/image19.jpeg" /><Relationship Id="rId24" Type="http://schemas.openxmlformats.org/officeDocument/2006/relationships/slide" Target="slide22.xml" TargetMode="Internal" /><Relationship Id="rId25" Type="http://schemas.openxmlformats.org/officeDocument/2006/relationships/image" Target="../media/image20.jpeg" /><Relationship Id="rId26" Type="http://schemas.openxmlformats.org/officeDocument/2006/relationships/slide" Target="slide14.xml" TargetMode="Internal" /><Relationship Id="rId27" Type="http://schemas.openxmlformats.org/officeDocument/2006/relationships/image" Target="../media/image21.jpeg" /><Relationship Id="rId28" Type="http://schemas.openxmlformats.org/officeDocument/2006/relationships/slide" Target="slide5.xml" TargetMode="Internal" /><Relationship Id="rId29" Type="http://schemas.openxmlformats.org/officeDocument/2006/relationships/image" Target="../media/image22.jpeg" /><Relationship Id="rId3" Type="http://schemas.openxmlformats.org/officeDocument/2006/relationships/image" Target="../media/image7.jpeg" /><Relationship Id="rId30" Type="http://schemas.openxmlformats.org/officeDocument/2006/relationships/slide" Target="slide34.xml" TargetMode="Internal" /><Relationship Id="rId31" Type="http://schemas.openxmlformats.org/officeDocument/2006/relationships/image" Target="../media/image23.jpeg" /><Relationship Id="rId32" Type="http://schemas.openxmlformats.org/officeDocument/2006/relationships/slide" Target="slide7.xml" TargetMode="Internal" /><Relationship Id="rId33" Type="http://schemas.openxmlformats.org/officeDocument/2006/relationships/image" Target="../media/image24.jpeg" /><Relationship Id="rId34" Type="http://schemas.openxmlformats.org/officeDocument/2006/relationships/slide" Target="slide6.xml" TargetMode="Internal" /><Relationship Id="rId35" Type="http://schemas.openxmlformats.org/officeDocument/2006/relationships/image" Target="../media/image25.jpeg" /><Relationship Id="rId36" Type="http://schemas.openxmlformats.org/officeDocument/2006/relationships/slide" Target="slide29.xml" TargetMode="Internal" /><Relationship Id="rId37" Type="http://schemas.openxmlformats.org/officeDocument/2006/relationships/image" Target="../media/image26.jpeg" /><Relationship Id="rId38" Type="http://schemas.openxmlformats.org/officeDocument/2006/relationships/slide" Target="slide36.xml" TargetMode="Internal" /><Relationship Id="rId39" Type="http://schemas.openxmlformats.org/officeDocument/2006/relationships/image" Target="../media/image27.jpeg" /><Relationship Id="rId4" Type="http://schemas.openxmlformats.org/officeDocument/2006/relationships/image" Target="../media/image8.jpeg" /><Relationship Id="rId40" Type="http://schemas.openxmlformats.org/officeDocument/2006/relationships/slide" Target="slide35.xml" TargetMode="Internal" /><Relationship Id="rId41" Type="http://schemas.openxmlformats.org/officeDocument/2006/relationships/image" Target="../media/image28.jpeg" /><Relationship Id="rId42" Type="http://schemas.openxmlformats.org/officeDocument/2006/relationships/slide" Target="slide23.xml" TargetMode="Internal" /><Relationship Id="rId43" Type="http://schemas.openxmlformats.org/officeDocument/2006/relationships/image" Target="../media/image29.jpeg" /><Relationship Id="rId44" Type="http://schemas.openxmlformats.org/officeDocument/2006/relationships/slide" Target="slide30.xml" TargetMode="Internal" /><Relationship Id="rId45" Type="http://schemas.openxmlformats.org/officeDocument/2006/relationships/image" Target="../media/image30.jpeg" /><Relationship Id="rId46" Type="http://schemas.openxmlformats.org/officeDocument/2006/relationships/slide" Target="slide15.xml" TargetMode="Internal" /><Relationship Id="rId47" Type="http://schemas.openxmlformats.org/officeDocument/2006/relationships/image" Target="../media/image31.jpeg" /><Relationship Id="rId48" Type="http://schemas.openxmlformats.org/officeDocument/2006/relationships/slide" Target="slide16.xml" TargetMode="Internal" /><Relationship Id="rId49" Type="http://schemas.openxmlformats.org/officeDocument/2006/relationships/image" Target="../media/image32.jpeg" /><Relationship Id="rId5" Type="http://schemas.openxmlformats.org/officeDocument/2006/relationships/image" Target="../media/image9.jpeg" /><Relationship Id="rId50" Type="http://schemas.openxmlformats.org/officeDocument/2006/relationships/slide" Target="slide9.xml" TargetMode="Internal" /><Relationship Id="rId51" Type="http://schemas.openxmlformats.org/officeDocument/2006/relationships/image" Target="../media/image33.jpeg" /><Relationship Id="rId52" Type="http://schemas.openxmlformats.org/officeDocument/2006/relationships/slide" Target="slide8.xml" TargetMode="Internal" /><Relationship Id="rId53" Type="http://schemas.openxmlformats.org/officeDocument/2006/relationships/image" Target="../media/image34.jpeg" /><Relationship Id="rId54" Type="http://schemas.openxmlformats.org/officeDocument/2006/relationships/slide" Target="slide11.xml" TargetMode="Internal" /><Relationship Id="rId55" Type="http://schemas.openxmlformats.org/officeDocument/2006/relationships/image" Target="../media/image35.jpeg" /><Relationship Id="rId56" Type="http://schemas.openxmlformats.org/officeDocument/2006/relationships/slide" Target="slide25.xml" TargetMode="Internal" /><Relationship Id="rId57" Type="http://schemas.openxmlformats.org/officeDocument/2006/relationships/image" Target="../media/image36.jpeg" /><Relationship Id="rId58" Type="http://schemas.openxmlformats.org/officeDocument/2006/relationships/slide" Target="slide32.xml" TargetMode="Internal" /><Relationship Id="rId59" Type="http://schemas.openxmlformats.org/officeDocument/2006/relationships/image" Target="../media/image37.jpeg" /><Relationship Id="rId6" Type="http://schemas.openxmlformats.org/officeDocument/2006/relationships/image" Target="../media/image10.jpeg" /><Relationship Id="rId60" Type="http://schemas.openxmlformats.org/officeDocument/2006/relationships/slide" Target="slide17.xml" TargetMode="Internal" /><Relationship Id="rId61" Type="http://schemas.openxmlformats.org/officeDocument/2006/relationships/image" Target="../media/image38.jpeg" /><Relationship Id="rId62" Type="http://schemas.openxmlformats.org/officeDocument/2006/relationships/slide" Target="slide24.xml" TargetMode="Internal" /><Relationship Id="rId63" Type="http://schemas.openxmlformats.org/officeDocument/2006/relationships/image" Target="../media/image39.jpeg" /><Relationship Id="rId64" Type="http://schemas.openxmlformats.org/officeDocument/2006/relationships/slide" Target="slide10.xml" TargetMode="Internal" /><Relationship Id="rId65" Type="http://schemas.openxmlformats.org/officeDocument/2006/relationships/image" Target="../media/image40.jpeg" /><Relationship Id="rId66" Type="http://schemas.openxmlformats.org/officeDocument/2006/relationships/slide" Target="slide31.xml" TargetMode="Internal" /><Relationship Id="rId67" Type="http://schemas.openxmlformats.org/officeDocument/2006/relationships/image" Target="../media/image41.jpeg" /><Relationship Id="rId68" Type="http://schemas.openxmlformats.org/officeDocument/2006/relationships/slide" Target="slide19.xml" TargetMode="Internal" /><Relationship Id="rId69" Type="http://schemas.openxmlformats.org/officeDocument/2006/relationships/image" Target="../media/image42.jpeg" /><Relationship Id="rId7" Type="http://schemas.openxmlformats.org/officeDocument/2006/relationships/image" Target="../media/image11.jpeg" /><Relationship Id="rId70" Type="http://schemas.openxmlformats.org/officeDocument/2006/relationships/slide" Target="slide26.xml" TargetMode="Internal" /><Relationship Id="rId71" Type="http://schemas.openxmlformats.org/officeDocument/2006/relationships/image" Target="../media/image43.jpeg" /><Relationship Id="rId72" Type="http://schemas.openxmlformats.org/officeDocument/2006/relationships/slide" Target="slide37.xml" TargetMode="Internal" /><Relationship Id="rId73" Type="http://schemas.openxmlformats.org/officeDocument/2006/relationships/image" Target="../media/image44.jpeg" /><Relationship Id="rId74" Type="http://schemas.openxmlformats.org/officeDocument/2006/relationships/slide" Target="slide18.xml" TargetMode="Internal" /><Relationship Id="rId75" Type="http://schemas.openxmlformats.org/officeDocument/2006/relationships/image" Target="../media/image45.jpeg" /><Relationship Id="rId76" Type="http://schemas.openxmlformats.org/officeDocument/2006/relationships/slide" Target="slide33.xml" TargetMode="Internal" /><Relationship Id="rId77" Type="http://schemas.openxmlformats.org/officeDocument/2006/relationships/image" Target="../media/image46.jpeg" /><Relationship Id="rId78" Type="http://schemas.openxmlformats.org/officeDocument/2006/relationships/slide" Target="slide1.xml" TargetMode="Internal" /><Relationship Id="rId8" Type="http://schemas.openxmlformats.org/officeDocument/2006/relationships/slide" Target="slide12.xml" TargetMode="Internal" /><Relationship Id="rId9" Type="http://schemas.openxmlformats.org/officeDocument/2006/relationships/image" Target="../media/image1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04.jpeg" /><Relationship Id="rId6" Type="http://schemas.openxmlformats.org/officeDocument/2006/relationships/image" Target="../media/image10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06.jpeg" /><Relationship Id="rId6" Type="http://schemas.openxmlformats.org/officeDocument/2006/relationships/slide" Target="slide1.xml" TargetMode="Internal" /><Relationship Id="rId7" Type="http://schemas.openxmlformats.org/officeDocument/2006/relationships/image" Target="../media/image10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08.jpeg" /><Relationship Id="rId6" Type="http://schemas.openxmlformats.org/officeDocument/2006/relationships/image" Target="../media/image10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10.jpeg" /><Relationship Id="rId6" Type="http://schemas.openxmlformats.org/officeDocument/2006/relationships/slide" Target="slide1.xml" TargetMode="Internal" /><Relationship Id="rId7" Type="http://schemas.openxmlformats.org/officeDocument/2006/relationships/image" Target="../media/image11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12.jpeg" /><Relationship Id="rId6" Type="http://schemas.openxmlformats.org/officeDocument/2006/relationships/image" Target="../media/image11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14.jpeg" /><Relationship Id="rId6" Type="http://schemas.openxmlformats.org/officeDocument/2006/relationships/image" Target="../media/image11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16.jpeg" /><Relationship Id="rId6" Type="http://schemas.openxmlformats.org/officeDocument/2006/relationships/image" Target="../media/image117.jpeg" /><Relationship Id="rId7" Type="http://schemas.openxmlformats.org/officeDocument/2006/relationships/image" Target="../media/image118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19.jpeg" /><Relationship Id="rId6" Type="http://schemas.openxmlformats.org/officeDocument/2006/relationships/image" Target="../media/image12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9.jpeg" /><Relationship Id="rId5" Type="http://schemas.openxmlformats.org/officeDocument/2006/relationships/image" Target="../media/image121.jpeg" /><Relationship Id="rId6" Type="http://schemas.openxmlformats.org/officeDocument/2006/relationships/image" Target="../media/image12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49.jpeg" /><Relationship Id="rId6" Type="http://schemas.openxmlformats.org/officeDocument/2006/relationships/image" Target="../media/image5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53.jpeg" /><Relationship Id="rId6" Type="http://schemas.openxmlformats.org/officeDocument/2006/relationships/image" Target="../media/image5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7.jpeg" /><Relationship Id="rId5" Type="http://schemas.openxmlformats.org/officeDocument/2006/relationships/image" Target="../media/image57.jpeg" /><Relationship Id="rId6" Type="http://schemas.openxmlformats.org/officeDocument/2006/relationships/image" Target="../media/image58.jpeg" /><Relationship Id="rId7" Type="http://schemas.openxmlformats.org/officeDocument/2006/relationships/image" Target="../media/image5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6839" y="529922"/>
            <a:ext cx="10328404" cy="22593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91803" y="2579403"/>
            <a:ext cx="8333997" cy="1190521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по итогам года 5 класс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0" y="3968276"/>
            <a:ext cx="3941640" cy="33732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2606039" y="3968276"/>
            <a:ext cx="3148196" cy="3350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5417280" y="3981955"/>
            <a:ext cx="2519638" cy="33598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7539840" y="3968276"/>
            <a:ext cx="2579403" cy="3373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853921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2316" y="1190155"/>
            <a:ext cx="7143475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Самый большой материк?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746040" y="4563715"/>
            <a:ext cx="3174842" cy="1190521"/>
          </a:xfrm>
          <a:custGeom>
            <a:avLst>
              <a:gd name="f0" fmla="val -3034"/>
              <a:gd name="f1" fmla="val -2867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Евразия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96721" y="3571564"/>
            <a:ext cx="5317556" cy="31338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2316" y="595082"/>
            <a:ext cx="7143475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Самый холодный материк?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952597" y="3373203"/>
            <a:ext cx="3373203" cy="2381042"/>
          </a:xfrm>
          <a:custGeom>
            <a:avLst>
              <a:gd name="f0" fmla="val -1781"/>
              <a:gd name="f1" fmla="val -120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Антарктида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793443" y="2579403"/>
            <a:ext cx="4762076" cy="35715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564843" y="577077"/>
            <a:ext cx="1200598" cy="1202399"/>
            <a:chOff x="564843" y="577077"/>
            <a:chExt cx="1200598" cy="1202399"/>
          </a:xfrm>
        </p:grpSpPr>
        <p:pic>
          <p:nvPicPr>
            <p:cNvPr id="3" name="">
              <a:hlinkClick r:id="rId4" action="ppaction://hlinksldjump"/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tretch>
              <a:fillRect/>
            </a:stretch>
          </p:blipFill>
          <p:spPr>
            <a:xfrm>
              <a:off x="564843" y="577077"/>
              <a:ext cx="1200598" cy="120239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594716" y="605159"/>
              <a:ext cx="1148038" cy="1148038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олилиния 6">
            <a:hlinkClick r:id="rId4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2316" y="396721"/>
            <a:ext cx="6944758" cy="238104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Шар невелик, лениться не велит,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Если знаешь предмет,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То покажешь весь свет.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49319" y="3769915"/>
            <a:ext cx="3571564" cy="1587599"/>
          </a:xfrm>
          <a:custGeom>
            <a:avLst>
              <a:gd name="f0" fmla="val -6652"/>
              <a:gd name="f1" fmla="val -1382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Глобус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96721" y="2976115"/>
            <a:ext cx="3968642" cy="43653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887041" y="792720"/>
            <a:ext cx="523082" cy="839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2316" y="396721"/>
            <a:ext cx="7540197" cy="238104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Море есть – плавать нельзя,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Дороги есть – ехать нельзя,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Земля есть – пахать нельзя,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Луга есть - косить нельзя.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150958" y="3968276"/>
            <a:ext cx="3770281" cy="1389238"/>
          </a:xfrm>
          <a:custGeom>
            <a:avLst>
              <a:gd name="f0" fmla="val 2594"/>
              <a:gd name="f1" fmla="val -1862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Географическая карта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271439" y="2976115"/>
            <a:ext cx="5086075" cy="37699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472680" y="315001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839876" y="577077"/>
            <a:ext cx="524883" cy="840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8294037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Тихий, Атлантический, Аравийский, Индийский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Что лишнее?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357158" y="3174842"/>
            <a:ext cx="4365363" cy="1587242"/>
          </a:xfrm>
          <a:custGeom>
            <a:avLst>
              <a:gd name="f0" fmla="val 3273"/>
              <a:gd name="f1" fmla="val -111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Аравийский  полуостров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2957" y="2785683"/>
            <a:ext cx="5145840" cy="3761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315001" y="236162"/>
            <a:ext cx="1149483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442798" y="496802"/>
            <a:ext cx="846716" cy="847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7738558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Следствием осевого вращения Земли является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49675" y="2976115"/>
            <a:ext cx="2976481" cy="1785960"/>
          </a:xfrm>
          <a:custGeom>
            <a:avLst>
              <a:gd name="f0" fmla="val -6321"/>
              <a:gd name="f1" fmla="val -1059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3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смена дня и ночи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508324" y="2520004"/>
            <a:ext cx="5071683" cy="43282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26115" y="792720"/>
            <a:ext cx="840242" cy="83987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939997" y="2381042"/>
            <a:ext cx="4139644" cy="3584877"/>
            <a:chOff x="5939997" y="2381042"/>
            <a:chExt cx="4139644" cy="3584877"/>
          </a:xfrm>
        </p:grpSpPr>
        <p:pic>
          <p:nvPicPr>
            <p:cNvPr id="5" name="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tretch>
              <a:fillRect/>
            </a:stretch>
          </p:blipFill>
          <p:spPr>
            <a:xfrm>
              <a:off x="5939997" y="2381042"/>
              <a:ext cx="4139644" cy="35848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Полилиния 5"/>
            <p:cNvSpPr/>
            <p:nvPr/>
          </p:nvSpPr>
          <p:spPr>
            <a:xfrm rot="10799991">
              <a:off x="6011997" y="4971592"/>
              <a:ext cx="4005721" cy="929880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b="1" i="1" u="none" strike="noStrike" kern="1200" cap="none" spc="0" baseline="0">
                  <a:solidFill>
                    <a:srgbClr val="CC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Ось Земли</a:t>
              </a:r>
            </a:p>
          </p:txBody>
        </p:sp>
      </p:grpSp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82316" y="793443"/>
            <a:ext cx="7341836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Воображаемая прямая,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проходящая через центр Земли,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вокруг которой вращается Земля,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называется: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179999" y="2880003"/>
            <a:ext cx="5219998" cy="414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26115" y="792720"/>
            <a:ext cx="840242" cy="839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6" action="ppaction://hlinksldjump"/>
          </p:cNvPr>
          <p:cNvSpPr/>
          <p:nvPr/>
        </p:nvSpPr>
        <p:spPr>
          <a:xfrm>
            <a:off x="6548036" y="7113602"/>
            <a:ext cx="1566358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Правила игры</a:t>
            </a: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2316" y="793443"/>
            <a:ext cx="7540197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Река, ручей, озеро, море входят в состав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754236" y="4166637"/>
            <a:ext cx="4166637" cy="1984321"/>
          </a:xfrm>
          <a:custGeom>
            <a:avLst>
              <a:gd name="f0" fmla="val -3086"/>
              <a:gd name="f1" fmla="val -181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гидросферы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40315" y="3060003"/>
            <a:ext cx="5539682" cy="35542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26115" y="792720"/>
            <a:ext cx="840242" cy="839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984321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Определите, к какому океану принадлежат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моря: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Аравийское, Красное.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49319" y="4776478"/>
            <a:ext cx="3730678" cy="1190521"/>
          </a:xfrm>
          <a:custGeom>
            <a:avLst>
              <a:gd name="f0" fmla="val -4247"/>
              <a:gd name="f1" fmla="val -3888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Индийский океан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595082" y="2777764"/>
            <a:ext cx="4960802" cy="4167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26115" y="792720"/>
            <a:ext cx="840242" cy="839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738558" cy="1984321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Поставьте в порядке уменьшения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площади материков: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Африка, Австралия, Антарктида,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Евразия, Южная Америка, Северная Америка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555876" y="2777764"/>
            <a:ext cx="4563715" cy="3174842"/>
          </a:xfrm>
          <a:custGeom>
            <a:avLst>
              <a:gd name="f0" fmla="val -4615"/>
              <a:gd name="f1" fmla="val -15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Евразия,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Африка,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Северная Америка,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Южная Америка,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Антарктида,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Австралия.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98360" y="3635636"/>
            <a:ext cx="4960802" cy="37965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496802" y="295561"/>
            <a:ext cx="9084243" cy="1275844"/>
            <a:chOff x="496802" y="295561"/>
            <a:chExt cx="9084243" cy="1275844"/>
          </a:xfrm>
        </p:grpSpPr>
        <p:pic>
          <p:nvPicPr>
            <p:cNvPr id="3" name="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tretch>
              <a:fillRect/>
            </a:stretch>
          </p:blipFill>
          <p:spPr>
            <a:xfrm>
              <a:off x="496802" y="295561"/>
              <a:ext cx="9084243" cy="127584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496802" y="295561"/>
              <a:ext cx="9084243" cy="1275844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315001" y="1574999"/>
            <a:ext cx="9371164" cy="5587560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/>
              <a:buChar char="•"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800" b="1" i="1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Обучающая:</a:t>
            </a:r>
          </a:p>
          <a:p>
            <a:pPr marL="341281" marR="0" lvl="0" indent="-341281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Обобщить,  систематизировать, закрепить знания учащихся по данной теме.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/>
              <a:buChar char="•"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Развивающая:</a:t>
            </a:r>
          </a:p>
          <a:p>
            <a:pPr marL="341281" marR="0" lvl="0" indent="-341281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Сформировать у ребят умение применять полученные знания на практике, логически мыслить, обобщать сравнивать.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/>
              <a:buChar char="•"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sng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Воспитывающая:</a:t>
            </a:r>
          </a:p>
          <a:p>
            <a:pPr marL="341281" marR="0" lvl="0" indent="-341281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Направлена на формирование у учащихся личностных качеств, таких, как: ответственность, умение считать с мнением другого человека, толерантность.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51163" y="393475"/>
            <a:ext cx="1181157" cy="1181157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26115" y="792720"/>
            <a:ext cx="840242" cy="839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540197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Нил, Амазонка, Африка, Волга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Что лишнее?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753880" y="2976115"/>
            <a:ext cx="3968642" cy="1389238"/>
          </a:xfrm>
          <a:custGeom>
            <a:avLst>
              <a:gd name="f0" fmla="val -2578"/>
              <a:gd name="f1" fmla="val -131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Африка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96721" y="2381042"/>
            <a:ext cx="4167003" cy="5178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920517" y="813596"/>
            <a:ext cx="456477" cy="77147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958001" y="1948677"/>
            <a:ext cx="3401997" cy="4423318"/>
            <a:chOff x="5958001" y="1948677"/>
            <a:chExt cx="3401997" cy="4423318"/>
          </a:xfrm>
        </p:grpSpPr>
        <p:pic>
          <p:nvPicPr>
            <p:cNvPr id="5" name="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tretch>
              <a:fillRect/>
            </a:stretch>
          </p:blipFill>
          <p:spPr>
            <a:xfrm>
              <a:off x="5958001" y="1948677"/>
              <a:ext cx="3401997" cy="442331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Полилиния 5"/>
            <p:cNvSpPr/>
            <p:nvPr/>
          </p:nvSpPr>
          <p:spPr>
            <a:xfrm rot="10799991">
              <a:off x="6269409" y="5460486"/>
              <a:ext cx="3029398" cy="852476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000" b="1" i="0" u="none" strike="noStrike" kern="1200" cap="none" spc="0" baseline="0">
                  <a:solidFill>
                    <a:srgbClr val="CC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Австралия</a:t>
              </a:r>
            </a:p>
          </p:txBody>
        </p:sp>
      </p:grpSp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9995" y="539998"/>
            <a:ext cx="7560003" cy="1439997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Самый маленький материк?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468355" y="2700003"/>
            <a:ext cx="5291641" cy="3420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920517" y="813596"/>
            <a:ext cx="45647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Какой континент тянется от буквы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«А» до буквы «Я»?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754236" y="3174476"/>
            <a:ext cx="3769915" cy="1587599"/>
          </a:xfrm>
          <a:custGeom>
            <a:avLst>
              <a:gd name="f0" fmla="val -2365"/>
              <a:gd name="f1" fmla="val -1710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Австралия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0" y="2381042"/>
            <a:ext cx="5357524" cy="43653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Смена времён года вызвана: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754236" y="3373203"/>
            <a:ext cx="3531961" cy="1190521"/>
          </a:xfrm>
          <a:custGeom>
            <a:avLst>
              <a:gd name="f0" fmla="val -5049"/>
              <a:gd name="f1" fmla="val -2557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Вращением Земли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вокруг Солнца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0" y="2579403"/>
            <a:ext cx="5284436" cy="45903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7936918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Кто совершил первое кругосветное путешествие?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931356" y="4010759"/>
            <a:ext cx="3968642" cy="1389238"/>
          </a:xfrm>
          <a:custGeom>
            <a:avLst>
              <a:gd name="f0" fmla="val -427"/>
              <a:gd name="f1" fmla="val -2501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Фернан Магеллан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59999" y="2340004"/>
            <a:ext cx="3960001" cy="50399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472680" y="39347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631438" y="517678"/>
            <a:ext cx="778675" cy="779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8135636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Река НЕ может брать начало из: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150958" y="4166637"/>
            <a:ext cx="3571564" cy="1190521"/>
          </a:xfrm>
          <a:custGeom>
            <a:avLst>
              <a:gd name="f0" fmla="val -1301"/>
              <a:gd name="f1" fmla="val -3389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моря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271439" y="2579403"/>
            <a:ext cx="5681158" cy="41831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Расставьте океаны в порядке увеличения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их площади: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299996" y="3780001"/>
            <a:ext cx="3780001" cy="2700003"/>
          </a:xfrm>
          <a:custGeom>
            <a:avLst>
              <a:gd name="f0" fmla="val -5329"/>
              <a:gd name="f1" fmla="val -1112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Северный Ледовитый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Индийский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Атлантический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Тихий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-29516" y="3060003"/>
            <a:ext cx="6149522" cy="3780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315001" y="472680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477719" y="671763"/>
            <a:ext cx="771835" cy="779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7936918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Что такое погода?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952597" y="3174476"/>
            <a:ext cx="3968276" cy="1785960"/>
          </a:xfrm>
          <a:custGeom>
            <a:avLst>
              <a:gd name="f0" fmla="val -6804"/>
              <a:gd name="f1" fmla="val -152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состояние атмосферы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 данный момент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  данном   месте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98360" y="2579403"/>
            <a:ext cx="5555876" cy="43653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174961" y="595082"/>
            <a:ext cx="9801718" cy="2211842"/>
            <a:chOff x="174961" y="595082"/>
            <a:chExt cx="9801718" cy="2211842"/>
          </a:xfrm>
        </p:grpSpPr>
        <p:sp>
          <p:nvSpPr>
            <p:cNvPr id="3" name="Полилиния 2"/>
            <p:cNvSpPr/>
            <p:nvPr/>
          </p:nvSpPr>
          <p:spPr>
            <a:xfrm>
              <a:off x="174961" y="1592281"/>
              <a:ext cx="9801718" cy="1214643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85603" y="595082"/>
              <a:ext cx="7937275" cy="1388882"/>
            </a:xfrm>
            <a:prstGeom prst="rect">
              <a:avLst/>
            </a:prstGeom>
            <a:solidFill>
              <a:srgbClr val="99CC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Горы на карте обозначаются цветом:</a:t>
              </a:r>
            </a:p>
          </p:txBody>
        </p:sp>
      </p:grp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472680" y="315001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92720" y="598319"/>
            <a:ext cx="456843" cy="7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50958" y="3373203"/>
            <a:ext cx="3769915" cy="1388882"/>
          </a:xfrm>
          <a:custGeom>
            <a:avLst>
              <a:gd name="f0" fmla="val -4463"/>
              <a:gd name="f1" fmla="val -2168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коричневым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72722" y="2381042"/>
            <a:ext cx="5681158" cy="44809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393475" y="315001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631438" y="517678"/>
            <a:ext cx="456843" cy="779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60" y="595082"/>
            <a:ext cx="8135279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Если встать лицом на юг, то запад окажется: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992200" y="3571564"/>
            <a:ext cx="3730322" cy="1190521"/>
          </a:xfrm>
          <a:custGeom>
            <a:avLst>
              <a:gd name="f0" fmla="val -9273"/>
              <a:gd name="f1" fmla="val -302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справа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96721" y="2777764"/>
            <a:ext cx="4887724" cy="41936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/>
          <p:cNvSpPr/>
          <p:nvPr/>
        </p:nvSpPr>
        <p:spPr>
          <a:xfrm>
            <a:off x="357118" y="286563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57118" y="282780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57118" y="155736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706041" y="4096438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055321" y="5367244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706041" y="1557360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055321" y="2827800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404600" y="4096438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753880" y="5367244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706041" y="2827800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055321" y="4096438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404600" y="5367244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706041" y="286563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055321" y="1557360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404600" y="282780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753880" y="4096438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102803" y="5367244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055321" y="286563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404600" y="155736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753880" y="282780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102803" y="4096438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8452439" y="5367244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404600" y="286563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753880" y="155736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102803" y="282780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8452439" y="4096438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753880" y="286563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102803" y="155736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8452439" y="282780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102803" y="286563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8452439" y="1557360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357118" y="5367244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8452439" y="286563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357118" y="4096438"/>
            <a:ext cx="1149839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706041" y="5367244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7" name="">
            <a:hlinkClick r:id="rId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3345835" y="470522"/>
            <a:ext cx="524883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">
            <a:hlinkClick r:id="rId1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tretch>
            <a:fillRect/>
          </a:stretch>
        </p:blipFill>
        <p:spPr>
          <a:xfrm>
            <a:off x="645484" y="1741319"/>
            <a:ext cx="523439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">
            <a:hlinkClick r:id="rId1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tretch>
            <a:fillRect/>
          </a:stretch>
        </p:blipFill>
        <p:spPr>
          <a:xfrm>
            <a:off x="8742962" y="470522"/>
            <a:ext cx="523082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">
            <a:hlinkClick r:id="rId1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tretch>
            <a:fillRect/>
          </a:stretch>
        </p:blipFill>
        <p:spPr>
          <a:xfrm>
            <a:off x="7391881" y="470522"/>
            <a:ext cx="524883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">
            <a:hlinkClick r:id="rId1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tretch>
            <a:fillRect/>
          </a:stretch>
        </p:blipFill>
        <p:spPr>
          <a:xfrm>
            <a:off x="6040800" y="470522"/>
            <a:ext cx="532080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">
            <a:hlinkClick r:id="rId1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tretch>
            <a:fillRect/>
          </a:stretch>
        </p:blipFill>
        <p:spPr>
          <a:xfrm>
            <a:off x="4696916" y="470522"/>
            <a:ext cx="524883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">
            <a:hlinkClick r:id="rId2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/>
            <a:alphaModFix/>
          </a:blip>
          <a:stretch>
            <a:fillRect/>
          </a:stretch>
        </p:blipFill>
        <p:spPr>
          <a:xfrm>
            <a:off x="645484" y="470522"/>
            <a:ext cx="523439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">
            <a:hlinkClick r:id="rId2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/>
            <a:alphaModFix/>
          </a:blip>
          <a:stretch>
            <a:fillRect/>
          </a:stretch>
        </p:blipFill>
        <p:spPr>
          <a:xfrm>
            <a:off x="1994763" y="470522"/>
            <a:ext cx="524883" cy="847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">
            <a:hlinkClick r:id="rId2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3">
            <a:lum/>
            <a:alphaModFix/>
          </a:blip>
          <a:stretch>
            <a:fillRect/>
          </a:stretch>
        </p:blipFill>
        <p:spPr>
          <a:xfrm>
            <a:off x="3184919" y="1741319"/>
            <a:ext cx="846716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">
            <a:hlinkClick r:id="rId2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/>
            <a:alphaModFix/>
          </a:blip>
          <a:stretch>
            <a:fillRect/>
          </a:stretch>
        </p:blipFill>
        <p:spPr>
          <a:xfrm>
            <a:off x="4536000" y="1741319"/>
            <a:ext cx="840242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">
            <a:hlinkClick r:id="rId2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/>
            <a:alphaModFix/>
          </a:blip>
          <a:stretch>
            <a:fillRect/>
          </a:stretch>
        </p:blipFill>
        <p:spPr>
          <a:xfrm>
            <a:off x="1994763" y="1741319"/>
            <a:ext cx="524883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">
            <a:hlinkClick r:id="rId3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/>
            <a:alphaModFix/>
          </a:blip>
          <a:stretch>
            <a:fillRect/>
          </a:stretch>
        </p:blipFill>
        <p:spPr>
          <a:xfrm>
            <a:off x="5886724" y="1741319"/>
            <a:ext cx="840242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">
            <a:hlinkClick r:id="rId3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1">
            <a:lum/>
            <a:alphaModFix/>
          </a:blip>
          <a:stretch>
            <a:fillRect/>
          </a:stretch>
        </p:blipFill>
        <p:spPr>
          <a:xfrm>
            <a:off x="3184919" y="3009957"/>
            <a:ext cx="84671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">
            <a:hlinkClick r:id="rId3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3">
            <a:lum/>
            <a:alphaModFix/>
          </a:blip>
          <a:stretch>
            <a:fillRect/>
          </a:stretch>
        </p:blipFill>
        <p:spPr>
          <a:xfrm>
            <a:off x="7230956" y="1741319"/>
            <a:ext cx="846716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">
            <a:hlinkClick r:id="rId3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5">
            <a:lum/>
            <a:alphaModFix/>
          </a:blip>
          <a:stretch>
            <a:fillRect/>
          </a:stretch>
        </p:blipFill>
        <p:spPr>
          <a:xfrm>
            <a:off x="1833838" y="300995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">
            <a:hlinkClick r:id="rId3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7">
            <a:lum/>
            <a:alphaModFix/>
          </a:blip>
          <a:stretch>
            <a:fillRect/>
          </a:stretch>
        </p:blipFill>
        <p:spPr>
          <a:xfrm>
            <a:off x="489962" y="3009957"/>
            <a:ext cx="83987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">
            <a:hlinkClick r:id="rId4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9">
            <a:lum/>
            <a:alphaModFix/>
          </a:blip>
          <a:stretch>
            <a:fillRect/>
          </a:stretch>
        </p:blipFill>
        <p:spPr>
          <a:xfrm>
            <a:off x="8581680" y="1741319"/>
            <a:ext cx="847438" cy="845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">
            <a:hlinkClick r:id="rId4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1">
            <a:lum/>
            <a:alphaModFix/>
          </a:blip>
          <a:stretch>
            <a:fillRect/>
          </a:stretch>
        </p:blipFill>
        <p:spPr>
          <a:xfrm>
            <a:off x="4536000" y="300995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5" name="">
            <a:hlinkClick r:id="rId4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3">
            <a:lum/>
            <a:alphaModFix/>
          </a:blip>
          <a:stretch>
            <a:fillRect/>
          </a:stretch>
        </p:blipFill>
        <p:spPr>
          <a:xfrm>
            <a:off x="7230956" y="3009957"/>
            <a:ext cx="84671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6" name="">
            <a:hlinkClick r:id="rId4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5">
            <a:lum/>
            <a:alphaModFix/>
          </a:blip>
          <a:stretch>
            <a:fillRect/>
          </a:stretch>
        </p:blipFill>
        <p:spPr>
          <a:xfrm>
            <a:off x="5886724" y="300995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7" name="">
            <a:hlinkClick r:id="rId4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7">
            <a:lum/>
            <a:alphaModFix/>
          </a:blip>
          <a:stretch>
            <a:fillRect/>
          </a:stretch>
        </p:blipFill>
        <p:spPr>
          <a:xfrm>
            <a:off x="1833838" y="428039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8" name="">
            <a:hlinkClick r:id="rId5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9">
            <a:lum/>
            <a:alphaModFix/>
          </a:blip>
          <a:stretch>
            <a:fillRect/>
          </a:stretch>
        </p:blipFill>
        <p:spPr>
          <a:xfrm>
            <a:off x="489962" y="4280397"/>
            <a:ext cx="83987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9" name="">
            <a:hlinkClick r:id="rId5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1">
            <a:lum/>
            <a:alphaModFix/>
          </a:blip>
          <a:stretch>
            <a:fillRect/>
          </a:stretch>
        </p:blipFill>
        <p:spPr>
          <a:xfrm>
            <a:off x="8581680" y="300995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0" name="">
            <a:hlinkClick r:id="rId5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3">
            <a:lum/>
            <a:alphaModFix/>
          </a:blip>
          <a:stretch>
            <a:fillRect/>
          </a:stretch>
        </p:blipFill>
        <p:spPr>
          <a:xfrm>
            <a:off x="1833838" y="555083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1" name="">
            <a:hlinkClick r:id="rId5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5">
            <a:lum/>
            <a:alphaModFix/>
          </a:blip>
          <a:stretch>
            <a:fillRect/>
          </a:stretch>
        </p:blipFill>
        <p:spPr>
          <a:xfrm>
            <a:off x="489962" y="5550837"/>
            <a:ext cx="83987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2" name="">
            <a:hlinkClick r:id="rId5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7">
            <a:lum/>
            <a:alphaModFix/>
          </a:blip>
          <a:stretch>
            <a:fillRect/>
          </a:stretch>
        </p:blipFill>
        <p:spPr>
          <a:xfrm>
            <a:off x="8581680" y="428039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3" name="">
            <a:hlinkClick r:id="rId6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9">
            <a:lum/>
            <a:alphaModFix/>
          </a:blip>
          <a:stretch>
            <a:fillRect/>
          </a:stretch>
        </p:blipFill>
        <p:spPr>
          <a:xfrm>
            <a:off x="7230956" y="4280397"/>
            <a:ext cx="84671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4" name="">
            <a:hlinkClick r:id="rId6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1">
            <a:lum/>
            <a:alphaModFix/>
          </a:blip>
          <a:stretch>
            <a:fillRect/>
          </a:stretch>
        </p:blipFill>
        <p:spPr>
          <a:xfrm>
            <a:off x="5886724" y="428039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5" name="">
            <a:hlinkClick r:id="rId6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3">
            <a:lum/>
            <a:alphaModFix/>
          </a:blip>
          <a:stretch>
            <a:fillRect/>
          </a:stretch>
        </p:blipFill>
        <p:spPr>
          <a:xfrm>
            <a:off x="4536000" y="428039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6" name="">
            <a:hlinkClick r:id="rId6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5">
            <a:lum/>
            <a:alphaModFix/>
          </a:blip>
          <a:stretch>
            <a:fillRect/>
          </a:stretch>
        </p:blipFill>
        <p:spPr>
          <a:xfrm>
            <a:off x="3184919" y="4280397"/>
            <a:ext cx="84671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7" name="">
            <a:hlinkClick r:id="rId6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7">
            <a:lum/>
            <a:alphaModFix/>
          </a:blip>
          <a:stretch>
            <a:fillRect/>
          </a:stretch>
        </p:blipFill>
        <p:spPr>
          <a:xfrm>
            <a:off x="8581680" y="5550837"/>
            <a:ext cx="847438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8" name="">
            <a:hlinkClick r:id="rId70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9">
            <a:lum/>
            <a:alphaModFix/>
          </a:blip>
          <a:stretch>
            <a:fillRect/>
          </a:stretch>
        </p:blipFill>
        <p:spPr>
          <a:xfrm>
            <a:off x="7230956" y="5550837"/>
            <a:ext cx="84671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9" name="">
            <a:hlinkClick r:id="rId72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1">
            <a:lum/>
            <a:alphaModFix/>
          </a:blip>
          <a:stretch>
            <a:fillRect/>
          </a:stretch>
        </p:blipFill>
        <p:spPr>
          <a:xfrm>
            <a:off x="5886724" y="555083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0" name="">
            <a:hlinkClick r:id="rId74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3">
            <a:lum/>
            <a:alphaModFix/>
          </a:blip>
          <a:stretch>
            <a:fillRect/>
          </a:stretch>
        </p:blipFill>
        <p:spPr>
          <a:xfrm>
            <a:off x="3265560" y="5550837"/>
            <a:ext cx="839876" cy="846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1" name="">
            <a:hlinkClick r:id="rId76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5">
            <a:lum/>
            <a:alphaModFix/>
          </a:blip>
          <a:stretch>
            <a:fillRect/>
          </a:stretch>
        </p:blipFill>
        <p:spPr>
          <a:xfrm>
            <a:off x="4536000" y="5550837"/>
            <a:ext cx="840242" cy="846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2" name="Полилиния 71"/>
          <p:cNvSpPr/>
          <p:nvPr/>
        </p:nvSpPr>
        <p:spPr>
          <a:xfrm>
            <a:off x="0" y="6796799"/>
            <a:ext cx="10079998" cy="763203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3" name="">
            <a:hlinkClick r:id="rId78" action="ppaction://hlinksldjump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7">
            <a:lum/>
            <a:alphaModFix/>
          </a:blip>
          <a:stretch>
            <a:fillRect/>
          </a:stretch>
        </p:blipFill>
        <p:spPr>
          <a:xfrm>
            <a:off x="8042760" y="7029724"/>
            <a:ext cx="1875955" cy="4636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2316" y="595082"/>
            <a:ext cx="7738558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Условная линия, равноудаленная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от полюсов, называется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49319" y="3769915"/>
            <a:ext cx="3373203" cy="595438"/>
          </a:xfrm>
          <a:custGeom>
            <a:avLst>
              <a:gd name="f0" fmla="val -7044"/>
              <a:gd name="f1" fmla="val -6718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экватор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396721" y="2942639"/>
            <a:ext cx="4960802" cy="4002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393475" y="39347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558360" y="598319"/>
            <a:ext cx="771479" cy="7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6" action="ppaction://hlinksldjump"/>
          </p:cNvPr>
          <p:cNvSpPr/>
          <p:nvPr/>
        </p:nvSpPr>
        <p:spPr>
          <a:xfrm>
            <a:off x="6548036" y="7113602"/>
            <a:ext cx="1566358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Правила игры</a:t>
            </a: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603" y="595082"/>
            <a:ext cx="8135636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Самое глубокое место Мирового океана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754236" y="3769559"/>
            <a:ext cx="3968276" cy="2182681"/>
          </a:xfrm>
          <a:custGeom>
            <a:avLst>
              <a:gd name="f0" fmla="val -2245"/>
              <a:gd name="f1" fmla="val -1727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Марианский желоб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72722" y="2976115"/>
            <a:ext cx="5482797" cy="42408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1144801"/>
            <a:ext cx="8135636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 высотой атмосферное давление воздуха: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88921" y="4395603"/>
            <a:ext cx="3531961" cy="793799"/>
          </a:xfrm>
          <a:custGeom>
            <a:avLst>
              <a:gd name="f0" fmla="val -3654"/>
              <a:gd name="f1" fmla="val -5125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уменьшается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271439" y="2976115"/>
            <a:ext cx="5086075" cy="4167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6" action="ppaction://hlinksldjump"/>
          </p:cNvPr>
          <p:cNvSpPr/>
          <p:nvPr/>
        </p:nvSpPr>
        <p:spPr>
          <a:xfrm>
            <a:off x="6548036" y="7113602"/>
            <a:ext cx="1566358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Правила игры</a:t>
            </a: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996" y="609484"/>
            <a:ext cx="7738558" cy="1190521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Кто открыл Америку?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526804" y="3240002"/>
            <a:ext cx="3373203" cy="992160"/>
          </a:xfrm>
          <a:custGeom>
            <a:avLst>
              <a:gd name="f0" fmla="val -9378"/>
              <a:gd name="f1" fmla="val -3071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Христофор Колумб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0" y="2275923"/>
            <a:ext cx="5399998" cy="47440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Особая оболочка Земли,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 которой сосредоточена жизнь, называется: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49675" y="3571564"/>
            <a:ext cx="3571564" cy="1785960"/>
          </a:xfrm>
          <a:custGeom>
            <a:avLst>
              <a:gd name="f0" fmla="val -6646"/>
              <a:gd name="f1" fmla="val -1668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биосфера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0" y="2976115"/>
            <a:ext cx="5985717" cy="41936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936918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Твёрдая (каменная) оболочка Земли это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479996" y="3571564"/>
            <a:ext cx="3600001" cy="1388882"/>
          </a:xfrm>
          <a:custGeom>
            <a:avLst>
              <a:gd name="f0" fmla="val -2900"/>
              <a:gd name="f1" fmla="val -2004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литосфера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79999" y="2852278"/>
            <a:ext cx="5939997" cy="39877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6143841" y="4173477"/>
            <a:ext cx="4687918" cy="5039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6311597" y="4341598"/>
            <a:ext cx="4688284" cy="5039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3964" y="595082"/>
            <a:ext cx="7936918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Самая высокая горная вершина на суше: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952597" y="2976115"/>
            <a:ext cx="3968642" cy="1785960"/>
          </a:xfrm>
          <a:custGeom>
            <a:avLst>
              <a:gd name="f0" fmla="val -2913"/>
              <a:gd name="f1" fmla="val -764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Эверест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539998" y="2880003"/>
            <a:ext cx="5039999" cy="3600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964" y="595082"/>
            <a:ext cx="7540197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Равнины на карте обозначаются цветом: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150958" y="3373203"/>
            <a:ext cx="3373203" cy="1190521"/>
          </a:xfrm>
          <a:custGeom>
            <a:avLst>
              <a:gd name="f0" fmla="val -1581"/>
              <a:gd name="f1" fmla="val -2115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зеленым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271439" y="2381042"/>
            <a:ext cx="5681158" cy="41248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472680" y="39347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558360" y="598319"/>
            <a:ext cx="771479" cy="7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3964" y="595082"/>
            <a:ext cx="7738558" cy="1388882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Воздушная оболочка Земли это: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659995" y="3373203"/>
            <a:ext cx="3261244" cy="1388882"/>
          </a:xfrm>
          <a:custGeom>
            <a:avLst>
              <a:gd name="f0" fmla="val -4036"/>
              <a:gd name="f1" fmla="val -2311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Атмосфера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0" y="2873520"/>
            <a:ext cx="6299996" cy="39664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235796" y="314635"/>
            <a:ext cx="1150196" cy="1149839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solidFill>
            <a:srgbClr val="FFFF00"/>
          </a:solidFill>
          <a:ln w="9363" cap="flat">
            <a:solidFill>
              <a:srgbClr val="98B954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558360" y="598319"/>
            <a:ext cx="456843" cy="7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4F9FF"/>
              </a:gs>
              <a:gs pos="100000">
                <a:srgbClr val="9EEAFF"/>
              </a:gs>
            </a:gsLst>
            <a:lin ang="16200000"/>
          </a:gradFill>
          <a:ln w="9363" cap="flat">
            <a:solidFill>
              <a:srgbClr val="46AAC5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603" y="595082"/>
            <a:ext cx="5952963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Самое глубокое озеро России и мира?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227996" y="3751920"/>
            <a:ext cx="3174842" cy="1785960"/>
          </a:xfrm>
          <a:custGeom>
            <a:avLst>
              <a:gd name="f0" fmla="val -2098"/>
              <a:gd name="f1" fmla="val -1537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Байкал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93443" y="2579403"/>
            <a:ext cx="3571564" cy="39686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393475" y="39347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12079" y="671763"/>
            <a:ext cx="456843" cy="779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 rot="10799991">
            <a:off x="5754236" y="5048274"/>
            <a:ext cx="4168082" cy="1102684"/>
          </a:xfrm>
          <a:custGeom>
            <a:avLst>
              <a:gd name="f0" fmla="val 22681"/>
              <a:gd name="f1" fmla="val 7062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val f7"/>
              <a:gd name="f20" fmla="val f8"/>
              <a:gd name="f21" fmla="pin -2147483647 f0 2147483647"/>
              <a:gd name="f22" fmla="pin -2147483647 f1 2147483647"/>
              <a:gd name="f23" fmla="*/ f16 f2 1"/>
              <a:gd name="f24" fmla="+- f20 0 f19"/>
              <a:gd name="f25" fmla="val f21"/>
              <a:gd name="f26" fmla="val f22"/>
              <a:gd name="f27" fmla="*/ f21 f17 1"/>
              <a:gd name="f28" fmla="*/ f22 f18 1"/>
              <a:gd name="f29" fmla="*/ f23 1 f4"/>
              <a:gd name="f30" fmla="*/ f24 1 21600"/>
              <a:gd name="f31" fmla="+- f25 0 10800"/>
              <a:gd name="f32" fmla="+- f26 0 10800"/>
              <a:gd name="f33" fmla="+- f26 0 21600"/>
              <a:gd name="f34" fmla="+- f25 0 21600"/>
              <a:gd name="f35" fmla="+- f29 0 f3"/>
              <a:gd name="f36" fmla="*/ f25 f17 1"/>
              <a:gd name="f37" fmla="*/ f26 f18 1"/>
              <a:gd name="f38" fmla="*/ 0 f30 1"/>
              <a:gd name="f39" fmla="*/ 21600 f30 1"/>
              <a:gd name="f40" fmla="*/ 10800 f30 1"/>
              <a:gd name="f41" fmla="abs f31"/>
              <a:gd name="f42" fmla="abs f32"/>
              <a:gd name="f43" fmla="+- f41 0 f42"/>
              <a:gd name="f44" fmla="+- f42 0 f41"/>
              <a:gd name="f45" fmla="*/ f40 1 f30"/>
              <a:gd name="f46" fmla="*/ f38 1 f30"/>
              <a:gd name="f47" fmla="*/ f39 1 f30"/>
              <a:gd name="f48" fmla="?: f32 f9 f43"/>
              <a:gd name="f49" fmla="?: f32 f43 f9"/>
              <a:gd name="f50" fmla="?: f31 f9 f44"/>
              <a:gd name="f51" fmla="?: f31 f44 f9"/>
              <a:gd name="f52" fmla="*/ f46 f17 1"/>
              <a:gd name="f53" fmla="*/ f47 f17 1"/>
              <a:gd name="f54" fmla="*/ f47 f18 1"/>
              <a:gd name="f55" fmla="*/ f46 f18 1"/>
              <a:gd name="f56" fmla="*/ f45 f17 1"/>
              <a:gd name="f57" fmla="*/ f45 f18 1"/>
              <a:gd name="f58" fmla="?: f25 f9 f48"/>
              <a:gd name="f59" fmla="?: f25 f9 f49"/>
              <a:gd name="f60" fmla="?: f33 f50 f9"/>
              <a:gd name="f61" fmla="?: f33 f51 f9"/>
              <a:gd name="f62" fmla="?: f34 f49 f9"/>
              <a:gd name="f63" fmla="?: f34 f48 f9"/>
              <a:gd name="f64" fmla="?: f26 f9 f51"/>
              <a:gd name="f65" fmla="?: f26 f9 f50"/>
              <a:gd name="f66" fmla="?: f58 f25 0"/>
              <a:gd name="f67" fmla="?: f58 f26 6280"/>
              <a:gd name="f68" fmla="?: f59 f25 0"/>
              <a:gd name="f69" fmla="?: f59 f26 15320"/>
              <a:gd name="f70" fmla="?: f60 f25 6280"/>
              <a:gd name="f71" fmla="?: f60 f26 21600"/>
              <a:gd name="f72" fmla="?: f61 f25 15320"/>
              <a:gd name="f73" fmla="?: f61 f26 21600"/>
              <a:gd name="f74" fmla="?: f62 f25 21600"/>
              <a:gd name="f75" fmla="?: f62 f26 15320"/>
              <a:gd name="f76" fmla="?: f63 f25 21600"/>
              <a:gd name="f77" fmla="?: f63 f26 6280"/>
              <a:gd name="f78" fmla="?: f64 f25 15320"/>
              <a:gd name="f79" fmla="?: f64 f26 0"/>
              <a:gd name="f80" fmla="?: f65 f25 6280"/>
              <a:gd name="f81" fmla="?: f65 f26 0"/>
            </a:gdLst>
            <a:ahLst>
              <a:ahXY gdRefX="f0" minX="f15" maxX="f10" gdRefY="f1" minY="f15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5"/>
              </a:cxn>
              <a:cxn ang="f35">
                <a:pos x="f52" y="f57"/>
              </a:cxn>
              <a:cxn ang="f35">
                <a:pos x="f56" y="f54"/>
              </a:cxn>
              <a:cxn ang="f35">
                <a:pos x="f53" y="f57"/>
              </a:cxn>
              <a:cxn ang="f35">
                <a:pos x="f36" y="f37"/>
              </a:cxn>
            </a:cxnLst>
            <a:rect l="f52" t="f55" r="f53" b="f54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6" y="f67"/>
                </a:lnTo>
                <a:lnTo>
                  <a:pt x="f7" y="f12"/>
                </a:lnTo>
                <a:lnTo>
                  <a:pt x="f7" y="f13"/>
                </a:lnTo>
                <a:lnTo>
                  <a:pt x="f68" y="f69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70" y="f71"/>
                </a:lnTo>
                <a:lnTo>
                  <a:pt x="f12" y="f8"/>
                </a:lnTo>
                <a:lnTo>
                  <a:pt x="f13" y="f8"/>
                </a:lnTo>
                <a:lnTo>
                  <a:pt x="f72" y="f73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74" y="f75"/>
                </a:lnTo>
                <a:lnTo>
                  <a:pt x="f8" y="f13"/>
                </a:lnTo>
                <a:lnTo>
                  <a:pt x="f8" y="f12"/>
                </a:lnTo>
                <a:lnTo>
                  <a:pt x="f76" y="f77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8" y="f79"/>
                </a:lnTo>
                <a:lnTo>
                  <a:pt x="f13" y="f7"/>
                </a:lnTo>
                <a:lnTo>
                  <a:pt x="f12" y="f7"/>
                </a:lnTo>
                <a:lnTo>
                  <a:pt x="f80" y="f81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noFill/>
          <a:ln w="63358" cap="flat">
            <a:solidFill>
              <a:srgbClr val="00CC99"/>
            </a:solidFill>
            <a:prstDash val="solid"/>
            <a:bevel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square" lIns="90004" tIns="46798" rIns="90004" bIns="46798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CC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Гималаи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3443" y="7936918"/>
            <a:ext cx="5952963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Самые высокие горы мира?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443" y="7936918"/>
            <a:ext cx="5952963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Самые высокие горы мира?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3443" y="7936918"/>
            <a:ext cx="5952963" cy="1785960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Самые высокие горы мира?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82316" y="991803"/>
            <a:ext cx="7341836" cy="1587599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9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Самые высокие горы мира?</a:t>
            </a: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991803" y="3769915"/>
            <a:ext cx="3403076" cy="26992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1081076" y="991803"/>
            <a:ext cx="8700836" cy="2345033"/>
            <a:chOff x="1081076" y="991803"/>
            <a:chExt cx="8700836" cy="2345033"/>
          </a:xfrm>
        </p:grpSpPr>
        <p:sp>
          <p:nvSpPr>
            <p:cNvPr id="3" name="Полилиния 2"/>
            <p:cNvSpPr/>
            <p:nvPr/>
          </p:nvSpPr>
          <p:spPr>
            <a:xfrm>
              <a:off x="1081076" y="1686601"/>
              <a:ext cx="8700836" cy="1650235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2316" y="991803"/>
              <a:ext cx="7341836" cy="1785960"/>
            </a:xfrm>
            <a:prstGeom prst="rect">
              <a:avLst/>
            </a:prstGeom>
            <a:solidFill>
              <a:srgbClr val="99CC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Самые длинные горы в мире?</a:t>
              </a:r>
            </a:p>
          </p:txBody>
        </p:sp>
      </p:grp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920517" y="813596"/>
            <a:ext cx="45647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952597" y="3968276"/>
            <a:ext cx="3571564" cy="1587599"/>
          </a:xfrm>
          <a:custGeom>
            <a:avLst>
              <a:gd name="f0" fmla="val 71"/>
              <a:gd name="f1" fmla="val -1589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Анды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198360" y="1746357"/>
            <a:ext cx="1909797" cy="5813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олилиния 3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9403" y="595082"/>
            <a:ext cx="7143475" cy="1984321"/>
          </a:xfrm>
          <a:prstGeom prst="rect">
            <a:avLst/>
          </a:pr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Самый большой океан?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754236" y="3968276"/>
            <a:ext cx="3968276" cy="1984321"/>
          </a:xfrm>
          <a:custGeom>
            <a:avLst>
              <a:gd name="f0" fmla="val -3323"/>
              <a:gd name="f1" fmla="val -1586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7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Тихий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426604" y="2792522"/>
            <a:ext cx="4563715" cy="4167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295561" y="991803"/>
            <a:ext cx="9406441" cy="1701351"/>
            <a:chOff x="295561" y="991803"/>
            <a:chExt cx="9406441" cy="1701351"/>
          </a:xfrm>
        </p:grpSpPr>
        <p:sp>
          <p:nvSpPr>
            <p:cNvPr id="3" name="Полилиния 2"/>
            <p:cNvSpPr/>
            <p:nvPr/>
          </p:nvSpPr>
          <p:spPr>
            <a:xfrm>
              <a:off x="295561" y="1606317"/>
              <a:ext cx="9406441" cy="1086837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84321" y="991803"/>
              <a:ext cx="7539840" cy="1388882"/>
            </a:xfrm>
            <a:prstGeom prst="rect">
              <a:avLst/>
            </a:prstGeom>
            <a:solidFill>
              <a:srgbClr val="99CC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6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Слово «география» в переводе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6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 греческого означает</a:t>
              </a:r>
            </a:p>
          </p:txBody>
        </p:sp>
      </p:grpSp>
      <p:sp>
        <p:nvSpPr>
          <p:cNvPr id="5" name="Полилиния 4">
            <a:hlinkClick r:id="rId3" action="ppaction://hlinksldjump"/>
          </p:cNvPr>
          <p:cNvSpPr/>
          <p:nvPr/>
        </p:nvSpPr>
        <p:spPr>
          <a:xfrm>
            <a:off x="315001" y="39347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477719" y="598319"/>
            <a:ext cx="771835" cy="7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50958" y="3968276"/>
            <a:ext cx="3571564" cy="1190521"/>
          </a:xfrm>
          <a:custGeom>
            <a:avLst>
              <a:gd name="f0" fmla="val 485"/>
              <a:gd name="f1" fmla="val -2974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99CCFF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«землеописание»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460080" y="2880003"/>
            <a:ext cx="4039919" cy="40798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лилиния 1">
            <a:hlinkClick r:id="rId3" action="ppaction://hlinksldjump"/>
          </p:cNvPr>
          <p:cNvSpPr/>
          <p:nvPr/>
        </p:nvSpPr>
        <p:spPr>
          <a:xfrm>
            <a:off x="594716" y="605515"/>
            <a:ext cx="1149483" cy="1149483"/>
          </a:xfrm>
          <a:custGeom>
            <a:avLst>
              <a:gd name="f5" fmla="val 1400"/>
            </a:avLst>
            <a:gdLst>
              <a:gd name="f1" fmla="val w"/>
              <a:gd name="f2" fmla="val h"/>
              <a:gd name="f3" fmla="val ss"/>
              <a:gd name="f4" fmla="val 0"/>
              <a:gd name="f5" fmla="val 1400"/>
              <a:gd name="f6" fmla="abs f1"/>
              <a:gd name="f7" fmla="abs f2"/>
              <a:gd name="f8" fmla="abs f3"/>
              <a:gd name="f9" fmla="val f5"/>
              <a:gd name="f10" fmla="?: f6 f1 1"/>
              <a:gd name="f11" fmla="?: f7 f2 1"/>
              <a:gd name="f12" fmla="?: f8 f3 1"/>
              <a:gd name="f13" fmla="*/ f9 21599 1"/>
              <a:gd name="f14" fmla="*/ f10 1 21600"/>
              <a:gd name="f15" fmla="*/ f11 1 21600"/>
              <a:gd name="f16" fmla="*/ 21600 f10 1"/>
              <a:gd name="f17" fmla="*/ 21600 f11 1"/>
              <a:gd name="f18" fmla="*/ f13 1 21600"/>
              <a:gd name="f19" fmla="min f15 f14"/>
              <a:gd name="f20" fmla="*/ f16 1 f12"/>
              <a:gd name="f21" fmla="*/ f17 1 f12"/>
              <a:gd name="f22" fmla="val f20"/>
              <a:gd name="f23" fmla="val f21"/>
              <a:gd name="f24" fmla="*/ f18 f19 1"/>
              <a:gd name="f25" fmla="*/ f4 f19 1"/>
              <a:gd name="f26" fmla="+- f22 0 f18"/>
              <a:gd name="f27" fmla="+- f23 0 f18"/>
              <a:gd name="f28" fmla="*/ f22 f19 1"/>
              <a:gd name="f29" fmla="*/ f23 f19 1"/>
              <a:gd name="f30" fmla="*/ f26 f19 1"/>
              <a:gd name="f31" fmla="*/ f2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4" r="f30" b="f31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>
                <a:moveTo>
                  <a:pt x="f25" y="f25"/>
                </a:moveTo>
                <a:lnTo>
                  <a:pt x="f28" y="f25"/>
                </a:lnTo>
                <a:lnTo>
                  <a:pt x="f30" y="f24"/>
                </a:lnTo>
                <a:lnTo>
                  <a:pt x="f24" y="f24"/>
                </a:lnTo>
                <a:close/>
              </a:path>
              <a:path>
                <a:moveTo>
                  <a:pt x="f28" y="f25"/>
                </a:moveTo>
                <a:lnTo>
                  <a:pt x="f28" y="f29"/>
                </a:lnTo>
                <a:lnTo>
                  <a:pt x="f30" y="f31"/>
                </a:lnTo>
                <a:lnTo>
                  <a:pt x="f30" y="f24"/>
                </a:lnTo>
                <a:close/>
              </a:path>
              <a:path>
                <a:moveTo>
                  <a:pt x="f28" y="f29"/>
                </a:moveTo>
                <a:lnTo>
                  <a:pt x="f25" y="f29"/>
                </a:lnTo>
                <a:lnTo>
                  <a:pt x="f24" y="f31"/>
                </a:lnTo>
                <a:lnTo>
                  <a:pt x="f30" y="f31"/>
                </a:lnTo>
                <a:close/>
              </a:path>
              <a:path>
                <a:moveTo>
                  <a:pt x="f25" y="f29"/>
                </a:moveTo>
                <a:lnTo>
                  <a:pt x="f25" y="f25"/>
                </a:lnTo>
                <a:lnTo>
                  <a:pt x="f24" y="f24"/>
                </a:lnTo>
                <a:lnTo>
                  <a:pt x="f24" y="f31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908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759235" y="813596"/>
            <a:ext cx="773637" cy="77147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487122" y="2381042"/>
            <a:ext cx="4235756" cy="4337274"/>
            <a:chOff x="5487122" y="2381042"/>
            <a:chExt cx="4235756" cy="4337274"/>
          </a:xfrm>
        </p:grpSpPr>
        <p:pic>
          <p:nvPicPr>
            <p:cNvPr id="5" name="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tretch>
              <a:fillRect/>
            </a:stretch>
          </p:blipFill>
          <p:spPr>
            <a:xfrm>
              <a:off x="5487122" y="2381042"/>
              <a:ext cx="4235756" cy="41670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Полилиния 5"/>
            <p:cNvSpPr/>
            <p:nvPr/>
          </p:nvSpPr>
          <p:spPr>
            <a:xfrm rot="10799991">
              <a:off x="5596191" y="5555876"/>
              <a:ext cx="3886922" cy="1162440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b="1" i="0" u="none" strike="noStrike" kern="1200" cap="none" spc="0" baseline="0">
                  <a:solidFill>
                    <a:srgbClr val="CC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Северный Ледовитый</a:t>
              </a:r>
            </a:p>
          </p:txBody>
        </p:sp>
      </p:grpSp>
      <p:sp>
        <p:nvSpPr>
          <p:cNvPr id="7" name="Полилиния 6"/>
          <p:cNvSpPr/>
          <p:nvPr/>
        </p:nvSpPr>
        <p:spPr>
          <a:xfrm>
            <a:off x="0" y="6941877"/>
            <a:ext cx="10079998" cy="618116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66FF">
              <a:alpha val="31000"/>
            </a:srgbClr>
          </a:solidFill>
          <a:ln w="57241" cap="flat">
            <a:solidFill>
              <a:srgbClr val="3366FF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>
            <a:off x="8214119" y="7113602"/>
            <a:ext cx="1725481" cy="318238"/>
          </a:xfrm>
          <a:custGeom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16200000"/>
          </a:gradFill>
          <a:ln w="9363" cap="flat">
            <a:solidFill>
              <a:srgbClr val="4A7EBB"/>
            </a:solidFill>
            <a:prstDash val="solid"/>
            <a:miter/>
          </a:ln>
          <a:effectLst>
            <a:outerShdw dist="109865" dir="634479" algn="tl">
              <a:srgbClr val="000000">
                <a:alpha val="38000"/>
              </a:srgbClr>
            </a:outerShdw>
          </a:effectLst>
        </p:spPr>
        <p:txBody>
          <a:bodyPr vert="horz" wrap="none" lIns="90004" tIns="46798" rIns="90004" bIns="46798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9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Продолжить игру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2757" y="793443"/>
            <a:ext cx="9460437" cy="2375628"/>
            <a:chOff x="482757" y="793443"/>
            <a:chExt cx="9460437" cy="2375628"/>
          </a:xfrm>
        </p:grpSpPr>
        <p:sp>
          <p:nvSpPr>
            <p:cNvPr id="10" name="Полилиния 9"/>
            <p:cNvSpPr/>
            <p:nvPr/>
          </p:nvSpPr>
          <p:spPr>
            <a:xfrm>
              <a:off x="482757" y="1639436"/>
              <a:ext cx="9460437" cy="1529635"/>
            </a:xfrm>
            <a:custGeom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83964" y="793443"/>
              <a:ext cx="7738558" cy="1587599"/>
            </a:xfrm>
            <a:prstGeom prst="rect">
              <a:avLst/>
            </a:prstGeom>
            <a:solidFill>
              <a:srgbClr val="99CC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 </a:t>
              </a:r>
              <a:r>
                <a:rPr lang="ru-RU" sz="2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Самый маленький океан?</a:t>
              </a:r>
            </a:p>
          </p:txBody>
        </p:sp>
      </p:grpSp>
      <p:pic>
        <p:nvPicPr>
          <p:cNvPr id="1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tretch>
            <a:fillRect/>
          </a:stretch>
        </p:blipFill>
        <p:spPr>
          <a:xfrm>
            <a:off x="454319" y="3373203"/>
            <a:ext cx="4903195" cy="33598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148</Paragraphs>
  <Slides>38</Slides>
  <Notes>38</Notes>
  <TotalTime>287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Обычный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1</dc:creator>
  <cp:lastModifiedBy>1</cp:lastModifiedBy>
  <cp:revision>3</cp:revision>
  <dcterms:created xsi:type="dcterms:W3CDTF">2020-05-19T13:12:20Z</dcterms:created>
  <dcterms:modified xsi:type="dcterms:W3CDTF">2020-10-17T18:13:18Z</dcterms:modified>
</cp:coreProperties>
</file>