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9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69" d="100"/>
          <a:sy n="69" d="100"/>
        </p:scale>
        <p:origin x="139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0F116-C16F-4AE9-A9D8-477BCB580925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5605-855F-4B1A-A20B-3EA2D63F7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817862-8656-4FC9-B1F5-46AE18F954C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3AE40-DF44-4A3B-A326-CB3F459B69A2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0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1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73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52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9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42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8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6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7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9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1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8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3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5AE1A4-89DF-4E26-8117-1358CC6C08E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04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237312"/>
            <a:ext cx="6400800" cy="620688"/>
          </a:xfrm>
        </p:spPr>
        <p:txBody>
          <a:bodyPr/>
          <a:lstStyle/>
          <a:p>
            <a:r>
              <a:rPr lang="ru-RU" sz="2000" b="1" i="1" dirty="0" smtClean="0"/>
              <a:t>Планеты солнечной системы</a:t>
            </a:r>
            <a:endParaRPr lang="ru-RU" sz="2000" dirty="0" smtClean="0"/>
          </a:p>
        </p:txBody>
      </p:sp>
      <p:pic>
        <p:nvPicPr>
          <p:cNvPr id="26626" name="Picture 2" descr="http://www.sciencedump.com/sites/default/files/field/gallery/SuperNova-pic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02359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Планеты </a:t>
            </a:r>
            <a:r>
              <a:rPr lang="ru-RU" sz="6000" b="1" i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солнечной системы.</a:t>
            </a:r>
            <a:endParaRPr lang="ru-RU" sz="60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pcy;&amp;lcy;&amp;acy;&amp;ncy;&amp;iecy;&amp;tcy;&amp;acy; &amp;mcy;&amp;acy;&amp;rcy;&amp;s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68" y="3252666"/>
            <a:ext cx="4807112" cy="3605334"/>
          </a:xfrm>
          <a:prstGeom prst="rect">
            <a:avLst/>
          </a:prstGeom>
          <a:noFill/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5357850" cy="214311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Марс </a:t>
            </a:r>
            <a:r>
              <a:rPr lang="ru-RU" sz="2200" b="1" dirty="0" smtClean="0">
                <a:solidFill>
                  <a:srgbClr val="C00000"/>
                </a:solidFill>
              </a:rPr>
              <a:t>- </a:t>
            </a:r>
            <a:r>
              <a:rPr lang="ru-RU" sz="2200" b="1" dirty="0" smtClean="0"/>
              <a:t>четвёртая планета от солнца. названа в честь римского бога войны – за свой красный цвет, напоминающий цвет крови. Поверхность планеты содержит много железа, которое, окисляясь, даёт красный цвет. Здесь располагается самая высокая гора всей Солнечной системы, высотой в 27 километров и диаметром в 550 километров.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4340" name="Рисунок 5" descr="0a061c1b72b6146ff67e751e0e70083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42128" y="142852"/>
            <a:ext cx="3401872" cy="32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s://im1-tub-ru.yandex.net/i?id=d853c7cc9e3242874a1b7af09fde626f&amp;n=33&amp;h=190&amp;w=3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234235" y="4062412"/>
            <a:ext cx="3781425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85702" y="476672"/>
            <a:ext cx="395079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Давление на Марсе настолько низкое, что кислород в крови мгновенно превратился бы в газовые пузырьки, что привело бы к моментальной гибели.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Атмосфера на Марсе в 100 раз более разряженная, чем на Земле, но и этого вполне хватает для образования ветра и облаков.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Температура на экваторе Марса колеблется от +30 </a:t>
            </a:r>
            <a:r>
              <a:rPr lang="ru-RU" b="1" dirty="0" err="1" smtClean="0"/>
              <a:t>ºC </a:t>
            </a:r>
            <a:r>
              <a:rPr lang="ru-RU" b="1" dirty="0" smtClean="0"/>
              <a:t>в полдень и до - 80 </a:t>
            </a:r>
            <a:r>
              <a:rPr lang="ru-RU" b="1" dirty="0" err="1" smtClean="0"/>
              <a:t>ºC </a:t>
            </a:r>
            <a:r>
              <a:rPr lang="ru-RU" b="1" dirty="0" smtClean="0"/>
              <a:t>в полночь. Вблизи полюсов может снизиться до -143ºC.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 восходе солнца поверхность планеты получает смертельные дозы радиации.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http://www.arbatcity.ru/uploads/posts/xf/1432121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94" y="476672"/>
            <a:ext cx="5095397" cy="45119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У него есть два спутника – Фобос и Демос (что в переводе означает Страх и Ужас – так звали сыновей бога войны)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nsurance.vita.ua/large/201307/988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020044"/>
            <a:ext cx="7744374" cy="48379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Юпитер </a:t>
            </a:r>
            <a:r>
              <a:rPr lang="ru-RU" sz="2000" b="1" i="1" dirty="0" smtClean="0"/>
              <a:t>– самая большая в Солнечной системе. Состоит главным образом из различных газов.</a:t>
            </a:r>
            <a:r>
              <a:rPr lang="ru-RU" sz="2000" b="1" dirty="0" smtClean="0"/>
              <a:t> Его диаметр больше земного в 11 раз. Но главная особенность его в силе притяжения – она настолько мощная, что может сбить с траектории комету, пролетающей рядом. Скорость одного вращения вокруг своей оси составляет 10 часов, а вот Солнце облететь он может не меньше чем за 12 лет.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858280" cy="57148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 атмосфере постоянно бушуют мощные ураганы. Самая быстрая планета Солнечной системы: оборот вокруг своей оси делает за 10 часов. Вокруг солнца - 12 лет. </a:t>
            </a:r>
          </a:p>
        </p:txBody>
      </p:sp>
      <p:pic>
        <p:nvPicPr>
          <p:cNvPr id="12290" name="Picture 2" descr="http://mp3-music-online.ru/uploads/images/upiter_ja_shjol_k_sebe_domoj_ja_shjol_po_mokrim_luzha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11" y="1320890"/>
            <a:ext cx="6429420" cy="55371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43631" y="1071546"/>
            <a:ext cx="25575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Сила радиации на Юпитере может нанести вред космическим аппаратам, которые приближаются к планете . 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У Юпитера самое большое число спутников из всех изученных планет – 67.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Самые известные спутники Юпитера – </a:t>
            </a:r>
            <a:r>
              <a:rPr lang="ru-RU" b="1" dirty="0" err="1" smtClean="0"/>
              <a:t>Каллисто</a:t>
            </a:r>
            <a:r>
              <a:rPr lang="ru-RU" b="1" dirty="0" smtClean="0"/>
              <a:t>, Европа, Ио, Ганимед. Их открыл Галилео Галилей.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00010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Названа в честь самого главного римского бога – </a:t>
            </a:r>
            <a:r>
              <a:rPr lang="ru-RU" sz="2400" b="1" dirty="0" smtClean="0">
                <a:solidFill>
                  <a:srgbClr val="FF0000"/>
                </a:solidFill>
              </a:rPr>
              <a:t>Юпитера</a:t>
            </a:r>
          </a:p>
        </p:txBody>
      </p:sp>
      <p:pic>
        <p:nvPicPr>
          <p:cNvPr id="20484" name="Рисунок 4" descr="ypi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359" y="500054"/>
            <a:ext cx="43434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www.clipart.net.ua/images/clip7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618831" y="1976106"/>
            <a:ext cx="5500725" cy="426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0001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Сатурн </a:t>
            </a:r>
            <a:r>
              <a:rPr lang="ru-RU" sz="2700" b="1" dirty="0" smtClean="0">
                <a:solidFill>
                  <a:schemeClr val="accent1"/>
                </a:solidFill>
                <a:latin typeface="+mn-lt"/>
              </a:rPr>
              <a:t>- </a:t>
            </a:r>
            <a:r>
              <a:rPr lang="ru-RU" sz="2700" b="1" i="1" dirty="0" smtClean="0">
                <a:latin typeface="+mn-lt"/>
              </a:rPr>
              <a:t>вторая по величине планета Солнечной системы. Она окружена множеством ярких колец, состоящих из обломков льда и камней.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9218" name="Picture 2" descr="http://www.9oboev.ru/large/201306/9oboev.ru-10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5" y="1240944"/>
            <a:ext cx="8533612" cy="5331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030799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Сатурн</a:t>
            </a:r>
            <a:r>
              <a:rPr lang="ru-RU" sz="2400" b="1" dirty="0" smtClean="0"/>
              <a:t> назван в честь римского бога земледелия</a:t>
            </a:r>
          </a:p>
        </p:txBody>
      </p:sp>
      <p:pic>
        <p:nvPicPr>
          <p:cNvPr id="22532" name="Рисунок 4" descr="s647227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0307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30799" y="22207"/>
            <a:ext cx="5113201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На Сатурне, так же как и на планете, Земля существуют времена года. Одно «время года» на Сатурне длится более 7 лет.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Количество спутников планеты составляет- 63.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Впервые Кольца Сатурна были открыты в 1610 году. Они состоят из кусочков льда и пыли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Один год на этой планете, равен 30 годам на Земле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При смене времен года, планета меняет свой цвет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Сатурн состоит из воды, водорода, гелия, метана.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Эта планета по большей части состоит из газов и практически не имеет твердой поверхности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Скорость ветра на этой планете, порой достигает 1800 км/ч.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Это самая ветровая планета, ведь это обусловлено его быстрым вращением и внутренним теплом.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Сатурн имеет свое ядро, которое состоит из железа, льда и никеля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KIFgKhY5-v8/TzkREX_Jn2I/AAAAAAAAA1I/Z_I1PY0kDMk/s1600/Titania_USG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64"/>
            <a:ext cx="3857253" cy="3857253"/>
          </a:xfrm>
          <a:prstGeom prst="rect">
            <a:avLst/>
          </a:prstGeom>
          <a:noFill/>
        </p:spPr>
      </p:pic>
      <p:pic>
        <p:nvPicPr>
          <p:cNvPr id="7172" name="Picture 4" descr="http://astrologyart-ru.1gb.ru/image/astrologyart_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0"/>
            <a:ext cx="4976794" cy="3172707"/>
          </a:xfrm>
          <a:prstGeom prst="rect">
            <a:avLst/>
          </a:prstGeom>
          <a:noFill/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3929058" cy="128588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Уран </a:t>
            </a:r>
            <a:r>
              <a:rPr lang="ru-RU" sz="2400" b="1" i="1" dirty="0" smtClean="0">
                <a:solidFill>
                  <a:srgbClr val="00B0F0"/>
                </a:solidFill>
              </a:rPr>
              <a:t>-</a:t>
            </a:r>
            <a:r>
              <a:rPr lang="ru-RU" sz="2400" b="1" dirty="0" smtClean="0"/>
              <a:t>состоит из маленького каменного ядра и замёрзших газов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5817" y="2492896"/>
            <a:ext cx="6228183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Один </a:t>
            </a:r>
            <a:r>
              <a:rPr lang="ru-RU" sz="2000" b="1" dirty="0" smtClean="0"/>
              <a:t>год на Уране приравнивается 84 годам на Земле </a:t>
            </a:r>
            <a:r>
              <a:rPr lang="ru-RU" sz="2000" b="1" dirty="0" smtClean="0"/>
              <a:t>. </a:t>
            </a:r>
            <a:endParaRPr lang="ru-RU" sz="2000" b="1" dirty="0" smtClean="0"/>
          </a:p>
          <a:p>
            <a:r>
              <a:rPr lang="ru-RU" sz="2000" b="1" dirty="0" smtClean="0"/>
              <a:t>Атмосфера Урана признана самой холодной  -224С </a:t>
            </a:r>
          </a:p>
          <a:p>
            <a:r>
              <a:rPr lang="ru-RU" sz="2000" b="1" dirty="0" smtClean="0"/>
              <a:t>Диаметр </a:t>
            </a:r>
            <a:r>
              <a:rPr lang="ru-RU" sz="2000" b="1" dirty="0" smtClean="0"/>
              <a:t>планеты равен почти 50 000 км</a:t>
            </a:r>
          </a:p>
          <a:p>
            <a:r>
              <a:rPr lang="ru-RU" sz="2000" b="1" dirty="0" smtClean="0"/>
              <a:t>Ось наклона Урана приравнивается к 98С и, кажется, что он как будто лежит на боку. </a:t>
            </a:r>
          </a:p>
          <a:p>
            <a:r>
              <a:rPr lang="ru-RU" sz="2000" b="1" dirty="0" smtClean="0"/>
              <a:t>Атмосфера этой планеты составит из водорода, гелия и метана</a:t>
            </a:r>
          </a:p>
          <a:p>
            <a:r>
              <a:rPr lang="ru-RU" sz="2000" b="1" dirty="0" smtClean="0"/>
              <a:t>. Самые красивые названия имеют спутники — Джульетта, Пак, </a:t>
            </a:r>
            <a:r>
              <a:rPr lang="ru-RU" sz="2000" b="1" dirty="0" err="1" smtClean="0"/>
              <a:t>Корделия</a:t>
            </a:r>
            <a:r>
              <a:rPr lang="ru-RU" sz="2000" b="1" dirty="0" smtClean="0"/>
              <a:t>, Офелия, </a:t>
            </a:r>
            <a:r>
              <a:rPr lang="ru-RU" sz="2000" b="1" dirty="0" err="1" smtClean="0"/>
              <a:t>Бианка</a:t>
            </a:r>
            <a:r>
              <a:rPr lang="ru-RU" sz="2000" b="1" dirty="0" smtClean="0"/>
              <a:t>, Дездемона, Порция, </a:t>
            </a:r>
            <a:r>
              <a:rPr lang="ru-RU" sz="2000" b="1" dirty="0" err="1" smtClean="0"/>
              <a:t>Розалинда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Белинда</a:t>
            </a:r>
            <a:r>
              <a:rPr lang="ru-RU" sz="2000" b="1" dirty="0" smtClean="0"/>
              <a:t> и Крессида.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endParaRPr lang="ru-RU" sz="16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462174" cy="16430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Планета </a:t>
            </a:r>
            <a:r>
              <a:rPr lang="ru-RU" sz="2700" b="1" dirty="0" smtClean="0"/>
              <a:t>названа в честь греческого бога неба </a:t>
            </a:r>
            <a:r>
              <a:rPr lang="ru-RU" sz="2700" b="1" dirty="0" smtClean="0">
                <a:solidFill>
                  <a:srgbClr val="FF0000"/>
                </a:solidFill>
              </a:rPr>
              <a:t>Урана. </a:t>
            </a:r>
            <a:r>
              <a:rPr lang="ru-RU" sz="2700" dirty="0" smtClean="0"/>
              <a:t>На протяжении 42 лет на полюсах не бывает солнца, солнечный свет не достигает поверхности урана.  На поверхности урана можно наблюдать гигантские бури. Их площадь соразмерна с площадью Северной Америки. </a:t>
            </a:r>
            <a:br>
              <a:rPr lang="ru-RU" sz="2700" dirty="0" smtClean="0"/>
            </a:br>
            <a:r>
              <a:rPr lang="ru-RU" sz="2700" dirty="0" smtClean="0"/>
              <a:t>В 1986 году Уран прозвали «Самой скучной планетой во вселенной».</a:t>
            </a:r>
            <a:br>
              <a:rPr lang="ru-RU" sz="2700" dirty="0" smtClean="0"/>
            </a:br>
            <a:r>
              <a:rPr lang="ru-RU" sz="2700" dirty="0" smtClean="0"/>
              <a:t>Уран состоит из двух систем колец. Общее количество колец урана составляет 13.</a:t>
            </a:r>
            <a:br>
              <a:rPr lang="ru-RU" sz="27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24579" name="Содержимое 3" descr="antiq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080" y="4016393"/>
            <a:ext cx="7659515" cy="2852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wsbel.by/wp-content/uploads/2013/07/1340725509_0058-059-luny-neptu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943" y="1646002"/>
            <a:ext cx="7286676" cy="5211998"/>
          </a:xfrm>
          <a:prstGeom prst="rect">
            <a:avLst/>
          </a:prstGeom>
          <a:noFill/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14300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Нептун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Температура на поверхности Нептуна – минус 200 градусов. На планете свирепствуют самые сильные бури во всей Солнечной системе. Красивый оттенок образуется благодаря свойствам метановых облаков в атмосфере гиганта: они поглощают красно-оранжевый свет.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Рисунок 5" descr="planet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5"/>
            <a:ext cx="9144000" cy="688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678240" cy="57148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Планета </a:t>
            </a:r>
            <a:r>
              <a:rPr lang="ru-RU" sz="2000" b="1" dirty="0" smtClean="0">
                <a:solidFill>
                  <a:srgbClr val="FF0000"/>
                </a:solidFill>
              </a:rPr>
              <a:t>Нептун</a:t>
            </a:r>
            <a:r>
              <a:rPr lang="ru-RU" sz="2000" b="1" dirty="0" smtClean="0"/>
              <a:t> носит имя римского бога морей</a:t>
            </a:r>
          </a:p>
        </p:txBody>
      </p:sp>
      <p:pic>
        <p:nvPicPr>
          <p:cNvPr id="26627" name="Содержимое 3" descr="129615629747008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462" y="908720"/>
            <a:ext cx="3681683" cy="5125480"/>
          </a:xfrm>
        </p:spPr>
      </p:pic>
      <p:sp>
        <p:nvSpPr>
          <p:cNvPr id="6" name="Прямоугольник 5"/>
          <p:cNvSpPr/>
          <p:nvPr/>
        </p:nvSpPr>
        <p:spPr>
          <a:xfrm>
            <a:off x="3851145" y="116632"/>
            <a:ext cx="5292855" cy="1123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Нептун</a:t>
            </a:r>
            <a:r>
              <a:rPr lang="ru-RU" sz="2000" b="1" dirty="0" smtClean="0"/>
              <a:t> – самая холодная планета, ведь находится он на расстоянии от Солнца в тридцать раз дальше, чем Земля.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Самые быстрые ветра Солнечной Системы здесь скорость их составляет больше, чем 2100 км/час.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Нередко в верхней его части температура достигает -221 C°. Температура ядра Нептуна составляет около 7000 градусов по Цельсию.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 Самый крупный спутник Плутона – Тритон. «Темные пятна» на поверхности появляются так же быстро, как и исчезают.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Большинство ученых считает, что планета Нептун обладает огромными запасами воды.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Астрономы полагают, что вода находится либо в парообразном, либо в жидком состоянии.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\Downloads\bv10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 00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214290"/>
            <a:ext cx="692948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lenbaza.ru/baza/pict/1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914400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farm8.staticflickr.com/7311/8733985135_e540b657cf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163" y="1484784"/>
            <a:ext cx="8613117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Обсервато́рия</a:t>
            </a:r>
            <a:r>
              <a:rPr lang="ru-RU" sz="2400" dirty="0" smtClean="0"/>
              <a:t> (лат. </a:t>
            </a:r>
            <a:r>
              <a:rPr lang="ru-RU" sz="2400" i="1" dirty="0" err="1" smtClean="0"/>
              <a:t>observatorium</a:t>
            </a:r>
            <a:r>
              <a:rPr lang="ru-RU" sz="2400" dirty="0" smtClean="0"/>
              <a:t>) — специализированное научное сооружение и/или учреждение, используемое для наблюдения земных и/или астрономических явлений. Происходит от английского слова </a:t>
            </a:r>
            <a:r>
              <a:rPr lang="ru-RU" sz="2400" i="1" dirty="0" err="1" smtClean="0"/>
              <a:t>observation</a:t>
            </a:r>
            <a:r>
              <a:rPr lang="ru-RU" sz="2400" dirty="0" smtClean="0"/>
              <a:t> — «наблюдение».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oboi.tululu.org/o/12/72814/pr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4606759" cy="3000396"/>
          </a:xfrm>
          <a:prstGeom prst="rect">
            <a:avLst/>
          </a:prstGeom>
          <a:noFill/>
        </p:spPr>
      </p:pic>
      <p:pic>
        <p:nvPicPr>
          <p:cNvPr id="46084" name="Picture 4" descr="http://www.kindernetz.de/-/id=27876/property=big/width=600/height=450/pubVersion=4/uunt0w/inde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214686"/>
            <a:ext cx="4643430" cy="3482573"/>
          </a:xfrm>
          <a:prstGeom prst="rect">
            <a:avLst/>
          </a:prstGeom>
          <a:noFill/>
        </p:spPr>
      </p:pic>
      <p:pic>
        <p:nvPicPr>
          <p:cNvPr id="46086" name="Picture 6" descr="http://www.bose-ufa.ru/images/bosenews/21-08-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53"/>
            <a:ext cx="3603820" cy="4245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222" y="3811012"/>
            <a:ext cx="4000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Физические исследования космоса ведутся как с помощью пилотируемых космических полетов, так и автоматических космических аппаратов.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4" descr="0_5adc8_870658a1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498" y="2678224"/>
            <a:ext cx="3986501" cy="41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Содержимое 3" descr="1255510244_33329.300x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95237" y="3509928"/>
            <a:ext cx="3044715" cy="3348071"/>
          </a:xfrm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297" y="19294"/>
            <a:ext cx="8715404" cy="10715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Меркурий </a:t>
            </a:r>
            <a:r>
              <a:rPr lang="ru-RU" sz="2400" b="1" dirty="0" smtClean="0"/>
              <a:t>- наиболее близкая планета от Солнца и самая меньшая планета земной группы.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На Меркурии нет привычных нам, землянам, времен года. Как следствие, рядом с полюсами есть области, на которые никогда не попадают Солнечные лучи. Именно в этих областях находится лед, несмотря на то, что среди всех планет Меркурий ближе всего к Солнцу. У Меркурия нет фактически никакой атмосферы, однако есть ее маленькие следы из небольшого количества Водорода, Кислорода, Натрия, Калия и аргона.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52098" cy="11967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/>
              <a:t>Планета получила своё название в честь римского бога торговли – </a:t>
            </a:r>
            <a:r>
              <a:rPr lang="ru-RU" sz="2400" b="1" dirty="0" smtClean="0">
                <a:solidFill>
                  <a:srgbClr val="FF0000"/>
                </a:solidFill>
              </a:rPr>
              <a:t>Меркурия.</a:t>
            </a:r>
          </a:p>
        </p:txBody>
      </p:sp>
      <p:pic>
        <p:nvPicPr>
          <p:cNvPr id="7172" name="Рисунок 4" descr="45563835_Poor_Mercu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" y="1177703"/>
            <a:ext cx="4248472" cy="56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52098" y="0"/>
            <a:ext cx="4891902" cy="897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cs typeface="Aharoni" panose="02010803020104030203" pitchFamily="2" charset="-79"/>
              </a:rPr>
              <a:t>По своим физическим характеристикам Меркурий напоминает Луну. 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cs typeface="Aharoni" panose="02010803020104030203" pitchFamily="2" charset="-79"/>
              </a:rPr>
              <a:t>У планеты нет естественных спутников. Планета обладает крупным железным ядром, являющимся источником магнитного поля.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cs typeface="Aharoni" panose="02010803020104030203" pitchFamily="2" charset="-79"/>
              </a:rPr>
              <a:t>Температура на поверхности Меркурия колеблется от−180 — 430 °C. 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cs typeface="Aharoni" panose="02010803020104030203" pitchFamily="2" charset="-79"/>
              </a:rPr>
              <a:t>Уникальность планеты заключается и в том, что здесь можно наблюдать явление, когда солнце на небе останавливается и начинает двигаться в обратном направлении.</a:t>
            </a:r>
          </a:p>
          <a:p>
            <a:pPr>
              <a:buFont typeface="Wingdings" pitchFamily="2" charset="2"/>
              <a:buChar char="ü"/>
            </a:pPr>
            <a:r>
              <a:rPr lang="ru-RU" sz="1900" b="1" dirty="0" smtClean="0">
                <a:cs typeface="Aharoni" panose="02010803020104030203" pitchFamily="2" charset="-79"/>
              </a:rPr>
              <a:t>Одна из самых заметных деталей поверхности планеты Меркурий — Равнина Жары — кратер, получивший название от расположения вблизи одной из «горячих долгот». Его поперечник составляет около 1300 км.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Венера </a:t>
            </a:r>
            <a:r>
              <a:rPr lang="ru-RU" sz="2400" dirty="0" smtClean="0"/>
              <a:t>-  вторая от Солнца планета, выглядит как очень яркая звезда, её ещё называют «утренней звездой»</a:t>
            </a:r>
            <a:endParaRPr lang="ru-RU" sz="2400" dirty="0"/>
          </a:p>
        </p:txBody>
      </p:sp>
      <p:pic>
        <p:nvPicPr>
          <p:cNvPr id="24578" name="Picture 2" descr="https://ferrebeekeeper.files.wordpress.com/2012/04/800px-venus-pacific-level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483166"/>
            <a:ext cx="8104415" cy="5374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-9939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Венера</a:t>
            </a:r>
            <a:r>
              <a:rPr lang="ru-RU" sz="2400" b="1" i="1" dirty="0" smtClean="0"/>
              <a:t> </a:t>
            </a:r>
            <a:r>
              <a:rPr lang="ru-RU" sz="2400" dirty="0" smtClean="0"/>
              <a:t>похожа на Землю, почти такого же размера</a:t>
            </a:r>
            <a:r>
              <a:rPr lang="ru-RU" sz="2400" b="1" i="1" dirty="0" smtClean="0"/>
              <a:t>. </a:t>
            </a:r>
            <a:r>
              <a:rPr lang="ru-RU" sz="2400" dirty="0" smtClean="0"/>
              <a:t>Температура на планете достигает 480ºC и держится практически без изменений на протяжении всего года; высокое содержание углекислого газа в атмосфере создает на Венере парниковый эффект. </a:t>
            </a:r>
          </a:p>
          <a:p>
            <a:endParaRPr lang="ru-RU" sz="2400" b="1" i="1" dirty="0"/>
          </a:p>
        </p:txBody>
      </p:sp>
      <p:pic>
        <p:nvPicPr>
          <p:cNvPr id="23554" name="Picture 2" descr="http://thienvanhoc.mixxt.at/storage/images/farm/b/4/5/375f8d5576203dece689cabeb39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71716"/>
            <a:ext cx="5095870" cy="45862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80112" y="4313554"/>
            <a:ext cx="36816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 день длится 243 земных суток, а год всего 225. Это единственная планета Солнечной системы, которая обращается против часовой стрелки</a:t>
            </a:r>
            <a:endParaRPr lang="ru-RU" sz="2400" dirty="0"/>
          </a:p>
        </p:txBody>
      </p:sp>
      <p:pic>
        <p:nvPicPr>
          <p:cNvPr id="23556" name="Picture 4" descr="http://www.kp.by/f/12/image/31/09/45809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2008" y="1403697"/>
            <a:ext cx="4393401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096302" cy="9286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Планета получила своё название в честь богини красоты </a:t>
            </a:r>
            <a:r>
              <a:rPr lang="ru-RU" sz="2400" b="1" i="1" dirty="0" smtClean="0"/>
              <a:t>– </a:t>
            </a:r>
            <a:r>
              <a:rPr lang="ru-RU" sz="2400" b="1" i="1" dirty="0" smtClean="0">
                <a:solidFill>
                  <a:srgbClr val="FF0000"/>
                </a:solidFill>
              </a:rPr>
              <a:t>Венеры. </a:t>
            </a:r>
          </a:p>
        </p:txBody>
      </p:sp>
      <p:pic>
        <p:nvPicPr>
          <p:cNvPr id="10243" name="Содержимое 3" descr="mvs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133600"/>
            <a:ext cx="5295900" cy="4046538"/>
          </a:xfrm>
        </p:spPr>
      </p:pic>
      <p:pic>
        <p:nvPicPr>
          <p:cNvPr id="5" name="Рисунок 4" descr="12379106_Venus_E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28670"/>
            <a:ext cx="864399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.telegraph.co.uk/multimedia/archive/02050/earth_205024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843" y="2928638"/>
            <a:ext cx="6278875" cy="3929362"/>
          </a:xfrm>
          <a:prstGeom prst="rect">
            <a:avLst/>
          </a:prstGeom>
          <a:noFill/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0001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Земля </a:t>
            </a:r>
            <a:r>
              <a:rPr lang="ru-RU" sz="2700" b="1" dirty="0" smtClean="0">
                <a:solidFill>
                  <a:schemeClr val="tx2"/>
                </a:solidFill>
              </a:rPr>
              <a:t>- т</a:t>
            </a:r>
            <a:r>
              <a:rPr lang="ru-RU" sz="2700" b="1" dirty="0" smtClean="0"/>
              <a:t>ретья планета от Солнца . Почти 70 процентов поверхности Земли покрыто океанами, со средней глубиной в 4 км. Земля состоит из нескольких слоев: магнитосфера, атмосфера, литосфера и гидросфера. Атмосфера Земли состоит из 78 процентов азота, 21 процента кислорода и 1 процента других газов. Она обеспечивает защиту от вредных излучений Солнца и метеоритов.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anypics.ru/large/201304/628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591"/>
            <a:ext cx="6070835" cy="37861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0835" y="30591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Масса:</a:t>
            </a:r>
            <a:r>
              <a:rPr lang="ru-RU" dirty="0" smtClean="0"/>
              <a:t> 5,972 </a:t>
            </a:r>
            <a:r>
              <a:rPr lang="ru-RU" dirty="0" err="1" smtClean="0"/>
              <a:t>х</a:t>
            </a:r>
            <a:r>
              <a:rPr lang="ru-RU" dirty="0" smtClean="0"/>
              <a:t> 10 24 кг</a:t>
            </a:r>
            <a:br>
              <a:rPr lang="ru-RU" dirty="0" smtClean="0"/>
            </a:br>
            <a:r>
              <a:rPr lang="ru-RU" b="1" dirty="0" smtClean="0"/>
              <a:t>Плотность:</a:t>
            </a:r>
            <a:r>
              <a:rPr lang="ru-RU" dirty="0" smtClean="0"/>
              <a:t> 5,513 г/см3</a:t>
            </a:r>
            <a:br>
              <a:rPr lang="ru-RU" dirty="0" smtClean="0"/>
            </a:br>
            <a:r>
              <a:rPr lang="ru-RU" b="1" dirty="0" smtClean="0"/>
              <a:t>Площадь:</a:t>
            </a:r>
            <a:r>
              <a:rPr lang="ru-RU" dirty="0" smtClean="0"/>
              <a:t> 510 064 472 км 2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Среднее расстояние от Солнца: </a:t>
            </a:r>
            <a:r>
              <a:rPr lang="ru-RU" dirty="0" smtClean="0"/>
              <a:t>149597891 км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867382"/>
            <a:ext cx="44291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Луна</a:t>
            </a:r>
            <a:r>
              <a:rPr lang="ru-RU" sz="2000" b="1" dirty="0" smtClean="0"/>
              <a:t> является единственным естественным спутником Земли. Пятый по величине естественный спутник в Солнечной системе, его расстояние от Земли насчитывает 384400 км.</a:t>
            </a:r>
            <a:br>
              <a:rPr lang="ru-RU" sz="2000" b="1" dirty="0" smtClean="0"/>
            </a:br>
            <a:r>
              <a:rPr lang="ru-RU" sz="2000" b="1" dirty="0" smtClean="0"/>
              <a:t>Вращение Луны вокруг своей оси синхронизировано с вращением Земли. Вот почему мы видим постоянно одну и ту же сторону Луны.</a:t>
            </a:r>
            <a:endParaRPr lang="ru-RU" sz="2000" b="1" dirty="0"/>
          </a:p>
        </p:txBody>
      </p:sp>
      <p:pic>
        <p:nvPicPr>
          <p:cNvPr id="19464" name="Picture 8" descr="http://www.podarkin.com/_pic/podarkin.com_raz_31_27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00350"/>
            <a:ext cx="459105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408</TotalTime>
  <Words>1076</Words>
  <Application>Microsoft Office PowerPoint</Application>
  <PresentationFormat>Экран (4:3)</PresentationFormat>
  <Paragraphs>80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Aharoni</vt:lpstr>
      <vt:lpstr>Arial</vt:lpstr>
      <vt:lpstr>Calibri</vt:lpstr>
      <vt:lpstr>Century Gothic</vt:lpstr>
      <vt:lpstr>Wingdings</vt:lpstr>
      <vt:lpstr>Wingdings 3</vt:lpstr>
      <vt:lpstr>Ион</vt:lpstr>
      <vt:lpstr>Презентация PowerPoint</vt:lpstr>
      <vt:lpstr>Презентация PowerPoint</vt:lpstr>
      <vt:lpstr>Меркурий - наиболее близкая планета от Солнца и самая меньшая планета земной группы. На Меркурии нет привычных нам, землянам, времен года. Как следствие, рядом с полюсами есть области, на которые никогда не попадают Солнечные лучи. Именно в этих областях находится лед, несмотря на то, что среди всех планет Меркурий ближе всего к Солнцу. У Меркурия нет фактически никакой атмосферы, однако есть ее маленькие следы из небольшого количества Водорода, Кислорода, Натрия, Калия и аргона.         </vt:lpstr>
      <vt:lpstr>Планета получила своё название в честь римского бога торговли – Меркурия.</vt:lpstr>
      <vt:lpstr>Презентация PowerPoint</vt:lpstr>
      <vt:lpstr>Презентация PowerPoint</vt:lpstr>
      <vt:lpstr>Планета получила своё название в честь богини красоты – Венеры. </vt:lpstr>
      <vt:lpstr>Земля - третья планета от Солнца . Почти 70 процентов поверхности Земли покрыто океанами, со средней глубиной в 4 км. Земля состоит из нескольких слоев: магнитосфера, атмосфера, литосфера и гидросфера. Атмосфера Земли состоит из 78 процентов азота, 21 процента кислорода и 1 процента других газов. Она обеспечивает защиту от вредных излучений Солнца и метеоритов.  </vt:lpstr>
      <vt:lpstr>Презентация PowerPoint</vt:lpstr>
      <vt:lpstr>Марс - четвёртая планета от солнца. названа в честь римского бога войны – за свой красный цвет, напоминающий цвет крови. Поверхность планеты содержит много железа, которое, окисляясь, даёт красный цвет. Здесь располагается самая высокая гора всей Солнечной системы, высотой в 27 километров и диаметром в 550 километров.  </vt:lpstr>
      <vt:lpstr>Презентация PowerPoint</vt:lpstr>
      <vt:lpstr>Презентация PowerPoint</vt:lpstr>
      <vt:lpstr>В атмосфере постоянно бушуют мощные ураганы. Самая быстрая планета Солнечной системы: оборот вокруг своей оси делает за 10 часов. Вокруг солнца - 12 лет. </vt:lpstr>
      <vt:lpstr>Названа в честь самого главного римского бога – Юпитера</vt:lpstr>
      <vt:lpstr>Сатурн - вторая по величине планета Солнечной системы. Она окружена множеством ярких колец, состоящих из обломков льда и камней. </vt:lpstr>
      <vt:lpstr>Сатурн назван в честь римского бога земледелия</vt:lpstr>
      <vt:lpstr>Уран -состоит из маленького каменного ядра и замёрзших газов</vt:lpstr>
      <vt:lpstr>Планета названа в честь греческого бога неба Урана. На протяжении 42 лет на полюсах не бывает солнца, солнечный свет не достигает поверхности урана.  На поверхности урана можно наблюдать гигантские бури. Их площадь соразмерна с площадью Северной Америки.  В 1986 году Уран прозвали «Самой скучной планетой во вселенной». Уран состоит из двух систем колец. Общее количество колец урана составляет 13.    </vt:lpstr>
      <vt:lpstr>Нептун Температура на поверхности Нептуна – минус 200 градусов. На планете свирепствуют самые сильные бури во всей Солнечной системе. Красивый оттенок образуется благодаря свойствам метановых облаков в атмосфере гиганта: они поглощают красно-оранжевый свет.  </vt:lpstr>
      <vt:lpstr>Планета Нептун носит имя римского бога морей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солнечной системы</dc:title>
  <dc:creator>Ученик</dc:creator>
  <cp:lastModifiedBy>1</cp:lastModifiedBy>
  <cp:revision>29</cp:revision>
  <dcterms:created xsi:type="dcterms:W3CDTF">2013-09-27T05:36:41Z</dcterms:created>
  <dcterms:modified xsi:type="dcterms:W3CDTF">2020-09-15T13:54:32Z</dcterms:modified>
</cp:coreProperties>
</file>