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7F9FDA-FE05-4B7D-A48A-0BF957A4AC66}" type="datetimeFigureOut">
              <a:rPr lang="es-CO" smtClean="0"/>
              <a:t>03/06/2020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122D9F-2435-4AB6-851E-7077AA2E664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04448" y="6309320"/>
            <a:ext cx="539552" cy="53955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387351"/>
          </a:xfrm>
        </p:spPr>
        <p:txBody>
          <a:bodyPr/>
          <a:lstStyle/>
          <a:p>
            <a:r>
              <a:rPr lang="es-CO" dirty="0" smtClean="0"/>
              <a:t>Artesanías ALI</a:t>
            </a:r>
            <a:br>
              <a:rPr lang="es-CO" dirty="0" smtClean="0"/>
            </a:br>
            <a:r>
              <a:rPr lang="es-CO" sz="4800" dirty="0" smtClean="0">
                <a:solidFill>
                  <a:srgbClr val="FF0000"/>
                </a:solidFill>
              </a:rPr>
              <a:t>la original</a:t>
            </a:r>
            <a:endParaRPr lang="es-CO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Empresa de artesanías con las 3B</a:t>
            </a:r>
          </a:p>
          <a:p>
            <a:r>
              <a:rPr lang="es-CO" dirty="0" smtClean="0"/>
              <a:t>Bueno</a:t>
            </a:r>
          </a:p>
          <a:p>
            <a:r>
              <a:rPr lang="es-CO" dirty="0" smtClean="0"/>
              <a:t>Bonito</a:t>
            </a:r>
          </a:p>
          <a:p>
            <a:r>
              <a:rPr lang="es-CO" dirty="0" smtClean="0"/>
              <a:t>Barato </a:t>
            </a:r>
          </a:p>
          <a:p>
            <a:r>
              <a:rPr lang="es-CO" dirty="0" smtClean="0"/>
              <a:t>Comuníquese con nosotros al correo:</a:t>
            </a:r>
          </a:p>
        </p:txBody>
      </p:sp>
      <p:sp>
        <p:nvSpPr>
          <p:cNvPr id="7" name="6 Flecha derecha">
            <a:hlinkClick r:id="rId3" action="ppaction://hlinksldjump"/>
          </p:cNvPr>
          <p:cNvSpPr/>
          <p:nvPr/>
        </p:nvSpPr>
        <p:spPr>
          <a:xfrm>
            <a:off x="7668344" y="692696"/>
            <a:ext cx="12058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catalogo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60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7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flipH="1">
            <a:off x="653527" y="2276872"/>
            <a:ext cx="7662888" cy="3849290"/>
          </a:xfrm>
        </p:spPr>
        <p:txBody>
          <a:bodyPr>
            <a:normAutofit/>
          </a:bodyPr>
          <a:lstStyle/>
          <a:p>
            <a:endParaRPr lang="es-CO" dirty="0" smtClean="0"/>
          </a:p>
          <a:p>
            <a:r>
              <a:rPr lang="es-CO" sz="3200" dirty="0">
                <a:hlinkClick r:id="rId3" action="ppaction://hlinksldjump"/>
              </a:rPr>
              <a:t>Manillas</a:t>
            </a:r>
            <a:r>
              <a:rPr lang="es-CO" sz="3200" dirty="0" smtClean="0">
                <a:hlinkClick r:id="rId3" action="ppaction://hlinksldjump"/>
              </a:rPr>
              <a:t>.</a:t>
            </a:r>
            <a:endParaRPr lang="es-CO" sz="3200" dirty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pPr lvl="8" algn="r"/>
            <a:r>
              <a:rPr lang="es-CO" sz="3200" dirty="0" smtClean="0">
                <a:hlinkClick r:id="rId4" action="ppaction://hlinksldjump"/>
              </a:rPr>
              <a:t>Aretes </a:t>
            </a:r>
            <a:endParaRPr lang="es-CO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706716"/>
          </a:xfrm>
        </p:spPr>
        <p:txBody>
          <a:bodyPr/>
          <a:lstStyle/>
          <a:p>
            <a:r>
              <a:rPr lang="es-CO" dirty="0"/>
              <a:t>C</a:t>
            </a:r>
            <a:r>
              <a:rPr lang="es-CO" dirty="0" smtClean="0"/>
              <a:t>atalogo</a:t>
            </a: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42" y="6204942"/>
            <a:ext cx="653058" cy="65305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65" y="2420888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>
            <a:normAutofit/>
          </a:bodyPr>
          <a:lstStyle/>
          <a:p>
            <a:pPr algn="ctr"/>
            <a:r>
              <a:rPr lang="es-CO" sz="1800" dirty="0" smtClean="0"/>
              <a:t>Manillas de pareja con el símbolo infinito</a:t>
            </a:r>
          </a:p>
          <a:p>
            <a:endParaRPr lang="es-CO" sz="1800" dirty="0" smtClean="0"/>
          </a:p>
          <a:p>
            <a:endParaRPr lang="es-CO" sz="1800" dirty="0"/>
          </a:p>
          <a:p>
            <a:endParaRPr lang="es-CO" sz="1800" dirty="0" smtClean="0"/>
          </a:p>
          <a:p>
            <a:pPr algn="ctr"/>
            <a:r>
              <a:rPr lang="es-CO" sz="1800" dirty="0" smtClean="0"/>
              <a:t>Manillas simples con detalles dorados</a:t>
            </a:r>
            <a:endParaRPr lang="es-CO" sz="1800" dirty="0"/>
          </a:p>
          <a:p>
            <a:pPr algn="ctr"/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 algn="ctr"/>
            <a:r>
              <a:rPr lang="es-CO" sz="1800" dirty="0" smtClean="0"/>
              <a:t>Manillas de pareja </a:t>
            </a:r>
            <a:endParaRPr lang="es-CO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Manillas 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79509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86736"/>
            <a:ext cx="1207021" cy="12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57" y="5497526"/>
            <a:ext cx="1287587" cy="1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884368" y="476672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Mas </a:t>
            </a:r>
            <a:endParaRPr lang="es-CO" dirty="0"/>
          </a:p>
        </p:txBody>
      </p:sp>
      <p:sp>
        <p:nvSpPr>
          <p:cNvPr id="6" name="5 Flecha derecha">
            <a:hlinkClick r:id="rId6" action="ppaction://hlinksldjump"/>
          </p:cNvPr>
          <p:cNvSpPr/>
          <p:nvPr/>
        </p:nvSpPr>
        <p:spPr>
          <a:xfrm>
            <a:off x="7822131" y="6141319"/>
            <a:ext cx="936104" cy="528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Menú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8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2276872"/>
            <a:ext cx="7745505" cy="3877815"/>
          </a:xfrm>
        </p:spPr>
        <p:txBody>
          <a:bodyPr>
            <a:normAutofit/>
          </a:bodyPr>
          <a:lstStyle/>
          <a:p>
            <a:pPr algn="ctr"/>
            <a:r>
              <a:rPr lang="es-CO" sz="1800" dirty="0" smtClean="0"/>
              <a:t>Manillas tejidas</a:t>
            </a:r>
          </a:p>
          <a:p>
            <a:endParaRPr lang="es-CO" sz="1800" dirty="0"/>
          </a:p>
          <a:p>
            <a:endParaRPr lang="es-CO" sz="1800" dirty="0" smtClean="0"/>
          </a:p>
          <a:p>
            <a:endParaRPr lang="es-CO" sz="1800" dirty="0"/>
          </a:p>
          <a:p>
            <a:endParaRPr lang="es-CO" sz="1800" dirty="0" smtClean="0"/>
          </a:p>
          <a:p>
            <a:pPr algn="ctr"/>
            <a:r>
              <a:rPr lang="es-CO" sz="1800" dirty="0" smtClean="0"/>
              <a:t>Manillas con diferentes dijes</a:t>
            </a:r>
            <a:endParaRPr lang="es-CO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Mas manillas</a:t>
            </a:r>
            <a:endParaRPr lang="es-CO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>
            <a:off x="7817094" y="332656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volver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86675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5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634" y="2385789"/>
            <a:ext cx="7745505" cy="3877815"/>
          </a:xfrm>
        </p:spPr>
        <p:txBody>
          <a:bodyPr>
            <a:normAutofit/>
          </a:bodyPr>
          <a:lstStyle/>
          <a:p>
            <a:pPr algn="ctr"/>
            <a:r>
              <a:rPr lang="es-CO" sz="1800" dirty="0" smtClean="0"/>
              <a:t>Aretes simples</a:t>
            </a:r>
          </a:p>
          <a:p>
            <a:pPr algn="ctr"/>
            <a:endParaRPr lang="es-CO" sz="1800" dirty="0"/>
          </a:p>
          <a:p>
            <a:pPr algn="ctr"/>
            <a:endParaRPr lang="es-CO" sz="1800" dirty="0" smtClean="0"/>
          </a:p>
          <a:p>
            <a:pPr algn="ctr"/>
            <a:endParaRPr lang="es-CO" sz="1800" dirty="0"/>
          </a:p>
          <a:p>
            <a:pPr algn="ctr"/>
            <a:endParaRPr lang="es-CO" sz="1800" dirty="0" smtClean="0"/>
          </a:p>
          <a:p>
            <a:pPr algn="ctr"/>
            <a:r>
              <a:rPr lang="es-CO" sz="1800" dirty="0" smtClean="0"/>
              <a:t>Aretes para hombres</a:t>
            </a:r>
            <a:endParaRPr lang="es-CO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Aretes 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1287587" cy="1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73468" y="4293095"/>
            <a:ext cx="882919" cy="116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83" y="4293096"/>
            <a:ext cx="1142211" cy="116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884368" y="5486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mas</a:t>
            </a:r>
            <a:endParaRPr lang="es-CO" dirty="0"/>
          </a:p>
        </p:txBody>
      </p:sp>
      <p:sp>
        <p:nvSpPr>
          <p:cNvPr id="6" name="5 Flecha derecha"/>
          <p:cNvSpPr/>
          <p:nvPr/>
        </p:nvSpPr>
        <p:spPr>
          <a:xfrm>
            <a:off x="-1620688" y="54612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6" action="ppaction://hlinksldjump"/>
              </a:rPr>
              <a:t>menú</a:t>
            </a:r>
            <a:endParaRPr lang="es-CO" dirty="0"/>
          </a:p>
        </p:txBody>
      </p:sp>
      <p:sp>
        <p:nvSpPr>
          <p:cNvPr id="7" name="6 Flecha derecha">
            <a:hlinkClick r:id="rId6" action="ppaction://hlinksldjump"/>
          </p:cNvPr>
          <p:cNvSpPr/>
          <p:nvPr/>
        </p:nvSpPr>
        <p:spPr>
          <a:xfrm>
            <a:off x="7812360" y="5945897"/>
            <a:ext cx="936104" cy="57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menú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41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1800" dirty="0" smtClean="0"/>
              <a:t>Candongas grandes </a:t>
            </a:r>
          </a:p>
          <a:p>
            <a:pPr algn="ctr"/>
            <a:endParaRPr lang="es-CO" sz="1800" dirty="0"/>
          </a:p>
          <a:p>
            <a:pPr algn="ctr"/>
            <a:endParaRPr lang="es-CO" sz="1800" dirty="0" smtClean="0"/>
          </a:p>
          <a:p>
            <a:pPr algn="ctr"/>
            <a:endParaRPr lang="es-CO" sz="1800" dirty="0"/>
          </a:p>
          <a:p>
            <a:pPr algn="ctr"/>
            <a:endParaRPr lang="es-CO" sz="1800" dirty="0" smtClean="0"/>
          </a:p>
          <a:p>
            <a:pPr algn="ctr"/>
            <a:r>
              <a:rPr lang="es-CO" sz="1800" dirty="0" smtClean="0"/>
              <a:t>Candongas pequeñas </a:t>
            </a:r>
            <a:endParaRPr lang="es-CO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Mas aretes </a:t>
            </a:r>
            <a:endParaRPr lang="es-CO" dirty="0"/>
          </a:p>
        </p:txBody>
      </p:sp>
      <p:sp>
        <p:nvSpPr>
          <p:cNvPr id="4" name="3 Flecha derecha"/>
          <p:cNvSpPr/>
          <p:nvPr/>
        </p:nvSpPr>
        <p:spPr>
          <a:xfrm>
            <a:off x="7812360" y="548680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2" action="ppaction://hlinksldjump"/>
              </a:rPr>
              <a:t>volver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0294"/>
            <a:ext cx="2188071" cy="142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51" y="4293096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</TotalTime>
  <Words>65</Words>
  <Application>Microsoft Office PowerPoint</Application>
  <PresentationFormat>Presentación en pantalla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Cartoné</vt:lpstr>
      <vt:lpstr>Artesanías ALI la original</vt:lpstr>
      <vt:lpstr>Catalogo</vt:lpstr>
      <vt:lpstr>Manillas </vt:lpstr>
      <vt:lpstr>Mas manillas</vt:lpstr>
      <vt:lpstr>Aretes </vt:lpstr>
      <vt:lpstr>Mas aretes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yop</dc:creator>
  <cp:lastModifiedBy>yop</cp:lastModifiedBy>
  <cp:revision>12</cp:revision>
  <dcterms:created xsi:type="dcterms:W3CDTF">2020-06-03T16:59:37Z</dcterms:created>
  <dcterms:modified xsi:type="dcterms:W3CDTF">2020-06-03T19:02:16Z</dcterms:modified>
</cp:coreProperties>
</file>